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3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24" name="PlaceHolder 2"/>
          <p:cNvSpPr>
            <a:spLocks noGrp="1"/>
          </p:cNvSpPr>
          <p:nvPr>
            <p:ph type="body"/>
          </p:nvPr>
        </p:nvSpPr>
        <p:spPr>
          <a:xfrm>
            <a:off x="504000" y="2020680"/>
            <a:ext cx="90712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25" name="PlaceHolder 3"/>
          <p:cNvSpPr>
            <a:spLocks noGrp="1"/>
          </p:cNvSpPr>
          <p:nvPr>
            <p:ph type="body"/>
          </p:nvPr>
        </p:nvSpPr>
        <p:spPr>
          <a:xfrm>
            <a:off x="504000" y="4462920"/>
            <a:ext cx="907128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27" name="PlaceHolder 2"/>
          <p:cNvSpPr>
            <a:spLocks noGrp="1"/>
          </p:cNvSpPr>
          <p:nvPr>
            <p:ph type="body"/>
          </p:nvPr>
        </p:nvSpPr>
        <p:spPr>
          <a:xfrm>
            <a:off x="50400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28" name="PlaceHolder 3"/>
          <p:cNvSpPr>
            <a:spLocks noGrp="1"/>
          </p:cNvSpPr>
          <p:nvPr>
            <p:ph type="body"/>
          </p:nvPr>
        </p:nvSpPr>
        <p:spPr>
          <a:xfrm>
            <a:off x="515232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29" name="PlaceHolder 4"/>
          <p:cNvSpPr>
            <a:spLocks noGrp="1"/>
          </p:cNvSpPr>
          <p:nvPr>
            <p:ph type="body"/>
          </p:nvPr>
        </p:nvSpPr>
        <p:spPr>
          <a:xfrm>
            <a:off x="50400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30" name="PlaceHolder 5"/>
          <p:cNvSpPr>
            <a:spLocks noGrp="1"/>
          </p:cNvSpPr>
          <p:nvPr>
            <p:ph type="body"/>
          </p:nvPr>
        </p:nvSpPr>
        <p:spPr>
          <a:xfrm>
            <a:off x="515232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32" name="PlaceHolder 2"/>
          <p:cNvSpPr>
            <a:spLocks noGrp="1"/>
          </p:cNvSpPr>
          <p:nvPr>
            <p:ph type="body"/>
          </p:nvPr>
        </p:nvSpPr>
        <p:spPr>
          <a:xfrm>
            <a:off x="504000" y="202068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33" name="PlaceHolder 3"/>
          <p:cNvSpPr>
            <a:spLocks noGrp="1"/>
          </p:cNvSpPr>
          <p:nvPr>
            <p:ph type="body"/>
          </p:nvPr>
        </p:nvSpPr>
        <p:spPr>
          <a:xfrm>
            <a:off x="3571200" y="202068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34" name="PlaceHolder 4"/>
          <p:cNvSpPr>
            <a:spLocks noGrp="1"/>
          </p:cNvSpPr>
          <p:nvPr>
            <p:ph type="body"/>
          </p:nvPr>
        </p:nvSpPr>
        <p:spPr>
          <a:xfrm>
            <a:off x="6638040" y="202068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35" name="PlaceHolder 5"/>
          <p:cNvSpPr>
            <a:spLocks noGrp="1"/>
          </p:cNvSpPr>
          <p:nvPr>
            <p:ph type="body"/>
          </p:nvPr>
        </p:nvSpPr>
        <p:spPr>
          <a:xfrm>
            <a:off x="504000" y="446292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36" name="PlaceHolder 6"/>
          <p:cNvSpPr>
            <a:spLocks noGrp="1"/>
          </p:cNvSpPr>
          <p:nvPr>
            <p:ph type="body"/>
          </p:nvPr>
        </p:nvSpPr>
        <p:spPr>
          <a:xfrm>
            <a:off x="3571200" y="446292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37" name="PlaceHolder 7"/>
          <p:cNvSpPr>
            <a:spLocks noGrp="1"/>
          </p:cNvSpPr>
          <p:nvPr>
            <p:ph type="body"/>
          </p:nvPr>
        </p:nvSpPr>
        <p:spPr>
          <a:xfrm>
            <a:off x="6638040" y="446292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41" name="PlaceHolder 2"/>
          <p:cNvSpPr>
            <a:spLocks noGrp="1"/>
          </p:cNvSpPr>
          <p:nvPr>
            <p:ph type="subTitle"/>
          </p:nvPr>
        </p:nvSpPr>
        <p:spPr>
          <a:xfrm>
            <a:off x="504000" y="2020680"/>
            <a:ext cx="9071280" cy="4674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43" name="PlaceHolder 2"/>
          <p:cNvSpPr>
            <a:spLocks noGrp="1"/>
          </p:cNvSpPr>
          <p:nvPr>
            <p:ph type="body"/>
          </p:nvPr>
        </p:nvSpPr>
        <p:spPr>
          <a:xfrm>
            <a:off x="504000" y="2020680"/>
            <a:ext cx="9071280" cy="467496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45" name="PlaceHolder 2"/>
          <p:cNvSpPr>
            <a:spLocks noGrp="1"/>
          </p:cNvSpPr>
          <p:nvPr>
            <p:ph type="body"/>
          </p:nvPr>
        </p:nvSpPr>
        <p:spPr>
          <a:xfrm>
            <a:off x="50400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46" name="PlaceHolder 3"/>
          <p:cNvSpPr>
            <a:spLocks noGrp="1"/>
          </p:cNvSpPr>
          <p:nvPr>
            <p:ph type="body"/>
          </p:nvPr>
        </p:nvSpPr>
        <p:spPr>
          <a:xfrm>
            <a:off x="515232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408600"/>
            <a:ext cx="9071280" cy="5851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50" name="PlaceHolder 2"/>
          <p:cNvSpPr>
            <a:spLocks noGrp="1"/>
          </p:cNvSpPr>
          <p:nvPr>
            <p:ph type="body"/>
          </p:nvPr>
        </p:nvSpPr>
        <p:spPr>
          <a:xfrm>
            <a:off x="50400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51" name="PlaceHolder 3"/>
          <p:cNvSpPr>
            <a:spLocks noGrp="1"/>
          </p:cNvSpPr>
          <p:nvPr>
            <p:ph type="body"/>
          </p:nvPr>
        </p:nvSpPr>
        <p:spPr>
          <a:xfrm>
            <a:off x="515232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52" name="PlaceHolder 4"/>
          <p:cNvSpPr>
            <a:spLocks noGrp="1"/>
          </p:cNvSpPr>
          <p:nvPr>
            <p:ph type="body"/>
          </p:nvPr>
        </p:nvSpPr>
        <p:spPr>
          <a:xfrm>
            <a:off x="50400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3" name="PlaceHolder 2"/>
          <p:cNvSpPr>
            <a:spLocks noGrp="1"/>
          </p:cNvSpPr>
          <p:nvPr>
            <p:ph type="subTitle"/>
          </p:nvPr>
        </p:nvSpPr>
        <p:spPr>
          <a:xfrm>
            <a:off x="504000" y="2020680"/>
            <a:ext cx="9071280" cy="4674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54" name="PlaceHolder 2"/>
          <p:cNvSpPr>
            <a:spLocks noGrp="1"/>
          </p:cNvSpPr>
          <p:nvPr>
            <p:ph type="body"/>
          </p:nvPr>
        </p:nvSpPr>
        <p:spPr>
          <a:xfrm>
            <a:off x="50400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55" name="PlaceHolder 3"/>
          <p:cNvSpPr>
            <a:spLocks noGrp="1"/>
          </p:cNvSpPr>
          <p:nvPr>
            <p:ph type="body"/>
          </p:nvPr>
        </p:nvSpPr>
        <p:spPr>
          <a:xfrm>
            <a:off x="515232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56" name="PlaceHolder 4"/>
          <p:cNvSpPr>
            <a:spLocks noGrp="1"/>
          </p:cNvSpPr>
          <p:nvPr>
            <p:ph type="body"/>
          </p:nvPr>
        </p:nvSpPr>
        <p:spPr>
          <a:xfrm>
            <a:off x="515232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58" name="PlaceHolder 2"/>
          <p:cNvSpPr>
            <a:spLocks noGrp="1"/>
          </p:cNvSpPr>
          <p:nvPr>
            <p:ph type="body"/>
          </p:nvPr>
        </p:nvSpPr>
        <p:spPr>
          <a:xfrm>
            <a:off x="50400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59" name="PlaceHolder 3"/>
          <p:cNvSpPr>
            <a:spLocks noGrp="1"/>
          </p:cNvSpPr>
          <p:nvPr>
            <p:ph type="body"/>
          </p:nvPr>
        </p:nvSpPr>
        <p:spPr>
          <a:xfrm>
            <a:off x="515232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60" name="PlaceHolder 4"/>
          <p:cNvSpPr>
            <a:spLocks noGrp="1"/>
          </p:cNvSpPr>
          <p:nvPr>
            <p:ph type="body"/>
          </p:nvPr>
        </p:nvSpPr>
        <p:spPr>
          <a:xfrm>
            <a:off x="504000" y="4462920"/>
            <a:ext cx="907128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62" name="PlaceHolder 2"/>
          <p:cNvSpPr>
            <a:spLocks noGrp="1"/>
          </p:cNvSpPr>
          <p:nvPr>
            <p:ph type="body"/>
          </p:nvPr>
        </p:nvSpPr>
        <p:spPr>
          <a:xfrm>
            <a:off x="504000" y="2020680"/>
            <a:ext cx="90712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63" name="PlaceHolder 3"/>
          <p:cNvSpPr>
            <a:spLocks noGrp="1"/>
          </p:cNvSpPr>
          <p:nvPr>
            <p:ph type="body"/>
          </p:nvPr>
        </p:nvSpPr>
        <p:spPr>
          <a:xfrm>
            <a:off x="504000" y="4462920"/>
            <a:ext cx="907128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65" name="PlaceHolder 2"/>
          <p:cNvSpPr>
            <a:spLocks noGrp="1"/>
          </p:cNvSpPr>
          <p:nvPr>
            <p:ph type="body"/>
          </p:nvPr>
        </p:nvSpPr>
        <p:spPr>
          <a:xfrm>
            <a:off x="50400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66" name="PlaceHolder 3"/>
          <p:cNvSpPr>
            <a:spLocks noGrp="1"/>
          </p:cNvSpPr>
          <p:nvPr>
            <p:ph type="body"/>
          </p:nvPr>
        </p:nvSpPr>
        <p:spPr>
          <a:xfrm>
            <a:off x="515232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67" name="PlaceHolder 4"/>
          <p:cNvSpPr>
            <a:spLocks noGrp="1"/>
          </p:cNvSpPr>
          <p:nvPr>
            <p:ph type="body"/>
          </p:nvPr>
        </p:nvSpPr>
        <p:spPr>
          <a:xfrm>
            <a:off x="50400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68" name="PlaceHolder 5"/>
          <p:cNvSpPr>
            <a:spLocks noGrp="1"/>
          </p:cNvSpPr>
          <p:nvPr>
            <p:ph type="body"/>
          </p:nvPr>
        </p:nvSpPr>
        <p:spPr>
          <a:xfrm>
            <a:off x="515232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70" name="PlaceHolder 2"/>
          <p:cNvSpPr>
            <a:spLocks noGrp="1"/>
          </p:cNvSpPr>
          <p:nvPr>
            <p:ph type="body"/>
          </p:nvPr>
        </p:nvSpPr>
        <p:spPr>
          <a:xfrm>
            <a:off x="504000" y="202068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71" name="PlaceHolder 3"/>
          <p:cNvSpPr>
            <a:spLocks noGrp="1"/>
          </p:cNvSpPr>
          <p:nvPr>
            <p:ph type="body"/>
          </p:nvPr>
        </p:nvSpPr>
        <p:spPr>
          <a:xfrm>
            <a:off x="3571200" y="202068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72" name="PlaceHolder 4"/>
          <p:cNvSpPr>
            <a:spLocks noGrp="1"/>
          </p:cNvSpPr>
          <p:nvPr>
            <p:ph type="body"/>
          </p:nvPr>
        </p:nvSpPr>
        <p:spPr>
          <a:xfrm>
            <a:off x="6638040" y="202068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73" name="PlaceHolder 5"/>
          <p:cNvSpPr>
            <a:spLocks noGrp="1"/>
          </p:cNvSpPr>
          <p:nvPr>
            <p:ph type="body"/>
          </p:nvPr>
        </p:nvSpPr>
        <p:spPr>
          <a:xfrm>
            <a:off x="504000" y="446292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74" name="PlaceHolder 6"/>
          <p:cNvSpPr>
            <a:spLocks noGrp="1"/>
          </p:cNvSpPr>
          <p:nvPr>
            <p:ph type="body"/>
          </p:nvPr>
        </p:nvSpPr>
        <p:spPr>
          <a:xfrm>
            <a:off x="3571200" y="446292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75" name="PlaceHolder 7"/>
          <p:cNvSpPr>
            <a:spLocks noGrp="1"/>
          </p:cNvSpPr>
          <p:nvPr>
            <p:ph type="body"/>
          </p:nvPr>
        </p:nvSpPr>
        <p:spPr>
          <a:xfrm>
            <a:off x="6638040" y="446292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79" name="PlaceHolder 2"/>
          <p:cNvSpPr>
            <a:spLocks noGrp="1"/>
          </p:cNvSpPr>
          <p:nvPr>
            <p:ph type="subTitle"/>
          </p:nvPr>
        </p:nvSpPr>
        <p:spPr>
          <a:xfrm>
            <a:off x="504000" y="2020680"/>
            <a:ext cx="9071280" cy="4674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81" name="PlaceHolder 2"/>
          <p:cNvSpPr>
            <a:spLocks noGrp="1"/>
          </p:cNvSpPr>
          <p:nvPr>
            <p:ph type="body"/>
          </p:nvPr>
        </p:nvSpPr>
        <p:spPr>
          <a:xfrm>
            <a:off x="504000" y="2020680"/>
            <a:ext cx="9071280" cy="467496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83" name="PlaceHolder 2"/>
          <p:cNvSpPr>
            <a:spLocks noGrp="1"/>
          </p:cNvSpPr>
          <p:nvPr>
            <p:ph type="body"/>
          </p:nvPr>
        </p:nvSpPr>
        <p:spPr>
          <a:xfrm>
            <a:off x="50400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84" name="PlaceHolder 3"/>
          <p:cNvSpPr>
            <a:spLocks noGrp="1"/>
          </p:cNvSpPr>
          <p:nvPr>
            <p:ph type="body"/>
          </p:nvPr>
        </p:nvSpPr>
        <p:spPr>
          <a:xfrm>
            <a:off x="515232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5" name="PlaceHolder 2"/>
          <p:cNvSpPr>
            <a:spLocks noGrp="1"/>
          </p:cNvSpPr>
          <p:nvPr>
            <p:ph type="body"/>
          </p:nvPr>
        </p:nvSpPr>
        <p:spPr>
          <a:xfrm>
            <a:off x="504000" y="2020680"/>
            <a:ext cx="9071280" cy="467496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408600"/>
            <a:ext cx="9071280" cy="5851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88" name="PlaceHolder 2"/>
          <p:cNvSpPr>
            <a:spLocks noGrp="1"/>
          </p:cNvSpPr>
          <p:nvPr>
            <p:ph type="body"/>
          </p:nvPr>
        </p:nvSpPr>
        <p:spPr>
          <a:xfrm>
            <a:off x="50400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89" name="PlaceHolder 3"/>
          <p:cNvSpPr>
            <a:spLocks noGrp="1"/>
          </p:cNvSpPr>
          <p:nvPr>
            <p:ph type="body"/>
          </p:nvPr>
        </p:nvSpPr>
        <p:spPr>
          <a:xfrm>
            <a:off x="515232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90" name="PlaceHolder 4"/>
          <p:cNvSpPr>
            <a:spLocks noGrp="1"/>
          </p:cNvSpPr>
          <p:nvPr>
            <p:ph type="body"/>
          </p:nvPr>
        </p:nvSpPr>
        <p:spPr>
          <a:xfrm>
            <a:off x="50400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92" name="PlaceHolder 2"/>
          <p:cNvSpPr>
            <a:spLocks noGrp="1"/>
          </p:cNvSpPr>
          <p:nvPr>
            <p:ph type="body"/>
          </p:nvPr>
        </p:nvSpPr>
        <p:spPr>
          <a:xfrm>
            <a:off x="50400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93" name="PlaceHolder 3"/>
          <p:cNvSpPr>
            <a:spLocks noGrp="1"/>
          </p:cNvSpPr>
          <p:nvPr>
            <p:ph type="body"/>
          </p:nvPr>
        </p:nvSpPr>
        <p:spPr>
          <a:xfrm>
            <a:off x="515232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94" name="PlaceHolder 4"/>
          <p:cNvSpPr>
            <a:spLocks noGrp="1"/>
          </p:cNvSpPr>
          <p:nvPr>
            <p:ph type="body"/>
          </p:nvPr>
        </p:nvSpPr>
        <p:spPr>
          <a:xfrm>
            <a:off x="515232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96" name="PlaceHolder 2"/>
          <p:cNvSpPr>
            <a:spLocks noGrp="1"/>
          </p:cNvSpPr>
          <p:nvPr>
            <p:ph type="body"/>
          </p:nvPr>
        </p:nvSpPr>
        <p:spPr>
          <a:xfrm>
            <a:off x="50400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97" name="PlaceHolder 3"/>
          <p:cNvSpPr>
            <a:spLocks noGrp="1"/>
          </p:cNvSpPr>
          <p:nvPr>
            <p:ph type="body"/>
          </p:nvPr>
        </p:nvSpPr>
        <p:spPr>
          <a:xfrm>
            <a:off x="515232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98" name="PlaceHolder 4"/>
          <p:cNvSpPr>
            <a:spLocks noGrp="1"/>
          </p:cNvSpPr>
          <p:nvPr>
            <p:ph type="body"/>
          </p:nvPr>
        </p:nvSpPr>
        <p:spPr>
          <a:xfrm>
            <a:off x="504000" y="4462920"/>
            <a:ext cx="907128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100" name="PlaceHolder 2"/>
          <p:cNvSpPr>
            <a:spLocks noGrp="1"/>
          </p:cNvSpPr>
          <p:nvPr>
            <p:ph type="body"/>
          </p:nvPr>
        </p:nvSpPr>
        <p:spPr>
          <a:xfrm>
            <a:off x="504000" y="2020680"/>
            <a:ext cx="90712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01" name="PlaceHolder 3"/>
          <p:cNvSpPr>
            <a:spLocks noGrp="1"/>
          </p:cNvSpPr>
          <p:nvPr>
            <p:ph type="body"/>
          </p:nvPr>
        </p:nvSpPr>
        <p:spPr>
          <a:xfrm>
            <a:off x="504000" y="4462920"/>
            <a:ext cx="907128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103" name="PlaceHolder 2"/>
          <p:cNvSpPr>
            <a:spLocks noGrp="1"/>
          </p:cNvSpPr>
          <p:nvPr>
            <p:ph type="body"/>
          </p:nvPr>
        </p:nvSpPr>
        <p:spPr>
          <a:xfrm>
            <a:off x="50400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04" name="PlaceHolder 3"/>
          <p:cNvSpPr>
            <a:spLocks noGrp="1"/>
          </p:cNvSpPr>
          <p:nvPr>
            <p:ph type="body"/>
          </p:nvPr>
        </p:nvSpPr>
        <p:spPr>
          <a:xfrm>
            <a:off x="515232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05" name="PlaceHolder 4"/>
          <p:cNvSpPr>
            <a:spLocks noGrp="1"/>
          </p:cNvSpPr>
          <p:nvPr>
            <p:ph type="body"/>
          </p:nvPr>
        </p:nvSpPr>
        <p:spPr>
          <a:xfrm>
            <a:off x="50400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06" name="PlaceHolder 5"/>
          <p:cNvSpPr>
            <a:spLocks noGrp="1"/>
          </p:cNvSpPr>
          <p:nvPr>
            <p:ph type="body"/>
          </p:nvPr>
        </p:nvSpPr>
        <p:spPr>
          <a:xfrm>
            <a:off x="515232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108" name="PlaceHolder 2"/>
          <p:cNvSpPr>
            <a:spLocks noGrp="1"/>
          </p:cNvSpPr>
          <p:nvPr>
            <p:ph type="body"/>
          </p:nvPr>
        </p:nvSpPr>
        <p:spPr>
          <a:xfrm>
            <a:off x="504000" y="202068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09" name="PlaceHolder 3"/>
          <p:cNvSpPr>
            <a:spLocks noGrp="1"/>
          </p:cNvSpPr>
          <p:nvPr>
            <p:ph type="body"/>
          </p:nvPr>
        </p:nvSpPr>
        <p:spPr>
          <a:xfrm>
            <a:off x="3571200" y="202068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10" name="PlaceHolder 4"/>
          <p:cNvSpPr>
            <a:spLocks noGrp="1"/>
          </p:cNvSpPr>
          <p:nvPr>
            <p:ph type="body"/>
          </p:nvPr>
        </p:nvSpPr>
        <p:spPr>
          <a:xfrm>
            <a:off x="6638040" y="202068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11" name="PlaceHolder 5"/>
          <p:cNvSpPr>
            <a:spLocks noGrp="1"/>
          </p:cNvSpPr>
          <p:nvPr>
            <p:ph type="body"/>
          </p:nvPr>
        </p:nvSpPr>
        <p:spPr>
          <a:xfrm>
            <a:off x="504000" y="446292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12" name="PlaceHolder 6"/>
          <p:cNvSpPr>
            <a:spLocks noGrp="1"/>
          </p:cNvSpPr>
          <p:nvPr>
            <p:ph type="body"/>
          </p:nvPr>
        </p:nvSpPr>
        <p:spPr>
          <a:xfrm>
            <a:off x="3571200" y="446292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13" name="PlaceHolder 7"/>
          <p:cNvSpPr>
            <a:spLocks noGrp="1"/>
          </p:cNvSpPr>
          <p:nvPr>
            <p:ph type="body"/>
          </p:nvPr>
        </p:nvSpPr>
        <p:spPr>
          <a:xfrm>
            <a:off x="6638040" y="4462920"/>
            <a:ext cx="292068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7" name="PlaceHolder 2"/>
          <p:cNvSpPr>
            <a:spLocks noGrp="1"/>
          </p:cNvSpPr>
          <p:nvPr>
            <p:ph type="body"/>
          </p:nvPr>
        </p:nvSpPr>
        <p:spPr>
          <a:xfrm>
            <a:off x="50400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8" name="PlaceHolder 3"/>
          <p:cNvSpPr>
            <a:spLocks noGrp="1"/>
          </p:cNvSpPr>
          <p:nvPr>
            <p:ph type="body"/>
          </p:nvPr>
        </p:nvSpPr>
        <p:spPr>
          <a:xfrm>
            <a:off x="515232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408600"/>
            <a:ext cx="9071280" cy="5851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12" name="PlaceHolder 2"/>
          <p:cNvSpPr>
            <a:spLocks noGrp="1"/>
          </p:cNvSpPr>
          <p:nvPr>
            <p:ph type="body"/>
          </p:nvPr>
        </p:nvSpPr>
        <p:spPr>
          <a:xfrm>
            <a:off x="50400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3" name="PlaceHolder 3"/>
          <p:cNvSpPr>
            <a:spLocks noGrp="1"/>
          </p:cNvSpPr>
          <p:nvPr>
            <p:ph type="body"/>
          </p:nvPr>
        </p:nvSpPr>
        <p:spPr>
          <a:xfrm>
            <a:off x="515232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4" name="PlaceHolder 4"/>
          <p:cNvSpPr>
            <a:spLocks noGrp="1"/>
          </p:cNvSpPr>
          <p:nvPr>
            <p:ph type="body"/>
          </p:nvPr>
        </p:nvSpPr>
        <p:spPr>
          <a:xfrm>
            <a:off x="50400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16" name="PlaceHolder 2"/>
          <p:cNvSpPr>
            <a:spLocks noGrp="1"/>
          </p:cNvSpPr>
          <p:nvPr>
            <p:ph type="body"/>
          </p:nvPr>
        </p:nvSpPr>
        <p:spPr>
          <a:xfrm>
            <a:off x="504000" y="2020680"/>
            <a:ext cx="4426560" cy="467496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7" name="PlaceHolder 3"/>
          <p:cNvSpPr>
            <a:spLocks noGrp="1"/>
          </p:cNvSpPr>
          <p:nvPr>
            <p:ph type="body"/>
          </p:nvPr>
        </p:nvSpPr>
        <p:spPr>
          <a:xfrm>
            <a:off x="515232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18" name="PlaceHolder 4"/>
          <p:cNvSpPr>
            <a:spLocks noGrp="1"/>
          </p:cNvSpPr>
          <p:nvPr>
            <p:ph type="body"/>
          </p:nvPr>
        </p:nvSpPr>
        <p:spPr>
          <a:xfrm>
            <a:off x="5152320" y="446292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408600"/>
            <a:ext cx="9071280" cy="1262160"/>
          </a:xfrm>
          <a:prstGeom prst="rect">
            <a:avLst/>
          </a:prstGeom>
        </p:spPr>
        <p:txBody>
          <a:bodyPr lIns="0" tIns="0" rIns="0" bIns="0" anchor="ctr">
            <a:noAutofit/>
          </a:bodyPr>
          <a:lstStyle/>
          <a:p>
            <a:endParaRPr lang="en-IN" sz="1800" b="0" strike="noStrike" spc="-1">
              <a:solidFill>
                <a:srgbClr val="000000"/>
              </a:solidFill>
              <a:latin typeface="Arial"/>
            </a:endParaRPr>
          </a:p>
        </p:txBody>
      </p:sp>
      <p:sp>
        <p:nvSpPr>
          <p:cNvPr id="20" name="PlaceHolder 2"/>
          <p:cNvSpPr>
            <a:spLocks noGrp="1"/>
          </p:cNvSpPr>
          <p:nvPr>
            <p:ph type="body"/>
          </p:nvPr>
        </p:nvSpPr>
        <p:spPr>
          <a:xfrm>
            <a:off x="50400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21" name="PlaceHolder 3"/>
          <p:cNvSpPr>
            <a:spLocks noGrp="1"/>
          </p:cNvSpPr>
          <p:nvPr>
            <p:ph type="body"/>
          </p:nvPr>
        </p:nvSpPr>
        <p:spPr>
          <a:xfrm>
            <a:off x="5152320" y="2020680"/>
            <a:ext cx="4426560" cy="2229840"/>
          </a:xfrm>
          <a:prstGeom prst="rect">
            <a:avLst/>
          </a:prstGeom>
        </p:spPr>
        <p:txBody>
          <a:bodyPr lIns="0" tIns="0" rIns="0" bIns="0">
            <a:normAutofit/>
          </a:bodyPr>
          <a:lstStyle/>
          <a:p>
            <a:endParaRPr lang="en-IN" sz="1800" b="0" strike="noStrike" spc="-1">
              <a:solidFill>
                <a:srgbClr val="000000"/>
              </a:solidFill>
              <a:latin typeface="Arial"/>
            </a:endParaRPr>
          </a:p>
        </p:txBody>
      </p:sp>
      <p:sp>
        <p:nvSpPr>
          <p:cNvPr id="22" name="PlaceHolder 4"/>
          <p:cNvSpPr>
            <a:spLocks noGrp="1"/>
          </p:cNvSpPr>
          <p:nvPr>
            <p:ph type="body"/>
          </p:nvPr>
        </p:nvSpPr>
        <p:spPr>
          <a:xfrm>
            <a:off x="504000" y="4462920"/>
            <a:ext cx="9071280" cy="2229840"/>
          </a:xfrm>
          <a:prstGeom prst="rect">
            <a:avLst/>
          </a:prstGeom>
        </p:spPr>
        <p:txBody>
          <a:bodyPr lIns="0" tIns="0" rIns="0" bIns="0">
            <a:normAutofit/>
          </a:bodyPr>
          <a:lstStyle/>
          <a:p>
            <a:endParaRPr lang="en-IN"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408600"/>
            <a:ext cx="9071280" cy="1262160"/>
          </a:xfrm>
          <a:prstGeom prst="rect">
            <a:avLst/>
          </a:prstGeom>
        </p:spPr>
        <p:txBody>
          <a:bodyPr lIns="0" tIns="0" rIns="0" bIns="0" anchor="ctr">
            <a:noAutofit/>
          </a:bodyPr>
          <a:lstStyle/>
          <a:p>
            <a:pPr algn="ctr"/>
            <a:r>
              <a:rPr lang="en-IN"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408600"/>
            <a:ext cx="9071280" cy="1262160"/>
          </a:xfrm>
          <a:prstGeom prst="rect">
            <a:avLst/>
          </a:prstGeom>
        </p:spPr>
        <p:txBody>
          <a:bodyPr lIns="0" tIns="0" rIns="0" bIns="0" anchor="ctr">
            <a:noAutofit/>
          </a:bodyPr>
          <a:lstStyle/>
          <a:p>
            <a:pPr algn="ctr"/>
            <a:r>
              <a:rPr lang="en-IN"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408600"/>
            <a:ext cx="9071280" cy="1262160"/>
          </a:xfrm>
          <a:prstGeom prst="rect">
            <a:avLst/>
          </a:prstGeom>
        </p:spPr>
        <p:txBody>
          <a:bodyPr lIns="0" tIns="0" rIns="0" bIns="0" anchor="ctr">
            <a:noAutofit/>
          </a:bodyPr>
          <a:lstStyle/>
          <a:p>
            <a:pPr algn="ctr"/>
            <a:r>
              <a:rPr lang="en-IN" sz="1800" b="0" strike="noStrike" spc="-1">
                <a:solidFill>
                  <a:srgbClr val="000000"/>
                </a:solidFill>
                <a:latin typeface="Arial"/>
              </a:rPr>
              <a:t>Click to edit the title text format</a:t>
            </a:r>
          </a:p>
        </p:txBody>
      </p:sp>
      <p:sp>
        <p:nvSpPr>
          <p:cNvPr id="77" name="PlaceHolder 2"/>
          <p:cNvSpPr>
            <a:spLocks noGrp="1"/>
          </p:cNvSpPr>
          <p:nvPr>
            <p:ph type="body"/>
          </p:nvPr>
        </p:nvSpPr>
        <p:spPr>
          <a:xfrm>
            <a:off x="504000" y="2020680"/>
            <a:ext cx="9071280" cy="4674960"/>
          </a:xfrm>
          <a:prstGeom prst="rect">
            <a:avLst/>
          </a:prstGeom>
        </p:spPr>
        <p:txBody>
          <a:bodyPr lIns="0" tIns="0" rIns="0" bIns="0">
            <a:normAutofit/>
          </a:bodyPr>
          <a:lstStyle/>
          <a:p>
            <a:pPr marL="432000" indent="-324000" algn="ctr">
              <a:spcBef>
                <a:spcPts val="1417"/>
              </a:spcBef>
              <a:buClr>
                <a:srgbClr val="FFFFFF"/>
              </a:buClr>
              <a:buSzPct val="45000"/>
              <a:buFont typeface="Wingdings" charset="2"/>
              <a:buChar char=""/>
            </a:pPr>
            <a:r>
              <a:rPr lang="en-IN" sz="1800" b="0" strike="noStrike" spc="-1">
                <a:solidFill>
                  <a:srgbClr val="000000"/>
                </a:solidFill>
                <a:latin typeface="Arial"/>
              </a:rPr>
              <a:t>Click to edit the outline text format</a:t>
            </a:r>
          </a:p>
          <a:p>
            <a:pPr marL="864000" lvl="1" indent="-324000" algn="ctr">
              <a:spcBef>
                <a:spcPts val="1134"/>
              </a:spcBef>
              <a:buClr>
                <a:srgbClr val="FFFFFF"/>
              </a:buClr>
              <a:buSzPct val="75000"/>
              <a:buFont typeface="Symbol" charset="2"/>
              <a:buChar char=""/>
            </a:pPr>
            <a:r>
              <a:rPr lang="en-IN" sz="1800" b="0" strike="noStrike" spc="-1">
                <a:solidFill>
                  <a:srgbClr val="000000"/>
                </a:solidFill>
                <a:latin typeface="Arial"/>
              </a:rPr>
              <a:t>Second Outline Level</a:t>
            </a:r>
          </a:p>
          <a:p>
            <a:pPr marL="1296000" lvl="2" indent="-288000" algn="ctr">
              <a:spcBef>
                <a:spcPts val="850"/>
              </a:spcBef>
              <a:buClr>
                <a:srgbClr val="FFFFFF"/>
              </a:buClr>
              <a:buSzPct val="45000"/>
              <a:buFont typeface="Wingdings" charset="2"/>
              <a:buChar char=""/>
            </a:pPr>
            <a:r>
              <a:rPr lang="en-IN" sz="1800" b="0" strike="noStrike" spc="-1">
                <a:solidFill>
                  <a:srgbClr val="000000"/>
                </a:solidFill>
                <a:latin typeface="Arial"/>
              </a:rPr>
              <a:t>Third Outline Level</a:t>
            </a:r>
          </a:p>
          <a:p>
            <a:pPr marL="1728000" lvl="3" indent="-216000" algn="ctr">
              <a:spcBef>
                <a:spcPts val="567"/>
              </a:spcBef>
              <a:buClr>
                <a:srgbClr val="FFFFFF"/>
              </a:buClr>
              <a:buSzPct val="75000"/>
              <a:buFont typeface="Symbol" charset="2"/>
              <a:buChar char=""/>
            </a:pPr>
            <a:r>
              <a:rPr lang="en-IN" sz="1800" b="0" strike="noStrike" spc="-1">
                <a:solidFill>
                  <a:srgbClr val="000000"/>
                </a:solidFill>
                <a:latin typeface="Arial"/>
              </a:rPr>
              <a:t>Fourth Outline Level</a:t>
            </a:r>
          </a:p>
          <a:p>
            <a:pPr marL="2160000" lvl="4" indent="-216000" algn="ctr">
              <a:spcBef>
                <a:spcPts val="283"/>
              </a:spcBef>
              <a:buClr>
                <a:srgbClr val="FFFFFF"/>
              </a:buClr>
              <a:buSzPct val="45000"/>
              <a:buFont typeface="Wingdings" charset="2"/>
              <a:buChar char=""/>
            </a:pPr>
            <a:r>
              <a:rPr lang="en-IN" sz="1800" b="0" strike="noStrike" spc="-1">
                <a:solidFill>
                  <a:srgbClr val="000000"/>
                </a:solidFill>
                <a:latin typeface="Arial"/>
              </a:rPr>
              <a:t>Fifth Outline Level</a:t>
            </a:r>
          </a:p>
          <a:p>
            <a:pPr marL="2592000" lvl="5" indent="-216000" algn="ctr">
              <a:spcBef>
                <a:spcPts val="283"/>
              </a:spcBef>
              <a:buClr>
                <a:srgbClr val="FFFFFF"/>
              </a:buClr>
              <a:buSzPct val="45000"/>
              <a:buFont typeface="Wingdings" charset="2"/>
              <a:buChar char=""/>
            </a:pPr>
            <a:r>
              <a:rPr lang="en-IN" sz="1800" b="0" strike="noStrike" spc="-1">
                <a:solidFill>
                  <a:srgbClr val="000000"/>
                </a:solidFill>
                <a:latin typeface="Arial"/>
              </a:rPr>
              <a:t>Sixth Outline Level</a:t>
            </a:r>
          </a:p>
          <a:p>
            <a:pPr marL="3024000" lvl="6" indent="-216000" algn="ctr">
              <a:spcBef>
                <a:spcPts val="283"/>
              </a:spcBef>
              <a:buClr>
                <a:srgbClr val="FFFFFF"/>
              </a:buClr>
              <a:buSzPct val="45000"/>
              <a:buFont typeface="Wingdings" charset="2"/>
              <a:buChar char=""/>
            </a:pPr>
            <a:r>
              <a:rPr lang="en-IN"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504000" y="408600"/>
            <a:ext cx="9071280" cy="1262160"/>
          </a:xfrm>
          <a:prstGeom prst="rect">
            <a:avLst/>
          </a:prstGeom>
          <a:noFill/>
          <a:ln>
            <a:noFill/>
          </a:ln>
        </p:spPr>
        <p:txBody>
          <a:bodyPr lIns="0" tIns="0" rIns="0" bIns="0" anchor="ctr">
            <a:noAutofit/>
          </a:bodyPr>
          <a:lstStyle/>
          <a:p>
            <a:pPr algn="ctr">
              <a:lnSpc>
                <a:spcPct val="100000"/>
              </a:lnSpc>
            </a:pPr>
            <a:r>
              <a:rPr lang="en-US" sz="6600" b="0" strike="noStrike" spc="-1">
                <a:solidFill>
                  <a:srgbClr val="FFFF00"/>
                </a:solidFill>
                <a:latin typeface="Arial"/>
              </a:rPr>
              <a:t>MULTIPLEXING</a:t>
            </a:r>
            <a:endParaRPr lang="en-IN" sz="6600" b="0" strike="noStrike" spc="-1">
              <a:solidFill>
                <a:srgbClr val="000000"/>
              </a:solidFill>
              <a:latin typeface="Arial"/>
            </a:endParaRPr>
          </a:p>
        </p:txBody>
      </p:sp>
      <p:sp>
        <p:nvSpPr>
          <p:cNvPr id="115" name="TextShape 2"/>
          <p:cNvSpPr txBox="1"/>
          <p:nvPr/>
        </p:nvSpPr>
        <p:spPr>
          <a:xfrm>
            <a:off x="283283" y="1957618"/>
            <a:ext cx="9071280" cy="4674960"/>
          </a:xfrm>
          <a:prstGeom prst="rect">
            <a:avLst/>
          </a:prstGeom>
          <a:noFill/>
          <a:ln>
            <a:noFill/>
          </a:ln>
        </p:spPr>
        <p:txBody>
          <a:bodyPr lIns="0" tIns="0" rIns="0" bIns="0" anchor="ctr">
            <a:normAutofit/>
          </a:bodyPr>
          <a:lstStyle/>
          <a:p>
            <a:pPr>
              <a:lnSpc>
                <a:spcPct val="100000"/>
              </a:lnSpc>
            </a:pPr>
            <a:r>
              <a:rPr lang="en-IN" sz="2800" b="0" strike="noStrike" spc="-1" dirty="0">
                <a:solidFill>
                  <a:srgbClr val="FFFF00"/>
                </a:solidFill>
                <a:latin typeface="Arial"/>
              </a:rPr>
              <a:t>Name- </a:t>
            </a:r>
            <a:r>
              <a:rPr lang="en-IN" sz="2800" b="0" strike="noStrike" spc="-1" dirty="0" err="1">
                <a:solidFill>
                  <a:srgbClr val="FFFF00"/>
                </a:solidFill>
                <a:latin typeface="Arial"/>
              </a:rPr>
              <a:t>Soumen</a:t>
            </a:r>
            <a:r>
              <a:rPr lang="en-IN" sz="2800" b="0" strike="noStrike" spc="-1" dirty="0">
                <a:solidFill>
                  <a:srgbClr val="FFFF00"/>
                </a:solidFill>
                <a:latin typeface="Arial"/>
              </a:rPr>
              <a:t> Pal</a:t>
            </a:r>
            <a:endParaRPr lang="en-IN" sz="2800" b="0" strike="noStrike" spc="-1" dirty="0">
              <a:latin typeface="Arial"/>
            </a:endParaRPr>
          </a:p>
          <a:p>
            <a:pPr>
              <a:lnSpc>
                <a:spcPct val="100000"/>
              </a:lnSpc>
            </a:pPr>
            <a:r>
              <a:rPr lang="en-IN" sz="2800" b="0" strike="noStrike" spc="-1" dirty="0">
                <a:solidFill>
                  <a:srgbClr val="FFFF00"/>
                </a:solidFill>
                <a:latin typeface="Arial"/>
              </a:rPr>
              <a:t>Roll No-16800117018</a:t>
            </a:r>
            <a:endParaRPr lang="en-IN" sz="2800" b="0" strike="noStrike" spc="-1" dirty="0">
              <a:latin typeface="Arial"/>
            </a:endParaRPr>
          </a:p>
          <a:p>
            <a:pPr>
              <a:lnSpc>
                <a:spcPct val="100000"/>
              </a:lnSpc>
            </a:pPr>
            <a:r>
              <a:rPr lang="en-IN" sz="2800" b="0" strike="noStrike" spc="-1" dirty="0">
                <a:solidFill>
                  <a:srgbClr val="FFFF00"/>
                </a:solidFill>
                <a:latin typeface="Arial"/>
              </a:rPr>
              <a:t>Year- 3</a:t>
            </a:r>
            <a:r>
              <a:rPr lang="en-IN" sz="2800" b="0" strike="noStrike" spc="-1" baseline="30000" dirty="0">
                <a:solidFill>
                  <a:srgbClr val="FFFF00"/>
                </a:solidFill>
                <a:latin typeface="Arial"/>
              </a:rPr>
              <a:t>rd</a:t>
            </a:r>
            <a:endParaRPr lang="en-IN" sz="2800" b="0" strike="noStrike" spc="-1" dirty="0">
              <a:latin typeface="Arial"/>
            </a:endParaRPr>
          </a:p>
          <a:p>
            <a:pPr>
              <a:lnSpc>
                <a:spcPct val="100000"/>
              </a:lnSpc>
            </a:pPr>
            <a:r>
              <a:rPr lang="en-IN" sz="2800" b="0" strike="noStrike" spc="-1" dirty="0" err="1">
                <a:solidFill>
                  <a:srgbClr val="FFFF00"/>
                </a:solidFill>
                <a:latin typeface="Arial"/>
              </a:rPr>
              <a:t>Sem</a:t>
            </a:r>
            <a:r>
              <a:rPr lang="en-IN" sz="2800" b="0" strike="noStrike" spc="-1" dirty="0">
                <a:solidFill>
                  <a:srgbClr val="FFFF00"/>
                </a:solidFill>
                <a:latin typeface="Arial"/>
              </a:rPr>
              <a:t>- 6</a:t>
            </a:r>
            <a:r>
              <a:rPr lang="en-IN" sz="2800" b="0" strike="noStrike" spc="-1" baseline="30000" dirty="0">
                <a:solidFill>
                  <a:srgbClr val="FFFF00"/>
                </a:solidFill>
                <a:latin typeface="Arial"/>
              </a:rPr>
              <a:t>th</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04000" y="408600"/>
            <a:ext cx="9071280" cy="1262160"/>
          </a:xfrm>
          <a:prstGeom prst="rect">
            <a:avLst/>
          </a:prstGeom>
          <a:noFill/>
          <a:ln>
            <a:noFill/>
          </a:ln>
        </p:spPr>
        <p:txBody>
          <a:bodyPr lIns="0" tIns="0" rIns="0" bIns="0" anchor="ctr">
            <a:noAutofit/>
          </a:bodyPr>
          <a:lstStyle/>
          <a:p>
            <a:endParaRPr lang="en-IN" sz="1800" b="0" strike="noStrike" spc="-1">
              <a:solidFill>
                <a:srgbClr val="000000"/>
              </a:solidFill>
              <a:latin typeface="Arial"/>
            </a:endParaRPr>
          </a:p>
        </p:txBody>
      </p:sp>
      <p:sp>
        <p:nvSpPr>
          <p:cNvPr id="117" name="TextShape 2"/>
          <p:cNvSpPr txBox="1"/>
          <p:nvPr/>
        </p:nvSpPr>
        <p:spPr>
          <a:xfrm>
            <a:off x="504360" y="2051640"/>
            <a:ext cx="9071280" cy="4101120"/>
          </a:xfrm>
          <a:prstGeom prst="rect">
            <a:avLst/>
          </a:prstGeom>
          <a:noFill/>
          <a:ln>
            <a:noFill/>
          </a:ln>
        </p:spPr>
        <p:txBody>
          <a:bodyPr lIns="0" tIns="0" rIns="0" bIns="0" anchor="ctr">
            <a:normAutofit/>
          </a:bodyPr>
          <a:lstStyle/>
          <a:p>
            <a:pPr>
              <a:lnSpc>
                <a:spcPct val="100000"/>
              </a:lnSpc>
            </a:pPr>
            <a:r>
              <a:rPr lang="en-IN" sz="1800" b="0" strike="noStrike" spc="-1">
                <a:solidFill>
                  <a:srgbClr val="FFFF00"/>
                </a:solidFill>
                <a:latin typeface="Arial"/>
              </a:rPr>
              <a:t>Multiplexing is a technique used to combine and send the multiple data streams over a single medium. The process of combining the data streams is known as multiplexing and hardware used for multiplexing is known as a multiplexer.</a:t>
            </a:r>
            <a:endParaRPr lang="en-IN" sz="1800" b="0" strike="noStrike" spc="-1">
              <a:latin typeface="Arial"/>
            </a:endParaRPr>
          </a:p>
          <a:p>
            <a:pPr>
              <a:lnSpc>
                <a:spcPct val="100000"/>
              </a:lnSpc>
            </a:pPr>
            <a:endParaRPr lang="en-IN" sz="1800" b="0" strike="noStrike" spc="-1">
              <a:latin typeface="Arial"/>
            </a:endParaRPr>
          </a:p>
        </p:txBody>
      </p:sp>
      <p:sp>
        <p:nvSpPr>
          <p:cNvPr id="118" name="CustomShape 3"/>
          <p:cNvSpPr/>
          <p:nvPr/>
        </p:nvSpPr>
        <p:spPr>
          <a:xfrm>
            <a:off x="504000" y="408600"/>
            <a:ext cx="9071280" cy="1262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800" b="1" i="1" strike="noStrike" spc="-1">
                <a:solidFill>
                  <a:srgbClr val="FFFF00"/>
                </a:solidFill>
                <a:latin typeface="Arial"/>
                <a:ea typeface="DejaVu Sans"/>
              </a:rPr>
              <a:t>What Is Multiplexing?</a:t>
            </a:r>
            <a:endParaRPr lang="en-IN" sz="4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504000" y="408600"/>
            <a:ext cx="9071280" cy="1262160"/>
          </a:xfrm>
          <a:prstGeom prst="rect">
            <a:avLst/>
          </a:prstGeom>
          <a:noFill/>
          <a:ln>
            <a:noFill/>
          </a:ln>
        </p:spPr>
        <p:txBody>
          <a:bodyPr lIns="0" tIns="0" rIns="0" bIns="0" anchor="ctr">
            <a:noAutofit/>
          </a:bodyPr>
          <a:lstStyle/>
          <a:p>
            <a:endParaRPr lang="en-IN" sz="1800" b="0" strike="noStrike" spc="-1">
              <a:solidFill>
                <a:srgbClr val="000000"/>
              </a:solidFill>
              <a:latin typeface="Arial"/>
            </a:endParaRPr>
          </a:p>
        </p:txBody>
      </p:sp>
      <p:sp>
        <p:nvSpPr>
          <p:cNvPr id="120" name="TextShape 2"/>
          <p:cNvSpPr txBox="1"/>
          <p:nvPr/>
        </p:nvSpPr>
        <p:spPr>
          <a:xfrm>
            <a:off x="504000" y="2020680"/>
            <a:ext cx="9071280" cy="4674960"/>
          </a:xfrm>
          <a:prstGeom prst="rect">
            <a:avLst/>
          </a:prstGeom>
          <a:noFill/>
          <a:ln>
            <a:noFill/>
          </a:ln>
        </p:spPr>
        <p:txBody>
          <a:bodyPr lIns="0" tIns="0" rIns="0" bIns="0" anchor="ctr">
            <a:normAutofit/>
          </a:bodyPr>
          <a:lstStyle/>
          <a:p>
            <a:pPr algn="ctr"/>
            <a:endParaRPr lang="en-IN" sz="3200" b="0" strike="noStrike" spc="-1">
              <a:latin typeface="Arial"/>
            </a:endParaRPr>
          </a:p>
        </p:txBody>
      </p:sp>
      <p:pic>
        <p:nvPicPr>
          <p:cNvPr id="121" name="Picture 126"/>
          <p:cNvPicPr/>
          <p:nvPr/>
        </p:nvPicPr>
        <p:blipFill>
          <a:blip r:embed="rId2"/>
          <a:stretch/>
        </p:blipFill>
        <p:spPr>
          <a:xfrm>
            <a:off x="648000" y="2160000"/>
            <a:ext cx="8696520" cy="4319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504000" y="408600"/>
            <a:ext cx="9071280" cy="1262160"/>
          </a:xfrm>
          <a:prstGeom prst="rect">
            <a:avLst/>
          </a:prstGeom>
          <a:noFill/>
          <a:ln>
            <a:noFill/>
          </a:ln>
        </p:spPr>
        <p:txBody>
          <a:bodyPr lIns="0" tIns="0" rIns="0" bIns="0" anchor="ctr">
            <a:noAutofit/>
          </a:bodyPr>
          <a:lstStyle/>
          <a:p>
            <a:pPr algn="ctr">
              <a:lnSpc>
                <a:spcPct val="100000"/>
              </a:lnSpc>
            </a:pPr>
            <a:r>
              <a:rPr lang="en-US" sz="5400" b="0" strike="noStrike" spc="-1">
                <a:solidFill>
                  <a:srgbClr val="FFFF00"/>
                </a:solidFill>
                <a:latin typeface="Arial"/>
              </a:rPr>
              <a:t>Types of Multiplexers</a:t>
            </a:r>
            <a:endParaRPr lang="en-IN" sz="5400" b="0" strike="noStrike" spc="-1">
              <a:solidFill>
                <a:srgbClr val="000000"/>
              </a:solidFill>
              <a:latin typeface="Arial"/>
            </a:endParaRPr>
          </a:p>
        </p:txBody>
      </p:sp>
      <p:sp>
        <p:nvSpPr>
          <p:cNvPr id="123" name="TextShape 2"/>
          <p:cNvSpPr txBox="1"/>
          <p:nvPr/>
        </p:nvSpPr>
        <p:spPr>
          <a:xfrm>
            <a:off x="504000" y="2020680"/>
            <a:ext cx="9071280" cy="4674960"/>
          </a:xfrm>
          <a:prstGeom prst="rect">
            <a:avLst/>
          </a:prstGeom>
          <a:noFill/>
          <a:ln>
            <a:noFill/>
          </a:ln>
        </p:spPr>
        <p:txBody>
          <a:bodyPr lIns="0" tIns="0" rIns="0" bIns="0" anchor="ctr">
            <a:normAutofit/>
          </a:bodyPr>
          <a:lstStyle/>
          <a:p>
            <a:pPr algn="ctr"/>
            <a:endParaRPr lang="en-IN" sz="3200" b="0" strike="noStrike" spc="-1">
              <a:latin typeface="Arial"/>
            </a:endParaRPr>
          </a:p>
        </p:txBody>
      </p:sp>
      <p:pic>
        <p:nvPicPr>
          <p:cNvPr id="124" name="Picture 6" descr="types_of_multiplexers"/>
          <p:cNvPicPr/>
          <p:nvPr/>
        </p:nvPicPr>
        <p:blipFill>
          <a:blip r:embed="rId2"/>
          <a:stretch/>
        </p:blipFill>
        <p:spPr>
          <a:xfrm>
            <a:off x="869400" y="1869480"/>
            <a:ext cx="7857000" cy="5132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04000" y="408600"/>
            <a:ext cx="9071280" cy="1262160"/>
          </a:xfrm>
          <a:prstGeom prst="rect">
            <a:avLst/>
          </a:prstGeom>
          <a:noFill/>
          <a:ln>
            <a:noFill/>
          </a:ln>
        </p:spPr>
        <p:txBody>
          <a:bodyPr lIns="0" tIns="0" rIns="0" bIns="0" anchor="ctr">
            <a:noAutofit/>
          </a:bodyPr>
          <a:lstStyle/>
          <a:p>
            <a:pPr>
              <a:lnSpc>
                <a:spcPct val="100000"/>
              </a:lnSpc>
            </a:pPr>
            <a:r>
              <a:rPr lang="en-IN" sz="4000" b="1" i="1" strike="noStrike" spc="-1">
                <a:solidFill>
                  <a:srgbClr val="FFFF00"/>
                </a:solidFill>
                <a:latin typeface="Arial"/>
              </a:rPr>
              <a:t>How works </a:t>
            </a:r>
            <a:r>
              <a:rPr lang="en-US" sz="4000" b="1" i="1" strike="noStrike" spc="-1">
                <a:solidFill>
                  <a:srgbClr val="FFFF00"/>
                </a:solidFill>
                <a:latin typeface="Arial"/>
              </a:rPr>
              <a:t>Analog Multiplexing?</a:t>
            </a:r>
            <a:endParaRPr lang="en-IN" sz="4000" b="0" strike="noStrike" spc="-1">
              <a:solidFill>
                <a:srgbClr val="000000"/>
              </a:solidFill>
              <a:latin typeface="Arial"/>
            </a:endParaRPr>
          </a:p>
        </p:txBody>
      </p:sp>
      <p:sp>
        <p:nvSpPr>
          <p:cNvPr id="126" name="TextShape 2"/>
          <p:cNvSpPr txBox="1"/>
          <p:nvPr/>
        </p:nvSpPr>
        <p:spPr>
          <a:xfrm>
            <a:off x="504000" y="2020680"/>
            <a:ext cx="9071280" cy="4674960"/>
          </a:xfrm>
          <a:prstGeom prst="rect">
            <a:avLst/>
          </a:prstGeom>
          <a:noFill/>
          <a:ln>
            <a:noFill/>
          </a:ln>
        </p:spPr>
        <p:txBody>
          <a:bodyPr lIns="0" tIns="0" rIns="0" bIns="0" anchor="ctr">
            <a:normAutofit/>
          </a:bodyPr>
          <a:lstStyle/>
          <a:p>
            <a:pPr>
              <a:lnSpc>
                <a:spcPct val="100000"/>
              </a:lnSpc>
            </a:pPr>
            <a:r>
              <a:rPr lang="en-IN" sz="3200" b="0" strike="noStrike" spc="-1">
                <a:solidFill>
                  <a:srgbClr val="FFFF00"/>
                </a:solidFill>
                <a:latin typeface="Arial"/>
              </a:rPr>
              <a:t>T</a:t>
            </a:r>
            <a:r>
              <a:rPr lang="en-US" sz="3200" b="0" strike="noStrike" spc="-1">
                <a:solidFill>
                  <a:srgbClr val="FFFF00"/>
                </a:solidFill>
                <a:latin typeface="Arial"/>
              </a:rPr>
              <a:t>he signals used in analog multiplexing techniques are analog in nature. The analog signals are multiplexed according to their frequency (FDM) or wavelength (WDM)</a:t>
            </a:r>
            <a:endParaRPr lang="en-IN"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04000" y="408600"/>
            <a:ext cx="9071280" cy="1262160"/>
          </a:xfrm>
          <a:prstGeom prst="rect">
            <a:avLst/>
          </a:prstGeom>
          <a:noFill/>
          <a:ln>
            <a:noFill/>
          </a:ln>
        </p:spPr>
        <p:txBody>
          <a:bodyPr lIns="0" tIns="0" rIns="0" bIns="0" anchor="ctr">
            <a:noAutofit/>
          </a:bodyPr>
          <a:lstStyle/>
          <a:p>
            <a:pPr>
              <a:lnSpc>
                <a:spcPct val="100000"/>
              </a:lnSpc>
            </a:pPr>
            <a:r>
              <a:rPr lang="en-IN" sz="5400" b="0" strike="noStrike" spc="-1">
                <a:solidFill>
                  <a:srgbClr val="FFFF00"/>
                </a:solidFill>
                <a:latin typeface="Arial"/>
              </a:rPr>
              <a:t>		</a:t>
            </a:r>
            <a:r>
              <a:rPr lang="en-IN" sz="6000" b="1" i="1" strike="noStrike" spc="-1">
                <a:solidFill>
                  <a:srgbClr val="FFFF00"/>
                </a:solidFill>
                <a:latin typeface="Arial"/>
              </a:rPr>
              <a:t>	Fdm vs Tdm</a:t>
            </a:r>
            <a:endParaRPr lang="en-IN" sz="6000" b="0" strike="noStrike" spc="-1">
              <a:solidFill>
                <a:srgbClr val="000000"/>
              </a:solidFill>
              <a:latin typeface="Arial"/>
            </a:endParaRPr>
          </a:p>
        </p:txBody>
      </p:sp>
      <p:pic>
        <p:nvPicPr>
          <p:cNvPr id="128" name="Picture 14" descr="circuit-switching-fdm-and-tdm-n"/>
          <p:cNvPicPr/>
          <p:nvPr/>
        </p:nvPicPr>
        <p:blipFill>
          <a:blip r:embed="rId2"/>
          <a:stretch/>
        </p:blipFill>
        <p:spPr>
          <a:xfrm>
            <a:off x="1305720" y="1670760"/>
            <a:ext cx="7163640" cy="5372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408600"/>
            <a:ext cx="9071280" cy="1262160"/>
          </a:xfrm>
          <a:prstGeom prst="rect">
            <a:avLst/>
          </a:prstGeom>
          <a:noFill/>
          <a:ln>
            <a:noFill/>
          </a:ln>
        </p:spPr>
        <p:txBody>
          <a:bodyPr lIns="0" tIns="0" rIns="0" bIns="0" anchor="ctr">
            <a:noAutofit/>
          </a:bodyPr>
          <a:lstStyle/>
          <a:p>
            <a:pPr>
              <a:lnSpc>
                <a:spcPct val="100000"/>
              </a:lnSpc>
            </a:pPr>
            <a:r>
              <a:rPr lang="en-US" sz="3200" b="1" i="1" strike="noStrike" spc="-1">
                <a:solidFill>
                  <a:srgbClr val="FFFF00"/>
                </a:solidFill>
                <a:latin typeface="Arial"/>
              </a:rPr>
              <a:t>Frequency Division Multiplexing (FDM)</a:t>
            </a:r>
            <a:endParaRPr lang="en-IN" sz="3200" b="0" strike="noStrike" spc="-1">
              <a:solidFill>
                <a:srgbClr val="000000"/>
              </a:solidFill>
              <a:latin typeface="Arial"/>
            </a:endParaRPr>
          </a:p>
        </p:txBody>
      </p:sp>
      <p:sp>
        <p:nvSpPr>
          <p:cNvPr id="130" name="TextShape 2"/>
          <p:cNvSpPr txBox="1"/>
          <p:nvPr/>
        </p:nvSpPr>
        <p:spPr>
          <a:xfrm>
            <a:off x="504360" y="1584360"/>
            <a:ext cx="9071280" cy="5075280"/>
          </a:xfrm>
          <a:prstGeom prst="rect">
            <a:avLst/>
          </a:prstGeom>
          <a:noFill/>
          <a:ln>
            <a:noFill/>
          </a:ln>
        </p:spPr>
        <p:txBody>
          <a:bodyPr lIns="0" tIns="0" rIns="0" bIns="0">
            <a:normAutofit/>
          </a:bodyPr>
          <a:lstStyle/>
          <a:p>
            <a:pPr>
              <a:lnSpc>
                <a:spcPct val="100000"/>
              </a:lnSpc>
            </a:pPr>
            <a:r>
              <a:rPr lang="en-US" sz="1800" b="0" strike="noStrike" spc="-1">
                <a:solidFill>
                  <a:srgbClr val="FFFF00"/>
                </a:solidFill>
                <a:latin typeface="Arial"/>
              </a:rPr>
              <a:t>This type of multiplexing is useful when the link’s bandwidth is better than the United bandwidth of the transmitted signals.</a:t>
            </a:r>
            <a:endParaRPr lang="en-IN" sz="1800" b="0" strike="noStrike" spc="-1">
              <a:solidFill>
                <a:srgbClr val="000000"/>
              </a:solidFill>
              <a:latin typeface="Arial"/>
            </a:endParaRPr>
          </a:p>
          <a:p>
            <a:pPr>
              <a:lnSpc>
                <a:spcPct val="100000"/>
              </a:lnSpc>
            </a:pPr>
            <a:r>
              <a:rPr lang="en-US" sz="1800" b="0" strike="noStrike" spc="-1">
                <a:solidFill>
                  <a:srgbClr val="FFFF00"/>
                </a:solidFill>
                <a:latin typeface="Arial"/>
              </a:rPr>
              <a:t>In FDM, signals are produced by transmitting various device modulated carrier frequencies, and then these are united into a solo signal which can be moved by the connection. To hold the adapted signal, the carrier frequencies are divided by sufficient bandwidth, &amp; these ranges of bandwidths are the channels through the different traveling signals. These can be divided by bandwidth which is not used. The best examples of the FDM comprise signal transmission in TV and radio.</a:t>
            </a:r>
            <a:endParaRPr lang="en-IN"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04000" y="408600"/>
            <a:ext cx="9071280" cy="1262160"/>
          </a:xfrm>
          <a:prstGeom prst="rect">
            <a:avLst/>
          </a:prstGeom>
          <a:noFill/>
          <a:ln>
            <a:noFill/>
          </a:ln>
        </p:spPr>
        <p:txBody>
          <a:bodyPr lIns="0" tIns="0" rIns="0" bIns="0" anchor="ctr">
            <a:noAutofit/>
          </a:bodyPr>
          <a:lstStyle/>
          <a:p>
            <a:pPr>
              <a:lnSpc>
                <a:spcPct val="100000"/>
              </a:lnSpc>
            </a:pPr>
            <a:r>
              <a:rPr lang="en-US" sz="3200" b="1" i="1" strike="noStrike" spc="-1">
                <a:solidFill>
                  <a:srgbClr val="FFFF00"/>
                </a:solidFill>
                <a:latin typeface="Arial"/>
              </a:rPr>
              <a:t>Time Division Multiplexing (TDM)</a:t>
            </a:r>
            <a:endParaRPr lang="en-IN" sz="3200" b="0" strike="noStrike" spc="-1">
              <a:solidFill>
                <a:srgbClr val="000000"/>
              </a:solidFill>
              <a:latin typeface="Arial"/>
            </a:endParaRPr>
          </a:p>
        </p:txBody>
      </p:sp>
      <p:sp>
        <p:nvSpPr>
          <p:cNvPr id="132" name="TextShape 2"/>
          <p:cNvSpPr txBox="1"/>
          <p:nvPr/>
        </p:nvSpPr>
        <p:spPr>
          <a:xfrm>
            <a:off x="504360" y="1670760"/>
            <a:ext cx="9071280" cy="4482000"/>
          </a:xfrm>
          <a:prstGeom prst="rect">
            <a:avLst/>
          </a:prstGeom>
          <a:noFill/>
          <a:ln>
            <a:noFill/>
          </a:ln>
        </p:spPr>
        <p:txBody>
          <a:bodyPr lIns="0" tIns="0" rIns="0" bIns="0">
            <a:normAutofit/>
          </a:bodyPr>
          <a:lstStyle/>
          <a:p>
            <a:pPr>
              <a:lnSpc>
                <a:spcPct val="100000"/>
              </a:lnSpc>
            </a:pP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a:lnSpc>
                <a:spcPct val="100000"/>
              </a:lnSpc>
            </a:pPr>
            <a:r>
              <a:rPr lang="en-US" sz="1800" b="0" strike="noStrike" spc="-1">
                <a:solidFill>
                  <a:srgbClr val="FFFF00"/>
                </a:solidFill>
                <a:latin typeface="Arial"/>
              </a:rPr>
              <a:t>TDM is mainly useful for analog and digital signals, in which several channels with low speed are multiplexed into high-speed channels used for transmission. Depending on the time, every low-speed channel will be assigned to an exact position, wherever it works in the mode of synchronized. Both the ends of MUX and DEMUX are synchronized timely &amp; at the same time switch toward the next channel.</a:t>
            </a:r>
            <a:endParaRPr lang="en-IN" sz="1800" b="0" strike="noStrike" spc="-1">
              <a:solidFill>
                <a:srgbClr val="000000"/>
              </a:solidFill>
              <a:latin typeface="Arial"/>
            </a:endParaRPr>
          </a:p>
          <a:p>
            <a:pPr>
              <a:lnSpc>
                <a:spcPct val="100000"/>
              </a:lnSpc>
            </a:pPr>
            <a:r>
              <a:rPr lang="en-US" sz="1800" b="0" strike="noStrike" spc="-1">
                <a:solidFill>
                  <a:srgbClr val="FFFF00"/>
                </a:solidFill>
                <a:latin typeface="Arial"/>
              </a:rPr>
              <a:t> </a:t>
            </a: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283</Words>
  <Application>Microsoft Office PowerPoint</Application>
  <PresentationFormat>Custom</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Arial</vt:lpstr>
      <vt:lpstr>DejaVu Sans</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Lights</dc:title>
  <dc:subject/>
  <dc:creator/>
  <dc:description/>
  <cp:lastModifiedBy>sujit</cp:lastModifiedBy>
  <cp:revision>10</cp:revision>
  <dcterms:created xsi:type="dcterms:W3CDTF">2020-04-20T13:24:40Z</dcterms:created>
  <dcterms:modified xsi:type="dcterms:W3CDTF">2020-05-17T11:17:27Z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1033-10.1.0.6757</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