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326cf2e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326cf2e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326cf2ed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326cf2ed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326cf2ed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9326cf2e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326cf2ed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9326cf2e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326cf2ed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9326cf2ed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9326cf2ed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9326cf2e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531650"/>
            <a:ext cx="6903900" cy="10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Name: Debanjan Bhattacharyya</a:t>
            </a:r>
            <a:endParaRPr b="1" sz="21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Roll No: 16800116076</a:t>
            </a:r>
            <a:endParaRPr b="1" sz="21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Dept: CSE</a:t>
            </a:r>
            <a:endParaRPr b="1" sz="21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Subject: Cryptography and Network Security</a:t>
            </a:r>
            <a:endParaRPr b="1" sz="21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Sem: 8th</a:t>
            </a:r>
            <a:endParaRPr b="1" sz="21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Paper Code: CS801D</a:t>
            </a:r>
            <a:endParaRPr b="1" sz="3500">
              <a:solidFill>
                <a:srgbClr val="B45F06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0"/>
            <a:ext cx="63708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45F06"/>
                </a:solidFill>
              </a:rPr>
              <a:t>Substitution and Transposition Cipher</a:t>
            </a:r>
            <a:endParaRPr b="1" sz="28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B45F06"/>
                </a:solidFill>
              </a:rPr>
              <a:t>Substitution Cipher Technique</a:t>
            </a:r>
            <a:endParaRPr b="1" u="sng">
              <a:solidFill>
                <a:srgbClr val="B45F06"/>
              </a:solidFill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73175"/>
            <a:ext cx="7505700" cy="27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300">
                <a:solidFill>
                  <a:srgbClr val="B45F0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Substitution Cipher Technique plain text characters are replaced with other characters, numbers and symbols as well as in substitution Cipher Technique, character’s identity is changed while its position remains unchanged.</a:t>
            </a:r>
            <a:endParaRPr sz="2400">
              <a:solidFill>
                <a:srgbClr val="B45F0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B45F06"/>
                </a:solidFill>
              </a:rPr>
              <a:t>Transposition</a:t>
            </a:r>
            <a:r>
              <a:rPr b="1" lang="en" u="sng">
                <a:solidFill>
                  <a:srgbClr val="B45F06"/>
                </a:solidFill>
              </a:rPr>
              <a:t> Cipher Technique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300">
                <a:solidFill>
                  <a:srgbClr val="B45F0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Transposition Cipher Technique rearranges the position of the plain </a:t>
            </a:r>
            <a:r>
              <a:rPr lang="en" sz="2300">
                <a:solidFill>
                  <a:srgbClr val="B45F0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text</a:t>
            </a:r>
            <a:r>
              <a:rPr lang="en" sz="2300">
                <a:solidFill>
                  <a:srgbClr val="B45F0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characters. In transposition Cipher Technique, </a:t>
            </a:r>
            <a:r>
              <a:rPr lang="en" sz="2300">
                <a:solidFill>
                  <a:srgbClr val="B45F0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2300">
                <a:solidFill>
                  <a:srgbClr val="B45F0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position of the character is changed but character’s identity is not changed.</a:t>
            </a:r>
            <a:endParaRPr sz="2300">
              <a:solidFill>
                <a:srgbClr val="B45F0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Substitution Cipher Diagram</a:t>
            </a:r>
            <a:endParaRPr b="1" u="sng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600" y="1899500"/>
            <a:ext cx="4642625" cy="29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Transposition Cipher Diagram</a:t>
            </a:r>
            <a:endParaRPr b="1" u="sng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300" y="1931850"/>
            <a:ext cx="7261550" cy="28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24326" l="25886" r="28569" t="22148"/>
          <a:stretch/>
        </p:blipFill>
        <p:spPr>
          <a:xfrm>
            <a:off x="1088350" y="235475"/>
            <a:ext cx="6648049" cy="46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736300" y="1815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/>
              <a:t>THANK YOU!</a:t>
            </a:r>
            <a:endParaRPr b="1" sz="6900"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1736300" y="2040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