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55A05DF-187F-4AE9-BD82-7C666A96C6B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288A30-DEC7-4309-95D8-F267D7484563}" type="datetimeFigureOut">
              <a:rPr lang="en-US" smtClean="0"/>
              <a:t>6/19/2020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c.ic.ac.uk/~mrh/430/03.SymmetricKey.ppt.pdf" TargetMode="External"/><Relationship Id="rId4" Type="http://schemas.openxmlformats.org/officeDocument/2006/relationships/hyperlink" Target="http://www.uobabylon.edu.iq/eprints/paper_1_2264_649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WITH SYMMETRIC KEY ENCRYPTION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400800" cy="2895600"/>
          </a:xfrm>
        </p:spPr>
        <p:txBody>
          <a:bodyPr/>
          <a:lstStyle/>
          <a:p>
            <a:pPr algn="r"/>
            <a:r>
              <a:rPr lang="en-US" b="1" i="1" dirty="0" smtClean="0"/>
              <a:t>NAME: TALHA MAHMOOD</a:t>
            </a:r>
          </a:p>
          <a:p>
            <a:pPr algn="r"/>
            <a:r>
              <a:rPr lang="en-US" b="1" i="1" dirty="0" smtClean="0"/>
              <a:t>ROLL No. : 16800116009</a:t>
            </a:r>
          </a:p>
          <a:p>
            <a:pPr algn="r"/>
            <a:r>
              <a:rPr lang="en-US" b="1" i="1" dirty="0" smtClean="0"/>
              <a:t>CSE, 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YEAR, 8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  SEMESTER</a:t>
            </a:r>
          </a:p>
          <a:p>
            <a:pPr algn="r"/>
            <a:r>
              <a:rPr lang="en-US" b="1" i="1" dirty="0" smtClean="0"/>
              <a:t>CRYPTOGRAPHY &amp; NETWORK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33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of 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criteria (particularly of S-Boxes) not revealed until 1994</a:t>
            </a:r>
          </a:p>
          <a:p>
            <a:r>
              <a:rPr lang="en-US" dirty="0" smtClean="0"/>
              <a:t>No known trapdoors. No proof of non-existence either</a:t>
            </a:r>
          </a:p>
          <a:p>
            <a:r>
              <a:rPr lang="en-US" dirty="0" smtClean="0"/>
              <a:t>Oddity: If both plaintext and key are complemented so is resulting cipher text.</a:t>
            </a:r>
          </a:p>
          <a:p>
            <a:r>
              <a:rPr lang="en-US" dirty="0" smtClean="0"/>
              <a:t>DES has 4 weak keys &amp; 6 pairs of semi-weak keys which should not be used.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31" y="381000"/>
            <a:ext cx="3414769" cy="5727225"/>
          </a:xfrm>
        </p:spPr>
      </p:pic>
    </p:spTree>
    <p:extLst>
      <p:ext uri="{BB962C8B-B14F-4D97-AF65-F5344CB8AC3E}">
        <p14:creationId xmlns:p14="http://schemas.microsoft.com/office/powerpoint/2010/main" val="1085989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of DES…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7" y="1752600"/>
            <a:ext cx="7020905" cy="4267200"/>
          </a:xfrm>
        </p:spPr>
      </p:pic>
    </p:spTree>
    <p:extLst>
      <p:ext uri="{BB962C8B-B14F-4D97-AF65-F5344CB8AC3E}">
        <p14:creationId xmlns:p14="http://schemas.microsoft.com/office/powerpoint/2010/main" val="288052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 the difference between IDEA &amp; RC5?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IDEA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Lai and Massey, ETH Zurich, 1991</a:t>
            </a:r>
          </a:p>
          <a:p>
            <a:r>
              <a:rPr lang="en-US" dirty="0" smtClean="0"/>
              <a:t>International Data Encryption Algorithm</a:t>
            </a:r>
          </a:p>
          <a:p>
            <a:r>
              <a:rPr lang="en-US" dirty="0" smtClean="0"/>
              <a:t>Patented but blanket permission for non-commercial use</a:t>
            </a:r>
          </a:p>
          <a:p>
            <a:r>
              <a:rPr lang="en-US" dirty="0" smtClean="0"/>
              <a:t>64-bit block cipher, 128-bit key</a:t>
            </a:r>
          </a:p>
          <a:p>
            <a:r>
              <a:rPr lang="en-US" dirty="0" smtClean="0"/>
              <a:t>Uses XOR, Modular + and * in each round (8 rounds)</a:t>
            </a:r>
          </a:p>
          <a:p>
            <a:r>
              <a:rPr lang="en-US" dirty="0" smtClean="0"/>
              <a:t>Considered strong, but 6-round attack requires 2</a:t>
            </a:r>
            <a:r>
              <a:rPr lang="en-US" baseline="30000" dirty="0" smtClean="0"/>
              <a:t>64 </a:t>
            </a:r>
            <a:r>
              <a:rPr lang="en-US" dirty="0" smtClean="0"/>
              <a:t>known plaintexts and 2</a:t>
            </a:r>
            <a:r>
              <a:rPr lang="en-US" baseline="30000" dirty="0" smtClean="0"/>
              <a:t>126.8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Used in PGP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RC5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Designed by Ron Rivest (Ron’s Code 5) of RSA fame in 1995</a:t>
            </a:r>
          </a:p>
          <a:p>
            <a:r>
              <a:rPr lang="en-US" dirty="0" smtClean="0"/>
              <a:t>Parented by RSA Inc.</a:t>
            </a:r>
          </a:p>
          <a:p>
            <a:r>
              <a:rPr lang="en-US" dirty="0" smtClean="0"/>
              <a:t>Variable block size(32,64,128)</a:t>
            </a:r>
          </a:p>
          <a:p>
            <a:r>
              <a:rPr lang="en-US" dirty="0" smtClean="0"/>
              <a:t>Variable key size (0 to 255)</a:t>
            </a:r>
          </a:p>
          <a:p>
            <a:r>
              <a:rPr lang="en-US" dirty="0" smtClean="0"/>
              <a:t>Uses XOR, modular+ and circular left rotations.</a:t>
            </a:r>
          </a:p>
          <a:p>
            <a:r>
              <a:rPr lang="en-US" dirty="0" smtClean="0"/>
              <a:t>12-round version subject to differential attack, needs 2</a:t>
            </a:r>
            <a:r>
              <a:rPr lang="en-US" baseline="30000" dirty="0" smtClean="0"/>
              <a:t>44</a:t>
            </a:r>
            <a:r>
              <a:rPr lang="en-US" dirty="0" smtClean="0"/>
              <a:t> plain-texts</a:t>
            </a:r>
          </a:p>
        </p:txBody>
      </p:sp>
    </p:spTree>
    <p:extLst>
      <p:ext uri="{BB962C8B-B14F-4D97-AF65-F5344CB8AC3E}">
        <p14:creationId xmlns:p14="http://schemas.microsoft.com/office/powerpoint/2010/main" val="2885146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Symmetric key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</a:t>
            </a:r>
          </a:p>
          <a:p>
            <a:r>
              <a:rPr lang="en-US" sz="3600" dirty="0" smtClean="0"/>
              <a:t>Fast Compare to asymmetric key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2990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Disadvantages(Problems) of Symmetric key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party somehow exchange the key in secure way.</a:t>
            </a:r>
          </a:p>
          <a:p>
            <a:r>
              <a:rPr lang="en-US" sz="2400" dirty="0" smtClean="0"/>
              <a:t>Key distribution problem become complex if more user involved.</a:t>
            </a:r>
          </a:p>
          <a:p>
            <a:pPr marL="114300" indent="0">
              <a:buNone/>
            </a:pP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8001000" cy="324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502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large-scale symmetric encryption systems is a very challenging task. This is especially true when we want to achieve banking-grade security and auditability when the corporate and/or IT architecture is decentralized / geographically distributed. </a:t>
            </a:r>
            <a:endParaRPr lang="en-US" dirty="0" smtClean="0"/>
          </a:p>
          <a:p>
            <a:r>
              <a:rPr lang="en-US" dirty="0"/>
              <a:t>In order to do this properly, it is recommended to use special software to maintain the proper life-cycle for each key created. In instances of massive key enrollment, it is truly impossible to conduct key management manually. We need specialized key life-cycle management software for it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794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www.wikipedia.com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www.uobabylon.edu.iq/eprints/paper_1_2264_649.pdf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https://www.doc.ic.ac.uk/~</a:t>
            </a:r>
            <a:r>
              <a:rPr lang="en-US" dirty="0" smtClean="0">
                <a:hlinkClick r:id="rId5"/>
              </a:rPr>
              <a:t>mrh/430/03.SymmetricKey.ppt.pdf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03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96200" cy="1219200"/>
          </a:xfrm>
        </p:spPr>
        <p:txBody>
          <a:bodyPr/>
          <a:lstStyle/>
          <a:p>
            <a:pPr algn="ctr"/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Thanks!!!!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4481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Encryption</a:t>
            </a:r>
          </a:p>
          <a:p>
            <a:r>
              <a:rPr lang="en-US" dirty="0" smtClean="0"/>
              <a:t>Encryption &amp; Decryption in Symmetric key </a:t>
            </a:r>
          </a:p>
          <a:p>
            <a:r>
              <a:rPr lang="en-US" dirty="0" smtClean="0"/>
              <a:t>Types of Symmetric key</a:t>
            </a:r>
          </a:p>
          <a:p>
            <a:r>
              <a:rPr lang="en-US" dirty="0" smtClean="0"/>
              <a:t>DES</a:t>
            </a:r>
          </a:p>
          <a:p>
            <a:r>
              <a:rPr lang="en-US" dirty="0" smtClean="0"/>
              <a:t>Structure of DES</a:t>
            </a:r>
          </a:p>
        </p:txBody>
      </p:sp>
    </p:spTree>
    <p:extLst>
      <p:ext uri="{BB962C8B-B14F-4D97-AF65-F5344CB8AC3E}">
        <p14:creationId xmlns:p14="http://schemas.microsoft.com/office/powerpoint/2010/main" val="159337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DES</a:t>
            </a:r>
          </a:p>
          <a:p>
            <a:r>
              <a:rPr lang="en-US" dirty="0"/>
              <a:t>IDEA &amp; RC5</a:t>
            </a:r>
          </a:p>
          <a:p>
            <a:r>
              <a:rPr lang="en-US" dirty="0"/>
              <a:t>Advantages 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717570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Also known as SECRET </a:t>
            </a:r>
            <a:r>
              <a:rPr lang="en-US" dirty="0" smtClean="0"/>
              <a:t>KEY, SINGLE KEY,  </a:t>
            </a:r>
            <a:r>
              <a:rPr lang="en-US" dirty="0"/>
              <a:t>PRIVATE </a:t>
            </a:r>
            <a:r>
              <a:rPr lang="en-US" dirty="0" smtClean="0"/>
              <a:t>KEY</a:t>
            </a:r>
          </a:p>
          <a:p>
            <a:r>
              <a:rPr lang="en-US" dirty="0"/>
              <a:t>Assumption: Sender and </a:t>
            </a:r>
            <a:r>
              <a:rPr lang="en-US" dirty="0" smtClean="0"/>
              <a:t>Receiver share </a:t>
            </a:r>
            <a:r>
              <a:rPr lang="en-US" dirty="0"/>
              <a:t>already a secret </a:t>
            </a:r>
            <a:r>
              <a:rPr lang="en-US" dirty="0" smtClean="0"/>
              <a:t>key</a:t>
            </a:r>
          </a:p>
          <a:p>
            <a:r>
              <a:rPr lang="en-US" dirty="0"/>
              <a:t>Assumption requires solution </a:t>
            </a:r>
            <a:r>
              <a:rPr lang="en-US" dirty="0" smtClean="0"/>
              <a:t>to key-distribution problem</a:t>
            </a:r>
          </a:p>
          <a:p>
            <a:r>
              <a:rPr lang="en-US" dirty="0"/>
              <a:t>Symmetric key algorithms </a:t>
            </a:r>
            <a:r>
              <a:rPr lang="en-US" dirty="0" smtClean="0"/>
              <a:t>also popular </a:t>
            </a:r>
            <a:r>
              <a:rPr lang="en-US" dirty="0"/>
              <a:t>for file encryption, </a:t>
            </a:r>
            <a:r>
              <a:rPr lang="en-US" dirty="0" smtClean="0"/>
              <a:t>then, Encrypter </a:t>
            </a:r>
            <a:r>
              <a:rPr lang="en-US" dirty="0"/>
              <a:t>= Decrypter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3657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354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Encryption?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Translation of data into a secret code.</a:t>
            </a:r>
          </a:p>
          <a:p>
            <a:r>
              <a:rPr lang="en-US" dirty="0" smtClean="0"/>
              <a:t>Encryption is the most effective way to achieve data security.</a:t>
            </a:r>
          </a:p>
          <a:p>
            <a:r>
              <a:rPr lang="en-US" dirty="0" smtClean="0"/>
              <a:t>To read an encrypted file, We must have access to a secret key or password that enables us to decrypt it.</a:t>
            </a:r>
          </a:p>
          <a:p>
            <a:r>
              <a:rPr lang="en-US" dirty="0" smtClean="0"/>
              <a:t>Unencrypted data is called Plain Text; Encrypted data is referred to as Cipher Text.</a:t>
            </a:r>
          </a:p>
          <a:p>
            <a:r>
              <a:rPr lang="en-US" dirty="0" smtClean="0"/>
              <a:t>There are two main types of encryption: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i) Symmetric encryption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ii) Asymmetric encryption </a:t>
            </a:r>
          </a:p>
        </p:txBody>
      </p:sp>
    </p:spTree>
    <p:extLst>
      <p:ext uri="{BB962C8B-B14F-4D97-AF65-F5344CB8AC3E}">
        <p14:creationId xmlns:p14="http://schemas.microsoft.com/office/powerpoint/2010/main" val="3825777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 &amp; Decryption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620000" cy="409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310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Symmetric key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620000" cy="241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13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7240"/>
            <a:ext cx="7772400" cy="426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181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36576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381000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16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572</TotalTime>
  <Words>502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PROBLEMS WITH SYMMETRIC KEY ENCRYPTION</vt:lpstr>
      <vt:lpstr>CONTENTS</vt:lpstr>
      <vt:lpstr>CONTENTS…</vt:lpstr>
      <vt:lpstr>Introduction</vt:lpstr>
      <vt:lpstr>What is Encryption?</vt:lpstr>
      <vt:lpstr>Encryption &amp; Decryption</vt:lpstr>
      <vt:lpstr>Types of Symmetric key</vt:lpstr>
      <vt:lpstr>DES</vt:lpstr>
      <vt:lpstr>Structure of DES</vt:lpstr>
      <vt:lpstr>Security of DES</vt:lpstr>
      <vt:lpstr>Security of DES…</vt:lpstr>
      <vt:lpstr>What is  the difference between IDEA &amp; RC5?</vt:lpstr>
      <vt:lpstr>Advantages of Symmetric key </vt:lpstr>
      <vt:lpstr>Disadvantages(Problems) of Symmetric key</vt:lpstr>
      <vt:lpstr>Conclusion</vt:lpstr>
      <vt:lpstr>References</vt:lpstr>
      <vt:lpstr>Thanks!!!!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WITH SYMMETRIC KEY ENCRYPTION</dc:title>
  <dc:creator>DELL</dc:creator>
  <cp:lastModifiedBy>DELL</cp:lastModifiedBy>
  <cp:revision>14</cp:revision>
  <dcterms:created xsi:type="dcterms:W3CDTF">2020-06-18T23:37:44Z</dcterms:created>
  <dcterms:modified xsi:type="dcterms:W3CDTF">2020-06-19T09:10:07Z</dcterms:modified>
</cp:coreProperties>
</file>