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60" r:id="rId6"/>
    <p:sldId id="265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AE811AA-C111-4802-9641-D09C9E02F58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131E32A-9414-4898-8124-D1CACB6D0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8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11AA-C111-4802-9641-D09C9E02F58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32A-9414-4898-8124-D1CACB6D0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6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11AA-C111-4802-9641-D09C9E02F58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32A-9414-4898-8124-D1CACB6D0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81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11AA-C111-4802-9641-D09C9E02F58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32A-9414-4898-8124-D1CACB6D0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06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11AA-C111-4802-9641-D09C9E02F58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32A-9414-4898-8124-D1CACB6D0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2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11AA-C111-4802-9641-D09C9E02F58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32A-9414-4898-8124-D1CACB6D0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81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11AA-C111-4802-9641-D09C9E02F58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32A-9414-4898-8124-D1CACB6D0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6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AE811AA-C111-4802-9641-D09C9E02F58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32A-9414-4898-8124-D1CACB6D0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88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AE811AA-C111-4802-9641-D09C9E02F58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32A-9414-4898-8124-D1CACB6D0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8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11AA-C111-4802-9641-D09C9E02F58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32A-9414-4898-8124-D1CACB6D0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9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11AA-C111-4802-9641-D09C9E02F58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32A-9414-4898-8124-D1CACB6D0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4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11AA-C111-4802-9641-D09C9E02F58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32A-9414-4898-8124-D1CACB6D0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8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11AA-C111-4802-9641-D09C9E02F58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32A-9414-4898-8124-D1CACB6D0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3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11AA-C111-4802-9641-D09C9E02F58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32A-9414-4898-8124-D1CACB6D0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4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11AA-C111-4802-9641-D09C9E02F58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32A-9414-4898-8124-D1CACB6D0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5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11AA-C111-4802-9641-D09C9E02F58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32A-9414-4898-8124-D1CACB6D0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1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11AA-C111-4802-9641-D09C9E02F58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32A-9414-4898-8124-D1CACB6D0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AE811AA-C111-4802-9641-D09C9E02F58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131E32A-9414-4898-8124-D1CACB6D0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1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hyperlink" Target="https://www.tutorialspoint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oogle.co.in/imghp?hl=en" TargetMode="External"/><Relationship Id="rId4" Type="http://schemas.openxmlformats.org/officeDocument/2006/relationships/hyperlink" Target="https://www.wikipedia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3135A9-EA29-45CF-A38F-A1D7058DB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847" y="888961"/>
            <a:ext cx="10732246" cy="5423062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Principles related to the security of a message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Cryptography &amp; Network security – cs801d</a:t>
            </a:r>
          </a:p>
          <a:p>
            <a:endParaRPr lang="en-US" sz="20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accent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				</a:t>
            </a:r>
          </a:p>
          <a:p>
            <a:r>
              <a:rPr lang="en-US" sz="2000" dirty="0">
                <a:solidFill>
                  <a:schemeClr val="accent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			presented by –</a:t>
            </a:r>
          </a:p>
          <a:p>
            <a:r>
              <a:rPr lang="en-US" sz="2000" dirty="0">
                <a:solidFill>
                  <a:schemeClr val="accent4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					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Ankit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kumar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Roll- 16800116093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CSE – 4</a:t>
            </a:r>
            <a:r>
              <a:rPr lang="en-US" sz="20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Year (8</a:t>
            </a:r>
            <a:r>
              <a:rPr lang="en-US" sz="20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67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AE32-2CCF-471E-BB21-7535A2FA1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15474"/>
            <a:ext cx="8825658" cy="1007451"/>
          </a:xfrm>
        </p:spPr>
        <p:txBody>
          <a:bodyPr/>
          <a:lstStyle/>
          <a:p>
            <a:r>
              <a:rPr lang="en-US" sz="4800" b="1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Message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135A9-EA29-45CF-A38F-A1D7058DB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2469186"/>
            <a:ext cx="10359383" cy="382508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security is the practice of encrypting messages on your device so that they can be read only by the intended recipient.</a:t>
            </a:r>
          </a:p>
          <a:p>
            <a:r>
              <a:rPr lang="en-US" dirty="0"/>
              <a:t> </a:t>
            </a:r>
            <a:r>
              <a:rPr lang="en-US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encryption is necessary in many situations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Confidentiality: Message encryption is the only way to ensure that only the indented recipients are reading your messages.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Authenticity: Message encryption is the only way to ensure the identity of the people you are communicating with.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08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AE32-2CCF-471E-BB21-7535A2FA1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55" y="554897"/>
            <a:ext cx="3161016" cy="31537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u="sng">
                <a:solidFill>
                  <a:srgbClr val="EBEBEB"/>
                </a:solidFill>
              </a:rPr>
              <a:t>SECURE COMMUNICATION </a:t>
            </a:r>
            <a:endParaRPr lang="en-US" sz="2600" b="1" u="sng" dirty="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135A9-EA29-45CF-A38F-A1D7058DB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55" y="4061790"/>
            <a:ext cx="3267020" cy="2015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Secure communication refers to the scenarios where the message or data shared between two parties can’t be accessed by an adversary. </a:t>
            </a:r>
          </a:p>
          <a:p>
            <a:pPr>
              <a:lnSpc>
                <a:spcPct val="90000"/>
              </a:lnSpc>
            </a:pP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data confidentiality, data integrity, authentication and non-repudiation are core principles of modern day cryptography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8DF6B76-64AD-41C8-A9A4-4B5883A3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34" y="1315198"/>
            <a:ext cx="7119043" cy="364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1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135A9-EA29-45CF-A38F-A1D7058DB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0773" y="4591665"/>
            <a:ext cx="3382298" cy="1150156"/>
          </a:xfrm>
        </p:spPr>
        <p:txBody>
          <a:bodyPr>
            <a:normAutofit/>
          </a:bodyPr>
          <a:lstStyle/>
          <a:p>
            <a:r>
              <a:rPr lang="en-US" i="1" u="sng" dirty="0"/>
              <a:t>Message security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67558-CFA2-47C4-A86C-E8CA90676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78" y="1113063"/>
            <a:ext cx="6252466" cy="46287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29647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24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0AE32-2CCF-471E-BB21-7535A2FA1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b="0" i="0" u="sng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Basic principle of message 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135A9-EA29-45CF-A38F-A1D7058DB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2603500"/>
            <a:ext cx="6397313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fontAlgn="base">
              <a:lnSpc>
                <a:spcPct val="90000"/>
              </a:lnSpc>
              <a:buFont typeface="Wingdings 3" charset="2"/>
              <a:buChar char=""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Confidentiality:-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 refers to certain rules and guidelines usually executed under confidentiality agreements which ensure that the information is restricted to certain people or places.</a:t>
            </a:r>
          </a:p>
          <a:p>
            <a:pPr marL="285750" indent="-285750" fontAlgn="base">
              <a:lnSpc>
                <a:spcPct val="90000"/>
              </a:lnSpc>
              <a:buFont typeface="Wingdings 3" charset="2"/>
              <a:buChar char=""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Data integrity:-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 refers to maintaining and making sure that the data stays accurate and consistent over its entire life cycle.</a:t>
            </a:r>
          </a:p>
          <a:p>
            <a:pPr marL="285750" indent="-285750" fontAlgn="base">
              <a:lnSpc>
                <a:spcPct val="90000"/>
              </a:lnSpc>
              <a:buFont typeface="Wingdings 3" charset="2"/>
              <a:buChar char=""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Authentication:-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is the process of making sure that the piece of data being claimed by the user belongs to it.</a:t>
            </a:r>
          </a:p>
          <a:p>
            <a:pPr marL="285750" indent="-285750" fontAlgn="base">
              <a:lnSpc>
                <a:spcPct val="90000"/>
              </a:lnSpc>
              <a:buFont typeface="Wingdings 3" charset="2"/>
              <a:buChar char=""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Non-repudiation:-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 refers to ability to make sure that a person or a party associated with a contract or a communication cannot deny the authenticity of their signature over their document or the sending of a message.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04948-C74C-45A7-9AE8-4E4F6D474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71" y="3877040"/>
            <a:ext cx="3080048" cy="86498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506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DABD-60B2-4A63-AB0D-E883ACC4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MESSAGE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F2534-DDDD-4883-B2DC-798CAB2BD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ALTHOUGH YOU CAN HIDE THE CONTENTS OF EMAIL WITH PUBLIC-KEY ENCRYPTION, IT DOES NOT HIDE WHO YOU ARE SENDING MAIL TO AND RECEIVING MAIL FROM.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THIS MEANS THAT EVEN WITH PUBLIC KEY ENCRYPTION THERE IS LOT OF PERSONAL INFORMATION WHICH IS NOT SECURE.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DISADVANTAGE TO USING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-LAYER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IS THAT IT IS RELATIVELY COMPLEX AND ADDS SOME OVERHEAD TO PROCESSING.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679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AE32-2CCF-471E-BB21-7535A2FA1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15474"/>
            <a:ext cx="8825658" cy="1007451"/>
          </a:xfrm>
        </p:spPr>
        <p:txBody>
          <a:bodyPr/>
          <a:lstStyle/>
          <a:p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135A9-EA29-45CF-A38F-A1D7058DB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2469186"/>
            <a:ext cx="10359383" cy="38250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https://www.tutorialspoint.com/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https://www.geeksforgeeks.org/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https://www.wikipedia.org/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https://www.google.co.in/imghp?hl=en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2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786DE8A2-E45F-4163-B246-A5162E17B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6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CC88A9C7-37B3-4341-BF1A-E8F3049EC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01B668-8658-4F01-BBE9-BDE8AAA7B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33" y="927292"/>
            <a:ext cx="10015490" cy="5003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26135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Angsana New</vt:lpstr>
      <vt:lpstr>Arial</vt:lpstr>
      <vt:lpstr>Century Gothic</vt:lpstr>
      <vt:lpstr>Wingdings</vt:lpstr>
      <vt:lpstr>Wingdings 3</vt:lpstr>
      <vt:lpstr>Ion Boardroom</vt:lpstr>
      <vt:lpstr>PowerPoint Presentation</vt:lpstr>
      <vt:lpstr>Message Security</vt:lpstr>
      <vt:lpstr>SECURE COMMUNICATION </vt:lpstr>
      <vt:lpstr>PowerPoint Presentation</vt:lpstr>
      <vt:lpstr>Basic principle of message cryptography</vt:lpstr>
      <vt:lpstr>LIMITATIONS OF MESSAGE SECURITY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S Kumar</dc:creator>
  <cp:lastModifiedBy>Ankit S Kumar</cp:lastModifiedBy>
  <cp:revision>4</cp:revision>
  <dcterms:created xsi:type="dcterms:W3CDTF">2020-06-19T14:20:38Z</dcterms:created>
  <dcterms:modified xsi:type="dcterms:W3CDTF">2020-06-19T14:53:15Z</dcterms:modified>
</cp:coreProperties>
</file>