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DFD7C-E404-4D90-B200-36F25909C6F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DB87-98DD-44C5-860F-C410C166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DB87-98DD-44C5-860F-C410C1664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4210D2-D65E-4A56-BF56-5B782D401AC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F5C581-75C1-47AA-9066-1D1DF05ACC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724400"/>
            <a:ext cx="3886200" cy="160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Souvik\Desktop\PPT\denial-of-service-attack-1-63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Souvik\Desktop\PPT\basics-of-denial-of-service-attacks-14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Souvik\Desktop\PPT\basics-of-denial-of-service-attacks-15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Souvik\Desktop\PPT\basics-of-denial-of-service-attacks-16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Souvik\Desktop\PPT\basics-of-denial-of-service-attacks-17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Souvik\Desktop\PPT\basics-of-denial-of-service-attacks-18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uvik\Desktop\PPT\basics-of-denial-of-service-attacks-2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uvik\Desktop\PPT\basics-of-denial-of-service-attacks-3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ouvik\Desktop\PPT\basics-of-denial-of-service-attacks-4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ouvik\Desktop\PPT\basics-of-denial-of-service-attacks-5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6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ouvik\Desktop\PPT\basics-of-denial-of-service-attacks-6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ouvik\Desktop\PPT\basics-of-denial-of-service-attacks-7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ouvik\Desktop\PPT\basics-of-denial-of-service-attacks-8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Souvik\Desktop\PPT\basics-of-denial-of-service-attacks-9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1</Words>
  <Application>Microsoft Office PowerPoint</Application>
  <PresentationFormat>On-screen Show (4:3)</PresentationFormat>
  <Paragraphs>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</dc:creator>
  <cp:lastModifiedBy>Souvik</cp:lastModifiedBy>
  <cp:revision>2</cp:revision>
  <dcterms:created xsi:type="dcterms:W3CDTF">2020-06-18T16:08:55Z</dcterms:created>
  <dcterms:modified xsi:type="dcterms:W3CDTF">2020-06-18T16:24:16Z</dcterms:modified>
</cp:coreProperties>
</file>