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58" r:id="rId4"/>
    <p:sldId id="269" r:id="rId5"/>
    <p:sldId id="261" r:id="rId6"/>
    <p:sldId id="271" r:id="rId7"/>
    <p:sldId id="263" r:id="rId8"/>
    <p:sldId id="264" r:id="rId9"/>
    <p:sldId id="267" r:id="rId10"/>
    <p:sldId id="270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99B4-7A78-4469-A9FA-7655F404055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0799-40EA-4ACA-805D-31071771D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12D3-EEE3-43AB-AD9A-7431377C66F5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4D7F0-5ACD-45CE-842A-5DF7C36474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A73E-6FFD-4429-A91E-1622A2EAAA6E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AE9-24BB-41E9-B57F-02FE2A35FAA0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572D-BA07-4646-A2B7-3FF31A2B0092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19199"/>
            <a:ext cx="91440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5" y="6173477"/>
            <a:ext cx="9134475" cy="341630"/>
          </a:xfrm>
          <a:custGeom>
            <a:avLst/>
            <a:gdLst/>
            <a:ahLst/>
            <a:cxnLst/>
            <a:rect l="l" t="t" r="r" b="b"/>
            <a:pathLst>
              <a:path w="9134475" h="341629">
                <a:moveTo>
                  <a:pt x="0" y="168838"/>
                </a:moveTo>
                <a:lnTo>
                  <a:pt x="58637" y="163285"/>
                </a:lnTo>
                <a:lnTo>
                  <a:pt x="117230" y="157835"/>
                </a:lnTo>
                <a:lnTo>
                  <a:pt x="175777" y="152488"/>
                </a:lnTo>
                <a:lnTo>
                  <a:pt x="234279" y="147243"/>
                </a:lnTo>
                <a:lnTo>
                  <a:pt x="292734" y="142099"/>
                </a:lnTo>
                <a:lnTo>
                  <a:pt x="351141" y="137057"/>
                </a:lnTo>
                <a:lnTo>
                  <a:pt x="409500" y="132116"/>
                </a:lnTo>
                <a:lnTo>
                  <a:pt x="467810" y="127274"/>
                </a:lnTo>
                <a:lnTo>
                  <a:pt x="526069" y="122533"/>
                </a:lnTo>
                <a:lnTo>
                  <a:pt x="584279" y="117890"/>
                </a:lnTo>
                <a:lnTo>
                  <a:pt x="642436" y="113346"/>
                </a:lnTo>
                <a:lnTo>
                  <a:pt x="700542" y="108900"/>
                </a:lnTo>
                <a:lnTo>
                  <a:pt x="758595" y="104552"/>
                </a:lnTo>
                <a:lnTo>
                  <a:pt x="816593" y="100301"/>
                </a:lnTo>
                <a:lnTo>
                  <a:pt x="874538" y="96146"/>
                </a:lnTo>
                <a:lnTo>
                  <a:pt x="932427" y="92088"/>
                </a:lnTo>
                <a:lnTo>
                  <a:pt x="990259" y="88124"/>
                </a:lnTo>
                <a:lnTo>
                  <a:pt x="1048035" y="84256"/>
                </a:lnTo>
                <a:lnTo>
                  <a:pt x="1105754" y="80482"/>
                </a:lnTo>
                <a:lnTo>
                  <a:pt x="1163413" y="76803"/>
                </a:lnTo>
                <a:lnTo>
                  <a:pt x="1221014" y="73216"/>
                </a:lnTo>
                <a:lnTo>
                  <a:pt x="1278555" y="69723"/>
                </a:lnTo>
                <a:lnTo>
                  <a:pt x="1336034" y="66321"/>
                </a:lnTo>
                <a:lnTo>
                  <a:pt x="1393453" y="63012"/>
                </a:lnTo>
                <a:lnTo>
                  <a:pt x="1450809" y="59794"/>
                </a:lnTo>
                <a:lnTo>
                  <a:pt x="1508102" y="56667"/>
                </a:lnTo>
                <a:lnTo>
                  <a:pt x="1565331" y="53630"/>
                </a:lnTo>
                <a:lnTo>
                  <a:pt x="1622495" y="50683"/>
                </a:lnTo>
                <a:lnTo>
                  <a:pt x="1679594" y="47825"/>
                </a:lnTo>
                <a:lnTo>
                  <a:pt x="1736627" y="45056"/>
                </a:lnTo>
                <a:lnTo>
                  <a:pt x="1793593" y="42375"/>
                </a:lnTo>
                <a:lnTo>
                  <a:pt x="1850491" y="39782"/>
                </a:lnTo>
                <a:lnTo>
                  <a:pt x="1907320" y="37276"/>
                </a:lnTo>
                <a:lnTo>
                  <a:pt x="1964081" y="34857"/>
                </a:lnTo>
                <a:lnTo>
                  <a:pt x="2020771" y="32523"/>
                </a:lnTo>
                <a:lnTo>
                  <a:pt x="2077390" y="30276"/>
                </a:lnTo>
                <a:lnTo>
                  <a:pt x="2133938" y="28113"/>
                </a:lnTo>
                <a:lnTo>
                  <a:pt x="2190413" y="26036"/>
                </a:lnTo>
                <a:lnTo>
                  <a:pt x="2246815" y="24042"/>
                </a:lnTo>
                <a:lnTo>
                  <a:pt x="2303143" y="22131"/>
                </a:lnTo>
                <a:lnTo>
                  <a:pt x="2359397" y="20304"/>
                </a:lnTo>
                <a:lnTo>
                  <a:pt x="2415575" y="18560"/>
                </a:lnTo>
                <a:lnTo>
                  <a:pt x="2471676" y="16897"/>
                </a:lnTo>
                <a:lnTo>
                  <a:pt x="2527701" y="15316"/>
                </a:lnTo>
                <a:lnTo>
                  <a:pt x="2583647" y="13815"/>
                </a:lnTo>
                <a:lnTo>
                  <a:pt x="2639515" y="12395"/>
                </a:lnTo>
                <a:lnTo>
                  <a:pt x="2695304" y="11055"/>
                </a:lnTo>
                <a:lnTo>
                  <a:pt x="2751013" y="9795"/>
                </a:lnTo>
                <a:lnTo>
                  <a:pt x="2806640" y="8613"/>
                </a:lnTo>
                <a:lnTo>
                  <a:pt x="2862186" y="7510"/>
                </a:lnTo>
                <a:lnTo>
                  <a:pt x="2917649" y="6484"/>
                </a:lnTo>
                <a:lnTo>
                  <a:pt x="2973029" y="5536"/>
                </a:lnTo>
                <a:lnTo>
                  <a:pt x="3028325" y="4665"/>
                </a:lnTo>
                <a:lnTo>
                  <a:pt x="3083536" y="3870"/>
                </a:lnTo>
                <a:lnTo>
                  <a:pt x="3138662" y="3150"/>
                </a:lnTo>
                <a:lnTo>
                  <a:pt x="3193701" y="2506"/>
                </a:lnTo>
                <a:lnTo>
                  <a:pt x="3248653" y="1937"/>
                </a:lnTo>
                <a:lnTo>
                  <a:pt x="3303517" y="1441"/>
                </a:lnTo>
                <a:lnTo>
                  <a:pt x="3358292" y="1020"/>
                </a:lnTo>
                <a:lnTo>
                  <a:pt x="3412978" y="672"/>
                </a:lnTo>
                <a:lnTo>
                  <a:pt x="3467574" y="396"/>
                </a:lnTo>
                <a:lnTo>
                  <a:pt x="3522078" y="192"/>
                </a:lnTo>
                <a:lnTo>
                  <a:pt x="3576491" y="60"/>
                </a:lnTo>
                <a:lnTo>
                  <a:pt x="3630811" y="0"/>
                </a:lnTo>
                <a:lnTo>
                  <a:pt x="3685038" y="9"/>
                </a:lnTo>
                <a:lnTo>
                  <a:pt x="3739170" y="89"/>
                </a:lnTo>
                <a:lnTo>
                  <a:pt x="3793208" y="238"/>
                </a:lnTo>
                <a:lnTo>
                  <a:pt x="3847150" y="456"/>
                </a:lnTo>
                <a:lnTo>
                  <a:pt x="3900995" y="743"/>
                </a:lnTo>
                <a:lnTo>
                  <a:pt x="3954744" y="1098"/>
                </a:lnTo>
                <a:lnTo>
                  <a:pt x="4008394" y="1520"/>
                </a:lnTo>
                <a:lnTo>
                  <a:pt x="4061945" y="2009"/>
                </a:lnTo>
                <a:lnTo>
                  <a:pt x="4115397" y="2565"/>
                </a:lnTo>
                <a:lnTo>
                  <a:pt x="4168749" y="3186"/>
                </a:lnTo>
                <a:lnTo>
                  <a:pt x="4221999" y="3873"/>
                </a:lnTo>
                <a:lnTo>
                  <a:pt x="4275147" y="4625"/>
                </a:lnTo>
                <a:lnTo>
                  <a:pt x="4328193" y="5441"/>
                </a:lnTo>
                <a:lnTo>
                  <a:pt x="4381135" y="6321"/>
                </a:lnTo>
                <a:lnTo>
                  <a:pt x="4433973" y="7264"/>
                </a:lnTo>
                <a:lnTo>
                  <a:pt x="4486706" y="8270"/>
                </a:lnTo>
                <a:lnTo>
                  <a:pt x="4539333" y="9338"/>
                </a:lnTo>
                <a:lnTo>
                  <a:pt x="4591854" y="10468"/>
                </a:lnTo>
                <a:lnTo>
                  <a:pt x="4644267" y="11659"/>
                </a:lnTo>
                <a:lnTo>
                  <a:pt x="4696572" y="12911"/>
                </a:lnTo>
                <a:lnTo>
                  <a:pt x="4748769" y="14223"/>
                </a:lnTo>
                <a:lnTo>
                  <a:pt x="4800855" y="15594"/>
                </a:lnTo>
                <a:lnTo>
                  <a:pt x="4852831" y="17025"/>
                </a:lnTo>
                <a:lnTo>
                  <a:pt x="4904696" y="18515"/>
                </a:lnTo>
                <a:lnTo>
                  <a:pt x="4956449" y="20062"/>
                </a:lnTo>
                <a:lnTo>
                  <a:pt x="5008089" y="21667"/>
                </a:lnTo>
                <a:lnTo>
                  <a:pt x="5059616" y="23330"/>
                </a:lnTo>
                <a:lnTo>
                  <a:pt x="5111028" y="25048"/>
                </a:lnTo>
                <a:lnTo>
                  <a:pt x="5162325" y="26823"/>
                </a:lnTo>
                <a:lnTo>
                  <a:pt x="5213506" y="28653"/>
                </a:lnTo>
                <a:lnTo>
                  <a:pt x="5264571" y="30539"/>
                </a:lnTo>
                <a:lnTo>
                  <a:pt x="5315518" y="32479"/>
                </a:lnTo>
                <a:lnTo>
                  <a:pt x="5366347" y="34472"/>
                </a:lnTo>
                <a:lnTo>
                  <a:pt x="5417057" y="36519"/>
                </a:lnTo>
                <a:lnTo>
                  <a:pt x="5467647" y="38620"/>
                </a:lnTo>
                <a:lnTo>
                  <a:pt x="5518116" y="40772"/>
                </a:lnTo>
                <a:lnTo>
                  <a:pt x="5568465" y="42976"/>
                </a:lnTo>
                <a:lnTo>
                  <a:pt x="5618691" y="45232"/>
                </a:lnTo>
                <a:lnTo>
                  <a:pt x="5668794" y="47539"/>
                </a:lnTo>
                <a:lnTo>
                  <a:pt x="5718774" y="49896"/>
                </a:lnTo>
                <a:lnTo>
                  <a:pt x="5768629" y="52302"/>
                </a:lnTo>
                <a:lnTo>
                  <a:pt x="5818359" y="54758"/>
                </a:lnTo>
                <a:lnTo>
                  <a:pt x="5867963" y="57263"/>
                </a:lnTo>
                <a:lnTo>
                  <a:pt x="5917440" y="59816"/>
                </a:lnTo>
                <a:lnTo>
                  <a:pt x="5966790" y="62417"/>
                </a:lnTo>
                <a:lnTo>
                  <a:pt x="6016011" y="65064"/>
                </a:lnTo>
                <a:lnTo>
                  <a:pt x="6065103" y="67759"/>
                </a:lnTo>
                <a:lnTo>
                  <a:pt x="6114066" y="70500"/>
                </a:lnTo>
                <a:lnTo>
                  <a:pt x="6162898" y="73286"/>
                </a:lnTo>
                <a:lnTo>
                  <a:pt x="6211598" y="76118"/>
                </a:lnTo>
                <a:lnTo>
                  <a:pt x="6260166" y="78994"/>
                </a:lnTo>
                <a:lnTo>
                  <a:pt x="6308601" y="81914"/>
                </a:lnTo>
                <a:lnTo>
                  <a:pt x="6356903" y="84878"/>
                </a:lnTo>
                <a:lnTo>
                  <a:pt x="6405070" y="87885"/>
                </a:lnTo>
                <a:lnTo>
                  <a:pt x="6453101" y="90934"/>
                </a:lnTo>
                <a:lnTo>
                  <a:pt x="6500997" y="94026"/>
                </a:lnTo>
                <a:lnTo>
                  <a:pt x="6548756" y="97158"/>
                </a:lnTo>
                <a:lnTo>
                  <a:pt x="6596377" y="100332"/>
                </a:lnTo>
                <a:lnTo>
                  <a:pt x="6643859" y="103547"/>
                </a:lnTo>
                <a:lnTo>
                  <a:pt x="6691203" y="106801"/>
                </a:lnTo>
                <a:lnTo>
                  <a:pt x="6738406" y="110095"/>
                </a:lnTo>
                <a:lnTo>
                  <a:pt x="6785469" y="113427"/>
                </a:lnTo>
                <a:lnTo>
                  <a:pt x="6832391" y="116798"/>
                </a:lnTo>
                <a:lnTo>
                  <a:pt x="6879170" y="120207"/>
                </a:lnTo>
                <a:lnTo>
                  <a:pt x="6925805" y="123653"/>
                </a:lnTo>
                <a:lnTo>
                  <a:pt x="6972298" y="127136"/>
                </a:lnTo>
                <a:lnTo>
                  <a:pt x="7018645" y="130655"/>
                </a:lnTo>
                <a:lnTo>
                  <a:pt x="7064847" y="134210"/>
                </a:lnTo>
                <a:lnTo>
                  <a:pt x="7110903" y="137801"/>
                </a:lnTo>
                <a:lnTo>
                  <a:pt x="7156812" y="141426"/>
                </a:lnTo>
                <a:lnTo>
                  <a:pt x="7202573" y="145085"/>
                </a:lnTo>
                <a:lnTo>
                  <a:pt x="7248186" y="148778"/>
                </a:lnTo>
                <a:lnTo>
                  <a:pt x="7293650" y="152504"/>
                </a:lnTo>
                <a:lnTo>
                  <a:pt x="7338963" y="156263"/>
                </a:lnTo>
                <a:lnTo>
                  <a:pt x="7384126" y="160054"/>
                </a:lnTo>
                <a:lnTo>
                  <a:pt x="7429137" y="163877"/>
                </a:lnTo>
                <a:lnTo>
                  <a:pt x="7473995" y="167730"/>
                </a:lnTo>
                <a:lnTo>
                  <a:pt x="7518701" y="171615"/>
                </a:lnTo>
                <a:lnTo>
                  <a:pt x="7563252" y="175529"/>
                </a:lnTo>
                <a:lnTo>
                  <a:pt x="7607649" y="179473"/>
                </a:lnTo>
                <a:lnTo>
                  <a:pt x="7651890" y="183446"/>
                </a:lnTo>
                <a:lnTo>
                  <a:pt x="7695975" y="187448"/>
                </a:lnTo>
                <a:lnTo>
                  <a:pt x="7739903" y="191477"/>
                </a:lnTo>
                <a:lnTo>
                  <a:pt x="7783674" y="195534"/>
                </a:lnTo>
                <a:lnTo>
                  <a:pt x="7827285" y="199618"/>
                </a:lnTo>
                <a:lnTo>
                  <a:pt x="7870738" y="203729"/>
                </a:lnTo>
                <a:lnTo>
                  <a:pt x="7914030" y="207865"/>
                </a:lnTo>
                <a:lnTo>
                  <a:pt x="7957161" y="212027"/>
                </a:lnTo>
                <a:lnTo>
                  <a:pt x="8000130" y="216213"/>
                </a:lnTo>
                <a:lnTo>
                  <a:pt x="8042937" y="220424"/>
                </a:lnTo>
                <a:lnTo>
                  <a:pt x="8085581" y="224659"/>
                </a:lnTo>
                <a:lnTo>
                  <a:pt x="8128061" y="228917"/>
                </a:lnTo>
                <a:lnTo>
                  <a:pt x="8170376" y="233198"/>
                </a:lnTo>
                <a:lnTo>
                  <a:pt x="8212525" y="237501"/>
                </a:lnTo>
                <a:lnTo>
                  <a:pt x="8254508" y="241826"/>
                </a:lnTo>
                <a:lnTo>
                  <a:pt x="8296324" y="246172"/>
                </a:lnTo>
                <a:lnTo>
                  <a:pt x="8337972" y="250539"/>
                </a:lnTo>
                <a:lnTo>
                  <a:pt x="8379451" y="254926"/>
                </a:lnTo>
                <a:lnTo>
                  <a:pt x="8420761" y="259333"/>
                </a:lnTo>
                <a:lnTo>
                  <a:pt x="8461901" y="263759"/>
                </a:lnTo>
                <a:lnTo>
                  <a:pt x="8502869" y="268204"/>
                </a:lnTo>
                <a:lnTo>
                  <a:pt x="8543666" y="272667"/>
                </a:lnTo>
                <a:lnTo>
                  <a:pt x="8584290" y="277147"/>
                </a:lnTo>
                <a:lnTo>
                  <a:pt x="8624741" y="281645"/>
                </a:lnTo>
                <a:lnTo>
                  <a:pt x="8665018" y="286159"/>
                </a:lnTo>
                <a:lnTo>
                  <a:pt x="8705120" y="290689"/>
                </a:lnTo>
                <a:lnTo>
                  <a:pt x="8745046" y="295234"/>
                </a:lnTo>
                <a:lnTo>
                  <a:pt x="8784795" y="299795"/>
                </a:lnTo>
                <a:lnTo>
                  <a:pt x="8824368" y="304370"/>
                </a:lnTo>
                <a:lnTo>
                  <a:pt x="8863762" y="308959"/>
                </a:lnTo>
                <a:lnTo>
                  <a:pt x="8902978" y="313562"/>
                </a:lnTo>
                <a:lnTo>
                  <a:pt x="8942014" y="318178"/>
                </a:lnTo>
                <a:lnTo>
                  <a:pt x="8980870" y="322806"/>
                </a:lnTo>
                <a:lnTo>
                  <a:pt x="9019545" y="327445"/>
                </a:lnTo>
                <a:lnTo>
                  <a:pt x="9058038" y="332097"/>
                </a:lnTo>
                <a:lnTo>
                  <a:pt x="9096348" y="336759"/>
                </a:lnTo>
                <a:lnTo>
                  <a:pt x="9134475" y="341431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5" y="6192870"/>
            <a:ext cx="9134475" cy="304800"/>
          </a:xfrm>
          <a:custGeom>
            <a:avLst/>
            <a:gdLst/>
            <a:ahLst/>
            <a:cxnLst/>
            <a:rect l="l" t="t" r="r" b="b"/>
            <a:pathLst>
              <a:path w="9134475" h="304800">
                <a:moveTo>
                  <a:pt x="0" y="271861"/>
                </a:moveTo>
                <a:lnTo>
                  <a:pt x="58145" y="264288"/>
                </a:lnTo>
                <a:lnTo>
                  <a:pt x="116253" y="256835"/>
                </a:lnTo>
                <a:lnTo>
                  <a:pt x="174321" y="249503"/>
                </a:lnTo>
                <a:lnTo>
                  <a:pt x="232349" y="242291"/>
                </a:lnTo>
                <a:lnTo>
                  <a:pt x="290337" y="235198"/>
                </a:lnTo>
                <a:lnTo>
                  <a:pt x="348283" y="228224"/>
                </a:lnTo>
                <a:lnTo>
                  <a:pt x="406187" y="221368"/>
                </a:lnTo>
                <a:lnTo>
                  <a:pt x="464048" y="214629"/>
                </a:lnTo>
                <a:lnTo>
                  <a:pt x="521865" y="208007"/>
                </a:lnTo>
                <a:lnTo>
                  <a:pt x="579637" y="201501"/>
                </a:lnTo>
                <a:lnTo>
                  <a:pt x="637364" y="195112"/>
                </a:lnTo>
                <a:lnTo>
                  <a:pt x="695045" y="188837"/>
                </a:lnTo>
                <a:lnTo>
                  <a:pt x="752679" y="182677"/>
                </a:lnTo>
                <a:lnTo>
                  <a:pt x="810265" y="176631"/>
                </a:lnTo>
                <a:lnTo>
                  <a:pt x="867802" y="170698"/>
                </a:lnTo>
                <a:lnTo>
                  <a:pt x="925290" y="164878"/>
                </a:lnTo>
                <a:lnTo>
                  <a:pt x="982728" y="159170"/>
                </a:lnTo>
                <a:lnTo>
                  <a:pt x="1040115" y="153574"/>
                </a:lnTo>
                <a:lnTo>
                  <a:pt x="1097450" y="148089"/>
                </a:lnTo>
                <a:lnTo>
                  <a:pt x="1154733" y="142715"/>
                </a:lnTo>
                <a:lnTo>
                  <a:pt x="1211963" y="137450"/>
                </a:lnTo>
                <a:lnTo>
                  <a:pt x="1269138" y="132295"/>
                </a:lnTo>
                <a:lnTo>
                  <a:pt x="1326259" y="127248"/>
                </a:lnTo>
                <a:lnTo>
                  <a:pt x="1383323" y="122310"/>
                </a:lnTo>
                <a:lnTo>
                  <a:pt x="1440332" y="117479"/>
                </a:lnTo>
                <a:lnTo>
                  <a:pt x="1497283" y="112755"/>
                </a:lnTo>
                <a:lnTo>
                  <a:pt x="1554176" y="108137"/>
                </a:lnTo>
                <a:lnTo>
                  <a:pt x="1611011" y="103625"/>
                </a:lnTo>
                <a:lnTo>
                  <a:pt x="1667785" y="99219"/>
                </a:lnTo>
                <a:lnTo>
                  <a:pt x="1724500" y="94917"/>
                </a:lnTo>
                <a:lnTo>
                  <a:pt x="1781153" y="90719"/>
                </a:lnTo>
                <a:lnTo>
                  <a:pt x="1837744" y="86625"/>
                </a:lnTo>
                <a:lnTo>
                  <a:pt x="1894273" y="82633"/>
                </a:lnTo>
                <a:lnTo>
                  <a:pt x="1950738" y="78744"/>
                </a:lnTo>
                <a:lnTo>
                  <a:pt x="2007139" y="74957"/>
                </a:lnTo>
                <a:lnTo>
                  <a:pt x="2063474" y="71270"/>
                </a:lnTo>
                <a:lnTo>
                  <a:pt x="2119744" y="67684"/>
                </a:lnTo>
                <a:lnTo>
                  <a:pt x="2175947" y="64199"/>
                </a:lnTo>
                <a:lnTo>
                  <a:pt x="2232082" y="60812"/>
                </a:lnTo>
                <a:lnTo>
                  <a:pt x="2288150" y="57525"/>
                </a:lnTo>
                <a:lnTo>
                  <a:pt x="2344148" y="54335"/>
                </a:lnTo>
                <a:lnTo>
                  <a:pt x="2400076" y="51243"/>
                </a:lnTo>
                <a:lnTo>
                  <a:pt x="2455934" y="48249"/>
                </a:lnTo>
                <a:lnTo>
                  <a:pt x="2511721" y="45350"/>
                </a:lnTo>
                <a:lnTo>
                  <a:pt x="2567435" y="42548"/>
                </a:lnTo>
                <a:lnTo>
                  <a:pt x="2623076" y="39841"/>
                </a:lnTo>
                <a:lnTo>
                  <a:pt x="2678643" y="37228"/>
                </a:lnTo>
                <a:lnTo>
                  <a:pt x="2734136" y="34710"/>
                </a:lnTo>
                <a:lnTo>
                  <a:pt x="2789554" y="32285"/>
                </a:lnTo>
                <a:lnTo>
                  <a:pt x="2844895" y="29953"/>
                </a:lnTo>
                <a:lnTo>
                  <a:pt x="2900160" y="27714"/>
                </a:lnTo>
                <a:lnTo>
                  <a:pt x="2955346" y="25566"/>
                </a:lnTo>
                <a:lnTo>
                  <a:pt x="3010455" y="23510"/>
                </a:lnTo>
                <a:lnTo>
                  <a:pt x="3065484" y="21544"/>
                </a:lnTo>
                <a:lnTo>
                  <a:pt x="3120432" y="19668"/>
                </a:lnTo>
                <a:lnTo>
                  <a:pt x="3175301" y="17882"/>
                </a:lnTo>
                <a:lnTo>
                  <a:pt x="3230087" y="16185"/>
                </a:lnTo>
                <a:lnTo>
                  <a:pt x="3284791" y="14575"/>
                </a:lnTo>
                <a:lnTo>
                  <a:pt x="3339412" y="13054"/>
                </a:lnTo>
                <a:lnTo>
                  <a:pt x="3393948" y="11620"/>
                </a:lnTo>
                <a:lnTo>
                  <a:pt x="3448400" y="10272"/>
                </a:lnTo>
                <a:lnTo>
                  <a:pt x="3502767" y="9010"/>
                </a:lnTo>
                <a:lnTo>
                  <a:pt x="3557047" y="7834"/>
                </a:lnTo>
                <a:lnTo>
                  <a:pt x="3611239" y="6742"/>
                </a:lnTo>
                <a:lnTo>
                  <a:pt x="3665344" y="5734"/>
                </a:lnTo>
                <a:lnTo>
                  <a:pt x="3719361" y="4811"/>
                </a:lnTo>
                <a:lnTo>
                  <a:pt x="3773287" y="3970"/>
                </a:lnTo>
                <a:lnTo>
                  <a:pt x="3827123" y="3211"/>
                </a:lnTo>
                <a:lnTo>
                  <a:pt x="3880869" y="2535"/>
                </a:lnTo>
                <a:lnTo>
                  <a:pt x="3934522" y="1940"/>
                </a:lnTo>
                <a:lnTo>
                  <a:pt x="3988083" y="1425"/>
                </a:lnTo>
                <a:lnTo>
                  <a:pt x="4041550" y="990"/>
                </a:lnTo>
                <a:lnTo>
                  <a:pt x="4094923" y="636"/>
                </a:lnTo>
                <a:lnTo>
                  <a:pt x="4148201" y="360"/>
                </a:lnTo>
                <a:lnTo>
                  <a:pt x="4201383" y="162"/>
                </a:lnTo>
                <a:lnTo>
                  <a:pt x="4254468" y="42"/>
                </a:lnTo>
                <a:lnTo>
                  <a:pt x="4307456" y="0"/>
                </a:lnTo>
                <a:lnTo>
                  <a:pt x="4360346" y="33"/>
                </a:lnTo>
                <a:lnTo>
                  <a:pt x="4413137" y="143"/>
                </a:lnTo>
                <a:lnTo>
                  <a:pt x="4465828" y="329"/>
                </a:lnTo>
                <a:lnTo>
                  <a:pt x="4518419" y="589"/>
                </a:lnTo>
                <a:lnTo>
                  <a:pt x="4570908" y="924"/>
                </a:lnTo>
                <a:lnTo>
                  <a:pt x="4623295" y="1332"/>
                </a:lnTo>
                <a:lnTo>
                  <a:pt x="4675579" y="1813"/>
                </a:lnTo>
                <a:lnTo>
                  <a:pt x="4727760" y="2367"/>
                </a:lnTo>
                <a:lnTo>
                  <a:pt x="4779836" y="2993"/>
                </a:lnTo>
                <a:lnTo>
                  <a:pt x="4831807" y="3690"/>
                </a:lnTo>
                <a:lnTo>
                  <a:pt x="4883672" y="4458"/>
                </a:lnTo>
                <a:lnTo>
                  <a:pt x="4935429" y="5296"/>
                </a:lnTo>
                <a:lnTo>
                  <a:pt x="4987080" y="6204"/>
                </a:lnTo>
                <a:lnTo>
                  <a:pt x="5038621" y="7181"/>
                </a:lnTo>
                <a:lnTo>
                  <a:pt x="5090054" y="8226"/>
                </a:lnTo>
                <a:lnTo>
                  <a:pt x="5141377" y="9339"/>
                </a:lnTo>
                <a:lnTo>
                  <a:pt x="5192588" y="10519"/>
                </a:lnTo>
                <a:lnTo>
                  <a:pt x="5243689" y="11766"/>
                </a:lnTo>
                <a:lnTo>
                  <a:pt x="5294676" y="13079"/>
                </a:lnTo>
                <a:lnTo>
                  <a:pt x="5345551" y="14458"/>
                </a:lnTo>
                <a:lnTo>
                  <a:pt x="5396312" y="15901"/>
                </a:lnTo>
                <a:lnTo>
                  <a:pt x="5446958" y="17409"/>
                </a:lnTo>
                <a:lnTo>
                  <a:pt x="5497488" y="18981"/>
                </a:lnTo>
                <a:lnTo>
                  <a:pt x="5547903" y="20616"/>
                </a:lnTo>
                <a:lnTo>
                  <a:pt x="5598200" y="22313"/>
                </a:lnTo>
                <a:lnTo>
                  <a:pt x="5648379" y="24072"/>
                </a:lnTo>
                <a:lnTo>
                  <a:pt x="5698440" y="25893"/>
                </a:lnTo>
                <a:lnTo>
                  <a:pt x="5748381" y="27775"/>
                </a:lnTo>
                <a:lnTo>
                  <a:pt x="5798202" y="29717"/>
                </a:lnTo>
                <a:lnTo>
                  <a:pt x="5847902" y="31718"/>
                </a:lnTo>
                <a:lnTo>
                  <a:pt x="5897480" y="33779"/>
                </a:lnTo>
                <a:lnTo>
                  <a:pt x="5946935" y="35898"/>
                </a:lnTo>
                <a:lnTo>
                  <a:pt x="5996267" y="38075"/>
                </a:lnTo>
                <a:lnTo>
                  <a:pt x="6045475" y="40310"/>
                </a:lnTo>
                <a:lnTo>
                  <a:pt x="6094558" y="42601"/>
                </a:lnTo>
                <a:lnTo>
                  <a:pt x="6143515" y="44948"/>
                </a:lnTo>
                <a:lnTo>
                  <a:pt x="6192346" y="47351"/>
                </a:lnTo>
                <a:lnTo>
                  <a:pt x="6241049" y="49809"/>
                </a:lnTo>
                <a:lnTo>
                  <a:pt x="6289624" y="52322"/>
                </a:lnTo>
                <a:lnTo>
                  <a:pt x="6338071" y="54888"/>
                </a:lnTo>
                <a:lnTo>
                  <a:pt x="6386387" y="57508"/>
                </a:lnTo>
                <a:lnTo>
                  <a:pt x="6434573" y="60180"/>
                </a:lnTo>
                <a:lnTo>
                  <a:pt x="6482628" y="62904"/>
                </a:lnTo>
                <a:lnTo>
                  <a:pt x="6530551" y="65680"/>
                </a:lnTo>
                <a:lnTo>
                  <a:pt x="6578341" y="68506"/>
                </a:lnTo>
                <a:lnTo>
                  <a:pt x="6625997" y="71383"/>
                </a:lnTo>
                <a:lnTo>
                  <a:pt x="6673519" y="74310"/>
                </a:lnTo>
                <a:lnTo>
                  <a:pt x="6720906" y="77286"/>
                </a:lnTo>
                <a:lnTo>
                  <a:pt x="6768157" y="80310"/>
                </a:lnTo>
                <a:lnTo>
                  <a:pt x="6815271" y="83383"/>
                </a:lnTo>
                <a:lnTo>
                  <a:pt x="6862247" y="86503"/>
                </a:lnTo>
                <a:lnTo>
                  <a:pt x="6909085" y="89670"/>
                </a:lnTo>
                <a:lnTo>
                  <a:pt x="6955784" y="92883"/>
                </a:lnTo>
                <a:lnTo>
                  <a:pt x="7002343" y="96141"/>
                </a:lnTo>
                <a:lnTo>
                  <a:pt x="7048761" y="99445"/>
                </a:lnTo>
                <a:lnTo>
                  <a:pt x="7095038" y="102793"/>
                </a:lnTo>
                <a:lnTo>
                  <a:pt x="7141172" y="106185"/>
                </a:lnTo>
                <a:lnTo>
                  <a:pt x="7187164" y="109621"/>
                </a:lnTo>
                <a:lnTo>
                  <a:pt x="7233011" y="113099"/>
                </a:lnTo>
                <a:lnTo>
                  <a:pt x="7278714" y="116619"/>
                </a:lnTo>
                <a:lnTo>
                  <a:pt x="7324271" y="120181"/>
                </a:lnTo>
                <a:lnTo>
                  <a:pt x="7369683" y="123784"/>
                </a:lnTo>
                <a:lnTo>
                  <a:pt x="7414947" y="127427"/>
                </a:lnTo>
                <a:lnTo>
                  <a:pt x="7460063" y="131110"/>
                </a:lnTo>
                <a:lnTo>
                  <a:pt x="7505031" y="134833"/>
                </a:lnTo>
                <a:lnTo>
                  <a:pt x="7549849" y="138594"/>
                </a:lnTo>
                <a:lnTo>
                  <a:pt x="7594517" y="142393"/>
                </a:lnTo>
                <a:lnTo>
                  <a:pt x="7639035" y="146229"/>
                </a:lnTo>
                <a:lnTo>
                  <a:pt x="7683400" y="150103"/>
                </a:lnTo>
                <a:lnTo>
                  <a:pt x="7727613" y="154013"/>
                </a:lnTo>
                <a:lnTo>
                  <a:pt x="7771673" y="157958"/>
                </a:lnTo>
                <a:lnTo>
                  <a:pt x="7815578" y="161939"/>
                </a:lnTo>
                <a:lnTo>
                  <a:pt x="7859329" y="165954"/>
                </a:lnTo>
                <a:lnTo>
                  <a:pt x="7902924" y="170003"/>
                </a:lnTo>
                <a:lnTo>
                  <a:pt x="7946362" y="174086"/>
                </a:lnTo>
                <a:lnTo>
                  <a:pt x="7989644" y="178201"/>
                </a:lnTo>
                <a:lnTo>
                  <a:pt x="8032767" y="182349"/>
                </a:lnTo>
                <a:lnTo>
                  <a:pt x="8075731" y="186528"/>
                </a:lnTo>
                <a:lnTo>
                  <a:pt x="8118536" y="190739"/>
                </a:lnTo>
                <a:lnTo>
                  <a:pt x="8161180" y="194980"/>
                </a:lnTo>
                <a:lnTo>
                  <a:pt x="8203663" y="199250"/>
                </a:lnTo>
                <a:lnTo>
                  <a:pt x="8245985" y="203550"/>
                </a:lnTo>
                <a:lnTo>
                  <a:pt x="8288143" y="207879"/>
                </a:lnTo>
                <a:lnTo>
                  <a:pt x="8330138" y="212236"/>
                </a:lnTo>
                <a:lnTo>
                  <a:pt x="8371968" y="216621"/>
                </a:lnTo>
                <a:lnTo>
                  <a:pt x="8413634" y="221032"/>
                </a:lnTo>
                <a:lnTo>
                  <a:pt x="8455133" y="225470"/>
                </a:lnTo>
                <a:lnTo>
                  <a:pt x="8496466" y="229934"/>
                </a:lnTo>
                <a:lnTo>
                  <a:pt x="8537631" y="234423"/>
                </a:lnTo>
                <a:lnTo>
                  <a:pt x="8578628" y="238936"/>
                </a:lnTo>
                <a:lnTo>
                  <a:pt x="8619456" y="243474"/>
                </a:lnTo>
                <a:lnTo>
                  <a:pt x="8660114" y="248035"/>
                </a:lnTo>
                <a:lnTo>
                  <a:pt x="8700601" y="252619"/>
                </a:lnTo>
                <a:lnTo>
                  <a:pt x="8740917" y="257225"/>
                </a:lnTo>
                <a:lnTo>
                  <a:pt x="8781061" y="261853"/>
                </a:lnTo>
                <a:lnTo>
                  <a:pt x="8821032" y="266502"/>
                </a:lnTo>
                <a:lnTo>
                  <a:pt x="8860829" y="271172"/>
                </a:lnTo>
                <a:lnTo>
                  <a:pt x="8900451" y="275861"/>
                </a:lnTo>
                <a:lnTo>
                  <a:pt x="8939898" y="280571"/>
                </a:lnTo>
                <a:lnTo>
                  <a:pt x="8979169" y="285298"/>
                </a:lnTo>
                <a:lnTo>
                  <a:pt x="9018262" y="290044"/>
                </a:lnTo>
                <a:lnTo>
                  <a:pt x="9057179" y="294808"/>
                </a:lnTo>
                <a:lnTo>
                  <a:pt x="9095916" y="299589"/>
                </a:lnTo>
                <a:lnTo>
                  <a:pt x="9134475" y="304386"/>
                </a:lnTo>
              </a:path>
            </a:pathLst>
          </a:custGeom>
          <a:ln w="12700">
            <a:solidFill>
              <a:srgbClr val="EEB3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166208"/>
            <a:ext cx="9134475" cy="366395"/>
          </a:xfrm>
          <a:custGeom>
            <a:avLst/>
            <a:gdLst/>
            <a:ahLst/>
            <a:cxnLst/>
            <a:rect l="l" t="t" r="r" b="b"/>
            <a:pathLst>
              <a:path w="9134475" h="366395">
                <a:moveTo>
                  <a:pt x="0" y="309051"/>
                </a:moveTo>
                <a:lnTo>
                  <a:pt x="58206" y="300310"/>
                </a:lnTo>
                <a:lnTo>
                  <a:pt x="116372" y="291710"/>
                </a:lnTo>
                <a:lnTo>
                  <a:pt x="174498" y="283252"/>
                </a:lnTo>
                <a:lnTo>
                  <a:pt x="232583" y="274933"/>
                </a:lnTo>
                <a:lnTo>
                  <a:pt x="290625" y="266755"/>
                </a:lnTo>
                <a:lnTo>
                  <a:pt x="348625" y="258715"/>
                </a:lnTo>
                <a:lnTo>
                  <a:pt x="406582" y="250813"/>
                </a:lnTo>
                <a:lnTo>
                  <a:pt x="464494" y="243048"/>
                </a:lnTo>
                <a:lnTo>
                  <a:pt x="522361" y="235421"/>
                </a:lnTo>
                <a:lnTo>
                  <a:pt x="580182" y="227929"/>
                </a:lnTo>
                <a:lnTo>
                  <a:pt x="637956" y="220573"/>
                </a:lnTo>
                <a:lnTo>
                  <a:pt x="695684" y="213352"/>
                </a:lnTo>
                <a:lnTo>
                  <a:pt x="753362" y="206264"/>
                </a:lnTo>
                <a:lnTo>
                  <a:pt x="810992" y="199310"/>
                </a:lnTo>
                <a:lnTo>
                  <a:pt x="868572" y="192489"/>
                </a:lnTo>
                <a:lnTo>
                  <a:pt x="926102" y="185800"/>
                </a:lnTo>
                <a:lnTo>
                  <a:pt x="983580" y="179242"/>
                </a:lnTo>
                <a:lnTo>
                  <a:pt x="1041006" y="172814"/>
                </a:lnTo>
                <a:lnTo>
                  <a:pt x="1098380" y="166517"/>
                </a:lnTo>
                <a:lnTo>
                  <a:pt x="1155699" y="160348"/>
                </a:lnTo>
                <a:lnTo>
                  <a:pt x="1212964" y="154308"/>
                </a:lnTo>
                <a:lnTo>
                  <a:pt x="1270174" y="148396"/>
                </a:lnTo>
                <a:lnTo>
                  <a:pt x="1327328" y="142612"/>
                </a:lnTo>
                <a:lnTo>
                  <a:pt x="1384426" y="136953"/>
                </a:lnTo>
                <a:lnTo>
                  <a:pt x="1441466" y="131421"/>
                </a:lnTo>
                <a:lnTo>
                  <a:pt x="1498447" y="126014"/>
                </a:lnTo>
                <a:lnTo>
                  <a:pt x="1555369" y="120731"/>
                </a:lnTo>
                <a:lnTo>
                  <a:pt x="1612232" y="115571"/>
                </a:lnTo>
                <a:lnTo>
                  <a:pt x="1669034" y="110535"/>
                </a:lnTo>
                <a:lnTo>
                  <a:pt x="1725774" y="105621"/>
                </a:lnTo>
                <a:lnTo>
                  <a:pt x="1782453" y="100829"/>
                </a:lnTo>
                <a:lnTo>
                  <a:pt x="1839068" y="96158"/>
                </a:lnTo>
                <a:lnTo>
                  <a:pt x="1895620" y="91607"/>
                </a:lnTo>
                <a:lnTo>
                  <a:pt x="1952107" y="87176"/>
                </a:lnTo>
                <a:lnTo>
                  <a:pt x="2008529" y="82864"/>
                </a:lnTo>
                <a:lnTo>
                  <a:pt x="2064885" y="78670"/>
                </a:lnTo>
                <a:lnTo>
                  <a:pt x="2121174" y="74594"/>
                </a:lnTo>
                <a:lnTo>
                  <a:pt x="2177395" y="70634"/>
                </a:lnTo>
                <a:lnTo>
                  <a:pt x="2233548" y="66791"/>
                </a:lnTo>
                <a:lnTo>
                  <a:pt x="2289632" y="63063"/>
                </a:lnTo>
                <a:lnTo>
                  <a:pt x="2345645" y="59450"/>
                </a:lnTo>
                <a:lnTo>
                  <a:pt x="2401588" y="55951"/>
                </a:lnTo>
                <a:lnTo>
                  <a:pt x="2457460" y="52566"/>
                </a:lnTo>
                <a:lnTo>
                  <a:pt x="2513259" y="49293"/>
                </a:lnTo>
                <a:lnTo>
                  <a:pt x="2568986" y="46132"/>
                </a:lnTo>
                <a:lnTo>
                  <a:pt x="2624638" y="43083"/>
                </a:lnTo>
                <a:lnTo>
                  <a:pt x="2680216" y="40144"/>
                </a:lnTo>
                <a:lnTo>
                  <a:pt x="2735718" y="37316"/>
                </a:lnTo>
                <a:lnTo>
                  <a:pt x="2791145" y="34597"/>
                </a:lnTo>
                <a:lnTo>
                  <a:pt x="2846494" y="31986"/>
                </a:lnTo>
                <a:lnTo>
                  <a:pt x="2901766" y="29484"/>
                </a:lnTo>
                <a:lnTo>
                  <a:pt x="2956959" y="27088"/>
                </a:lnTo>
                <a:lnTo>
                  <a:pt x="3012073" y="24800"/>
                </a:lnTo>
                <a:lnTo>
                  <a:pt x="3067106" y="22617"/>
                </a:lnTo>
                <a:lnTo>
                  <a:pt x="3122060" y="20539"/>
                </a:lnTo>
                <a:lnTo>
                  <a:pt x="3176931" y="18566"/>
                </a:lnTo>
                <a:lnTo>
                  <a:pt x="3231720" y="16697"/>
                </a:lnTo>
                <a:lnTo>
                  <a:pt x="3286426" y="14931"/>
                </a:lnTo>
                <a:lnTo>
                  <a:pt x="3341048" y="13267"/>
                </a:lnTo>
                <a:lnTo>
                  <a:pt x="3395585" y="11706"/>
                </a:lnTo>
                <a:lnTo>
                  <a:pt x="3450037" y="10245"/>
                </a:lnTo>
                <a:lnTo>
                  <a:pt x="3504403" y="8885"/>
                </a:lnTo>
                <a:lnTo>
                  <a:pt x="3558681" y="7624"/>
                </a:lnTo>
                <a:lnTo>
                  <a:pt x="3612872" y="6463"/>
                </a:lnTo>
                <a:lnTo>
                  <a:pt x="3666974" y="5399"/>
                </a:lnTo>
                <a:lnTo>
                  <a:pt x="3720987" y="4434"/>
                </a:lnTo>
                <a:lnTo>
                  <a:pt x="3774910" y="3565"/>
                </a:lnTo>
                <a:lnTo>
                  <a:pt x="3828741" y="2793"/>
                </a:lnTo>
                <a:lnTo>
                  <a:pt x="3882481" y="2116"/>
                </a:lnTo>
                <a:lnTo>
                  <a:pt x="3936129" y="1535"/>
                </a:lnTo>
                <a:lnTo>
                  <a:pt x="3989683" y="1047"/>
                </a:lnTo>
                <a:lnTo>
                  <a:pt x="4043144" y="653"/>
                </a:lnTo>
                <a:lnTo>
                  <a:pt x="4096509" y="352"/>
                </a:lnTo>
                <a:lnTo>
                  <a:pt x="4149779" y="143"/>
                </a:lnTo>
                <a:lnTo>
                  <a:pt x="4202953" y="26"/>
                </a:lnTo>
                <a:lnTo>
                  <a:pt x="4256029" y="0"/>
                </a:lnTo>
                <a:lnTo>
                  <a:pt x="4309008" y="63"/>
                </a:lnTo>
                <a:lnTo>
                  <a:pt x="4361888" y="216"/>
                </a:lnTo>
                <a:lnTo>
                  <a:pt x="4414669" y="458"/>
                </a:lnTo>
                <a:lnTo>
                  <a:pt x="4467349" y="788"/>
                </a:lnTo>
                <a:lnTo>
                  <a:pt x="4519928" y="1205"/>
                </a:lnTo>
                <a:lnTo>
                  <a:pt x="4572406" y="1709"/>
                </a:lnTo>
                <a:lnTo>
                  <a:pt x="4624781" y="2298"/>
                </a:lnTo>
                <a:lnTo>
                  <a:pt x="4677052" y="2974"/>
                </a:lnTo>
                <a:lnTo>
                  <a:pt x="4729220" y="3733"/>
                </a:lnTo>
                <a:lnTo>
                  <a:pt x="4781282" y="4577"/>
                </a:lnTo>
                <a:lnTo>
                  <a:pt x="4833239" y="5504"/>
                </a:lnTo>
                <a:lnTo>
                  <a:pt x="4885090" y="6514"/>
                </a:lnTo>
                <a:lnTo>
                  <a:pt x="4936833" y="7605"/>
                </a:lnTo>
                <a:lnTo>
                  <a:pt x="4988468" y="8778"/>
                </a:lnTo>
                <a:lnTo>
                  <a:pt x="5039995" y="10031"/>
                </a:lnTo>
                <a:lnTo>
                  <a:pt x="5091412" y="11364"/>
                </a:lnTo>
                <a:lnTo>
                  <a:pt x="5142719" y="12776"/>
                </a:lnTo>
                <a:lnTo>
                  <a:pt x="5193914" y="14267"/>
                </a:lnTo>
                <a:lnTo>
                  <a:pt x="5244998" y="15835"/>
                </a:lnTo>
                <a:lnTo>
                  <a:pt x="5295969" y="17480"/>
                </a:lnTo>
                <a:lnTo>
                  <a:pt x="5346826" y="19202"/>
                </a:lnTo>
                <a:lnTo>
                  <a:pt x="5397570" y="21000"/>
                </a:lnTo>
                <a:lnTo>
                  <a:pt x="5448198" y="22872"/>
                </a:lnTo>
                <a:lnTo>
                  <a:pt x="5498711" y="24819"/>
                </a:lnTo>
                <a:lnTo>
                  <a:pt x="5549107" y="26840"/>
                </a:lnTo>
                <a:lnTo>
                  <a:pt x="5599386" y="28933"/>
                </a:lnTo>
                <a:lnTo>
                  <a:pt x="5649547" y="31099"/>
                </a:lnTo>
                <a:lnTo>
                  <a:pt x="5699589" y="33337"/>
                </a:lnTo>
                <a:lnTo>
                  <a:pt x="5749511" y="35645"/>
                </a:lnTo>
                <a:lnTo>
                  <a:pt x="5799313" y="38023"/>
                </a:lnTo>
                <a:lnTo>
                  <a:pt x="5848993" y="40472"/>
                </a:lnTo>
                <a:lnTo>
                  <a:pt x="5898552" y="42988"/>
                </a:lnTo>
                <a:lnTo>
                  <a:pt x="5947988" y="45573"/>
                </a:lnTo>
                <a:lnTo>
                  <a:pt x="5997300" y="48226"/>
                </a:lnTo>
                <a:lnTo>
                  <a:pt x="6046489" y="50945"/>
                </a:lnTo>
                <a:lnTo>
                  <a:pt x="6095552" y="53731"/>
                </a:lnTo>
                <a:lnTo>
                  <a:pt x="6144489" y="56582"/>
                </a:lnTo>
                <a:lnTo>
                  <a:pt x="6193299" y="59497"/>
                </a:lnTo>
                <a:lnTo>
                  <a:pt x="6241983" y="62477"/>
                </a:lnTo>
                <a:lnTo>
                  <a:pt x="6290538" y="65520"/>
                </a:lnTo>
                <a:lnTo>
                  <a:pt x="6338964" y="68626"/>
                </a:lnTo>
                <a:lnTo>
                  <a:pt x="6387260" y="71793"/>
                </a:lnTo>
                <a:lnTo>
                  <a:pt x="6435426" y="75022"/>
                </a:lnTo>
                <a:lnTo>
                  <a:pt x="6483460" y="78312"/>
                </a:lnTo>
                <a:lnTo>
                  <a:pt x="6531363" y="81661"/>
                </a:lnTo>
                <a:lnTo>
                  <a:pt x="6579132" y="85070"/>
                </a:lnTo>
                <a:lnTo>
                  <a:pt x="6626768" y="88537"/>
                </a:lnTo>
                <a:lnTo>
                  <a:pt x="6674270" y="92063"/>
                </a:lnTo>
                <a:lnTo>
                  <a:pt x="6721636" y="95645"/>
                </a:lnTo>
                <a:lnTo>
                  <a:pt x="6768867" y="99284"/>
                </a:lnTo>
                <a:lnTo>
                  <a:pt x="6815961" y="102979"/>
                </a:lnTo>
                <a:lnTo>
                  <a:pt x="6862917" y="106728"/>
                </a:lnTo>
                <a:lnTo>
                  <a:pt x="6909735" y="110533"/>
                </a:lnTo>
                <a:lnTo>
                  <a:pt x="6956414" y="114391"/>
                </a:lnTo>
                <a:lnTo>
                  <a:pt x="7002953" y="118302"/>
                </a:lnTo>
                <a:lnTo>
                  <a:pt x="7049352" y="122265"/>
                </a:lnTo>
                <a:lnTo>
                  <a:pt x="7095609" y="126280"/>
                </a:lnTo>
                <a:lnTo>
                  <a:pt x="7141724" y="130346"/>
                </a:lnTo>
                <a:lnTo>
                  <a:pt x="7187696" y="134463"/>
                </a:lnTo>
                <a:lnTo>
                  <a:pt x="7233524" y="138629"/>
                </a:lnTo>
                <a:lnTo>
                  <a:pt x="7279208" y="142844"/>
                </a:lnTo>
                <a:lnTo>
                  <a:pt x="7324747" y="147107"/>
                </a:lnTo>
                <a:lnTo>
                  <a:pt x="7370139" y="151418"/>
                </a:lnTo>
                <a:lnTo>
                  <a:pt x="7415385" y="155776"/>
                </a:lnTo>
                <a:lnTo>
                  <a:pt x="7460483" y="160180"/>
                </a:lnTo>
                <a:lnTo>
                  <a:pt x="7505433" y="164630"/>
                </a:lnTo>
                <a:lnTo>
                  <a:pt x="7550234" y="169124"/>
                </a:lnTo>
                <a:lnTo>
                  <a:pt x="7594885" y="173663"/>
                </a:lnTo>
                <a:lnTo>
                  <a:pt x="7639385" y="178245"/>
                </a:lnTo>
                <a:lnTo>
                  <a:pt x="7683733" y="182869"/>
                </a:lnTo>
                <a:lnTo>
                  <a:pt x="7727930" y="187536"/>
                </a:lnTo>
                <a:lnTo>
                  <a:pt x="7771973" y="192244"/>
                </a:lnTo>
                <a:lnTo>
                  <a:pt x="7815863" y="196993"/>
                </a:lnTo>
                <a:lnTo>
                  <a:pt x="7859597" y="201782"/>
                </a:lnTo>
                <a:lnTo>
                  <a:pt x="7903177" y="206611"/>
                </a:lnTo>
                <a:lnTo>
                  <a:pt x="7946601" y="211478"/>
                </a:lnTo>
                <a:lnTo>
                  <a:pt x="7989867" y="216383"/>
                </a:lnTo>
                <a:lnTo>
                  <a:pt x="8032976" y="221325"/>
                </a:lnTo>
                <a:lnTo>
                  <a:pt x="8075926" y="226304"/>
                </a:lnTo>
                <a:lnTo>
                  <a:pt x="8118718" y="231319"/>
                </a:lnTo>
                <a:lnTo>
                  <a:pt x="8161349" y="236369"/>
                </a:lnTo>
                <a:lnTo>
                  <a:pt x="8203819" y="241453"/>
                </a:lnTo>
                <a:lnTo>
                  <a:pt x="8246128" y="246572"/>
                </a:lnTo>
                <a:lnTo>
                  <a:pt x="8288274" y="251723"/>
                </a:lnTo>
                <a:lnTo>
                  <a:pt x="8330258" y="256907"/>
                </a:lnTo>
                <a:lnTo>
                  <a:pt x="8372077" y="262123"/>
                </a:lnTo>
                <a:lnTo>
                  <a:pt x="8413732" y="267370"/>
                </a:lnTo>
                <a:lnTo>
                  <a:pt x="8455221" y="272647"/>
                </a:lnTo>
                <a:lnTo>
                  <a:pt x="8496545" y="277955"/>
                </a:lnTo>
                <a:lnTo>
                  <a:pt x="8537701" y="283291"/>
                </a:lnTo>
                <a:lnTo>
                  <a:pt x="8578689" y="288655"/>
                </a:lnTo>
                <a:lnTo>
                  <a:pt x="8619509" y="294047"/>
                </a:lnTo>
                <a:lnTo>
                  <a:pt x="8660159" y="299467"/>
                </a:lnTo>
                <a:lnTo>
                  <a:pt x="8700640" y="304912"/>
                </a:lnTo>
                <a:lnTo>
                  <a:pt x="8740949" y="310383"/>
                </a:lnTo>
                <a:lnTo>
                  <a:pt x="8781087" y="315879"/>
                </a:lnTo>
                <a:lnTo>
                  <a:pt x="8821052" y="321400"/>
                </a:lnTo>
                <a:lnTo>
                  <a:pt x="8860844" y="326944"/>
                </a:lnTo>
                <a:lnTo>
                  <a:pt x="8900463" y="332510"/>
                </a:lnTo>
                <a:lnTo>
                  <a:pt x="8939906" y="338099"/>
                </a:lnTo>
                <a:lnTo>
                  <a:pt x="8979174" y="343710"/>
                </a:lnTo>
                <a:lnTo>
                  <a:pt x="9018265" y="349341"/>
                </a:lnTo>
                <a:lnTo>
                  <a:pt x="9057180" y="354993"/>
                </a:lnTo>
                <a:lnTo>
                  <a:pt x="9095917" y="360664"/>
                </a:lnTo>
                <a:lnTo>
                  <a:pt x="9134475" y="366353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19062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50"/>
                </a:moveTo>
                <a:lnTo>
                  <a:pt x="9144000" y="57150"/>
                </a:lnTo>
                <a:lnTo>
                  <a:pt x="914400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A720-9DB9-46AC-825F-1DDD1EEFED3E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19199"/>
            <a:ext cx="91440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5" y="6173477"/>
            <a:ext cx="9134475" cy="341630"/>
          </a:xfrm>
          <a:custGeom>
            <a:avLst/>
            <a:gdLst/>
            <a:ahLst/>
            <a:cxnLst/>
            <a:rect l="l" t="t" r="r" b="b"/>
            <a:pathLst>
              <a:path w="9134475" h="341629">
                <a:moveTo>
                  <a:pt x="0" y="168838"/>
                </a:moveTo>
                <a:lnTo>
                  <a:pt x="58637" y="163285"/>
                </a:lnTo>
                <a:lnTo>
                  <a:pt x="117230" y="157835"/>
                </a:lnTo>
                <a:lnTo>
                  <a:pt x="175777" y="152488"/>
                </a:lnTo>
                <a:lnTo>
                  <a:pt x="234279" y="147243"/>
                </a:lnTo>
                <a:lnTo>
                  <a:pt x="292734" y="142099"/>
                </a:lnTo>
                <a:lnTo>
                  <a:pt x="351141" y="137057"/>
                </a:lnTo>
                <a:lnTo>
                  <a:pt x="409500" y="132116"/>
                </a:lnTo>
                <a:lnTo>
                  <a:pt x="467810" y="127274"/>
                </a:lnTo>
                <a:lnTo>
                  <a:pt x="526069" y="122533"/>
                </a:lnTo>
                <a:lnTo>
                  <a:pt x="584279" y="117890"/>
                </a:lnTo>
                <a:lnTo>
                  <a:pt x="642436" y="113346"/>
                </a:lnTo>
                <a:lnTo>
                  <a:pt x="700542" y="108900"/>
                </a:lnTo>
                <a:lnTo>
                  <a:pt x="758595" y="104552"/>
                </a:lnTo>
                <a:lnTo>
                  <a:pt x="816593" y="100301"/>
                </a:lnTo>
                <a:lnTo>
                  <a:pt x="874538" y="96146"/>
                </a:lnTo>
                <a:lnTo>
                  <a:pt x="932427" y="92088"/>
                </a:lnTo>
                <a:lnTo>
                  <a:pt x="990259" y="88124"/>
                </a:lnTo>
                <a:lnTo>
                  <a:pt x="1048035" y="84256"/>
                </a:lnTo>
                <a:lnTo>
                  <a:pt x="1105754" y="80482"/>
                </a:lnTo>
                <a:lnTo>
                  <a:pt x="1163413" y="76803"/>
                </a:lnTo>
                <a:lnTo>
                  <a:pt x="1221014" y="73216"/>
                </a:lnTo>
                <a:lnTo>
                  <a:pt x="1278555" y="69723"/>
                </a:lnTo>
                <a:lnTo>
                  <a:pt x="1336034" y="66321"/>
                </a:lnTo>
                <a:lnTo>
                  <a:pt x="1393453" y="63012"/>
                </a:lnTo>
                <a:lnTo>
                  <a:pt x="1450809" y="59794"/>
                </a:lnTo>
                <a:lnTo>
                  <a:pt x="1508102" y="56667"/>
                </a:lnTo>
                <a:lnTo>
                  <a:pt x="1565331" y="53630"/>
                </a:lnTo>
                <a:lnTo>
                  <a:pt x="1622495" y="50683"/>
                </a:lnTo>
                <a:lnTo>
                  <a:pt x="1679594" y="47825"/>
                </a:lnTo>
                <a:lnTo>
                  <a:pt x="1736627" y="45056"/>
                </a:lnTo>
                <a:lnTo>
                  <a:pt x="1793593" y="42375"/>
                </a:lnTo>
                <a:lnTo>
                  <a:pt x="1850491" y="39782"/>
                </a:lnTo>
                <a:lnTo>
                  <a:pt x="1907320" y="37276"/>
                </a:lnTo>
                <a:lnTo>
                  <a:pt x="1964081" y="34857"/>
                </a:lnTo>
                <a:lnTo>
                  <a:pt x="2020771" y="32523"/>
                </a:lnTo>
                <a:lnTo>
                  <a:pt x="2077390" y="30276"/>
                </a:lnTo>
                <a:lnTo>
                  <a:pt x="2133938" y="28113"/>
                </a:lnTo>
                <a:lnTo>
                  <a:pt x="2190413" y="26036"/>
                </a:lnTo>
                <a:lnTo>
                  <a:pt x="2246815" y="24042"/>
                </a:lnTo>
                <a:lnTo>
                  <a:pt x="2303143" y="22131"/>
                </a:lnTo>
                <a:lnTo>
                  <a:pt x="2359397" y="20304"/>
                </a:lnTo>
                <a:lnTo>
                  <a:pt x="2415575" y="18560"/>
                </a:lnTo>
                <a:lnTo>
                  <a:pt x="2471676" y="16897"/>
                </a:lnTo>
                <a:lnTo>
                  <a:pt x="2527701" y="15316"/>
                </a:lnTo>
                <a:lnTo>
                  <a:pt x="2583647" y="13815"/>
                </a:lnTo>
                <a:lnTo>
                  <a:pt x="2639515" y="12395"/>
                </a:lnTo>
                <a:lnTo>
                  <a:pt x="2695304" y="11055"/>
                </a:lnTo>
                <a:lnTo>
                  <a:pt x="2751013" y="9795"/>
                </a:lnTo>
                <a:lnTo>
                  <a:pt x="2806640" y="8613"/>
                </a:lnTo>
                <a:lnTo>
                  <a:pt x="2862186" y="7510"/>
                </a:lnTo>
                <a:lnTo>
                  <a:pt x="2917649" y="6484"/>
                </a:lnTo>
                <a:lnTo>
                  <a:pt x="2973029" y="5536"/>
                </a:lnTo>
                <a:lnTo>
                  <a:pt x="3028325" y="4665"/>
                </a:lnTo>
                <a:lnTo>
                  <a:pt x="3083536" y="3870"/>
                </a:lnTo>
                <a:lnTo>
                  <a:pt x="3138662" y="3150"/>
                </a:lnTo>
                <a:lnTo>
                  <a:pt x="3193701" y="2506"/>
                </a:lnTo>
                <a:lnTo>
                  <a:pt x="3248653" y="1937"/>
                </a:lnTo>
                <a:lnTo>
                  <a:pt x="3303517" y="1441"/>
                </a:lnTo>
                <a:lnTo>
                  <a:pt x="3358292" y="1020"/>
                </a:lnTo>
                <a:lnTo>
                  <a:pt x="3412978" y="672"/>
                </a:lnTo>
                <a:lnTo>
                  <a:pt x="3467574" y="396"/>
                </a:lnTo>
                <a:lnTo>
                  <a:pt x="3522078" y="192"/>
                </a:lnTo>
                <a:lnTo>
                  <a:pt x="3576491" y="60"/>
                </a:lnTo>
                <a:lnTo>
                  <a:pt x="3630811" y="0"/>
                </a:lnTo>
                <a:lnTo>
                  <a:pt x="3685038" y="9"/>
                </a:lnTo>
                <a:lnTo>
                  <a:pt x="3739170" y="89"/>
                </a:lnTo>
                <a:lnTo>
                  <a:pt x="3793208" y="238"/>
                </a:lnTo>
                <a:lnTo>
                  <a:pt x="3847150" y="456"/>
                </a:lnTo>
                <a:lnTo>
                  <a:pt x="3900995" y="743"/>
                </a:lnTo>
                <a:lnTo>
                  <a:pt x="3954744" y="1098"/>
                </a:lnTo>
                <a:lnTo>
                  <a:pt x="4008394" y="1520"/>
                </a:lnTo>
                <a:lnTo>
                  <a:pt x="4061945" y="2009"/>
                </a:lnTo>
                <a:lnTo>
                  <a:pt x="4115397" y="2565"/>
                </a:lnTo>
                <a:lnTo>
                  <a:pt x="4168749" y="3186"/>
                </a:lnTo>
                <a:lnTo>
                  <a:pt x="4221999" y="3873"/>
                </a:lnTo>
                <a:lnTo>
                  <a:pt x="4275147" y="4625"/>
                </a:lnTo>
                <a:lnTo>
                  <a:pt x="4328193" y="5441"/>
                </a:lnTo>
                <a:lnTo>
                  <a:pt x="4381135" y="6321"/>
                </a:lnTo>
                <a:lnTo>
                  <a:pt x="4433973" y="7264"/>
                </a:lnTo>
                <a:lnTo>
                  <a:pt x="4486706" y="8270"/>
                </a:lnTo>
                <a:lnTo>
                  <a:pt x="4539333" y="9338"/>
                </a:lnTo>
                <a:lnTo>
                  <a:pt x="4591854" y="10468"/>
                </a:lnTo>
                <a:lnTo>
                  <a:pt x="4644267" y="11659"/>
                </a:lnTo>
                <a:lnTo>
                  <a:pt x="4696572" y="12911"/>
                </a:lnTo>
                <a:lnTo>
                  <a:pt x="4748769" y="14223"/>
                </a:lnTo>
                <a:lnTo>
                  <a:pt x="4800855" y="15594"/>
                </a:lnTo>
                <a:lnTo>
                  <a:pt x="4852831" y="17025"/>
                </a:lnTo>
                <a:lnTo>
                  <a:pt x="4904696" y="18515"/>
                </a:lnTo>
                <a:lnTo>
                  <a:pt x="4956449" y="20062"/>
                </a:lnTo>
                <a:lnTo>
                  <a:pt x="5008089" y="21667"/>
                </a:lnTo>
                <a:lnTo>
                  <a:pt x="5059616" y="23330"/>
                </a:lnTo>
                <a:lnTo>
                  <a:pt x="5111028" y="25048"/>
                </a:lnTo>
                <a:lnTo>
                  <a:pt x="5162325" y="26823"/>
                </a:lnTo>
                <a:lnTo>
                  <a:pt x="5213506" y="28653"/>
                </a:lnTo>
                <a:lnTo>
                  <a:pt x="5264571" y="30539"/>
                </a:lnTo>
                <a:lnTo>
                  <a:pt x="5315518" y="32479"/>
                </a:lnTo>
                <a:lnTo>
                  <a:pt x="5366347" y="34472"/>
                </a:lnTo>
                <a:lnTo>
                  <a:pt x="5417057" y="36519"/>
                </a:lnTo>
                <a:lnTo>
                  <a:pt x="5467647" y="38620"/>
                </a:lnTo>
                <a:lnTo>
                  <a:pt x="5518116" y="40772"/>
                </a:lnTo>
                <a:lnTo>
                  <a:pt x="5568465" y="42976"/>
                </a:lnTo>
                <a:lnTo>
                  <a:pt x="5618691" y="45232"/>
                </a:lnTo>
                <a:lnTo>
                  <a:pt x="5668794" y="47539"/>
                </a:lnTo>
                <a:lnTo>
                  <a:pt x="5718774" y="49896"/>
                </a:lnTo>
                <a:lnTo>
                  <a:pt x="5768629" y="52302"/>
                </a:lnTo>
                <a:lnTo>
                  <a:pt x="5818359" y="54758"/>
                </a:lnTo>
                <a:lnTo>
                  <a:pt x="5867963" y="57263"/>
                </a:lnTo>
                <a:lnTo>
                  <a:pt x="5917440" y="59816"/>
                </a:lnTo>
                <a:lnTo>
                  <a:pt x="5966790" y="62417"/>
                </a:lnTo>
                <a:lnTo>
                  <a:pt x="6016011" y="65064"/>
                </a:lnTo>
                <a:lnTo>
                  <a:pt x="6065103" y="67759"/>
                </a:lnTo>
                <a:lnTo>
                  <a:pt x="6114066" y="70500"/>
                </a:lnTo>
                <a:lnTo>
                  <a:pt x="6162898" y="73286"/>
                </a:lnTo>
                <a:lnTo>
                  <a:pt x="6211598" y="76118"/>
                </a:lnTo>
                <a:lnTo>
                  <a:pt x="6260166" y="78994"/>
                </a:lnTo>
                <a:lnTo>
                  <a:pt x="6308601" y="81914"/>
                </a:lnTo>
                <a:lnTo>
                  <a:pt x="6356903" y="84878"/>
                </a:lnTo>
                <a:lnTo>
                  <a:pt x="6405070" y="87885"/>
                </a:lnTo>
                <a:lnTo>
                  <a:pt x="6453101" y="90934"/>
                </a:lnTo>
                <a:lnTo>
                  <a:pt x="6500997" y="94026"/>
                </a:lnTo>
                <a:lnTo>
                  <a:pt x="6548756" y="97158"/>
                </a:lnTo>
                <a:lnTo>
                  <a:pt x="6596377" y="100332"/>
                </a:lnTo>
                <a:lnTo>
                  <a:pt x="6643859" y="103547"/>
                </a:lnTo>
                <a:lnTo>
                  <a:pt x="6691203" y="106801"/>
                </a:lnTo>
                <a:lnTo>
                  <a:pt x="6738406" y="110095"/>
                </a:lnTo>
                <a:lnTo>
                  <a:pt x="6785469" y="113427"/>
                </a:lnTo>
                <a:lnTo>
                  <a:pt x="6832391" y="116798"/>
                </a:lnTo>
                <a:lnTo>
                  <a:pt x="6879170" y="120207"/>
                </a:lnTo>
                <a:lnTo>
                  <a:pt x="6925805" y="123653"/>
                </a:lnTo>
                <a:lnTo>
                  <a:pt x="6972298" y="127136"/>
                </a:lnTo>
                <a:lnTo>
                  <a:pt x="7018645" y="130655"/>
                </a:lnTo>
                <a:lnTo>
                  <a:pt x="7064847" y="134210"/>
                </a:lnTo>
                <a:lnTo>
                  <a:pt x="7110903" y="137801"/>
                </a:lnTo>
                <a:lnTo>
                  <a:pt x="7156812" y="141426"/>
                </a:lnTo>
                <a:lnTo>
                  <a:pt x="7202573" y="145085"/>
                </a:lnTo>
                <a:lnTo>
                  <a:pt x="7248186" y="148778"/>
                </a:lnTo>
                <a:lnTo>
                  <a:pt x="7293650" y="152504"/>
                </a:lnTo>
                <a:lnTo>
                  <a:pt x="7338963" y="156263"/>
                </a:lnTo>
                <a:lnTo>
                  <a:pt x="7384126" y="160054"/>
                </a:lnTo>
                <a:lnTo>
                  <a:pt x="7429137" y="163877"/>
                </a:lnTo>
                <a:lnTo>
                  <a:pt x="7473995" y="167730"/>
                </a:lnTo>
                <a:lnTo>
                  <a:pt x="7518701" y="171615"/>
                </a:lnTo>
                <a:lnTo>
                  <a:pt x="7563252" y="175529"/>
                </a:lnTo>
                <a:lnTo>
                  <a:pt x="7607649" y="179473"/>
                </a:lnTo>
                <a:lnTo>
                  <a:pt x="7651890" y="183446"/>
                </a:lnTo>
                <a:lnTo>
                  <a:pt x="7695975" y="187448"/>
                </a:lnTo>
                <a:lnTo>
                  <a:pt x="7739903" y="191477"/>
                </a:lnTo>
                <a:lnTo>
                  <a:pt x="7783674" y="195534"/>
                </a:lnTo>
                <a:lnTo>
                  <a:pt x="7827285" y="199618"/>
                </a:lnTo>
                <a:lnTo>
                  <a:pt x="7870738" y="203729"/>
                </a:lnTo>
                <a:lnTo>
                  <a:pt x="7914030" y="207865"/>
                </a:lnTo>
                <a:lnTo>
                  <a:pt x="7957161" y="212027"/>
                </a:lnTo>
                <a:lnTo>
                  <a:pt x="8000130" y="216213"/>
                </a:lnTo>
                <a:lnTo>
                  <a:pt x="8042937" y="220424"/>
                </a:lnTo>
                <a:lnTo>
                  <a:pt x="8085581" y="224659"/>
                </a:lnTo>
                <a:lnTo>
                  <a:pt x="8128061" y="228917"/>
                </a:lnTo>
                <a:lnTo>
                  <a:pt x="8170376" y="233198"/>
                </a:lnTo>
                <a:lnTo>
                  <a:pt x="8212525" y="237501"/>
                </a:lnTo>
                <a:lnTo>
                  <a:pt x="8254508" y="241826"/>
                </a:lnTo>
                <a:lnTo>
                  <a:pt x="8296324" y="246172"/>
                </a:lnTo>
                <a:lnTo>
                  <a:pt x="8337972" y="250539"/>
                </a:lnTo>
                <a:lnTo>
                  <a:pt x="8379451" y="254926"/>
                </a:lnTo>
                <a:lnTo>
                  <a:pt x="8420761" y="259333"/>
                </a:lnTo>
                <a:lnTo>
                  <a:pt x="8461901" y="263759"/>
                </a:lnTo>
                <a:lnTo>
                  <a:pt x="8502869" y="268204"/>
                </a:lnTo>
                <a:lnTo>
                  <a:pt x="8543666" y="272667"/>
                </a:lnTo>
                <a:lnTo>
                  <a:pt x="8584290" y="277147"/>
                </a:lnTo>
                <a:lnTo>
                  <a:pt x="8624741" y="281645"/>
                </a:lnTo>
                <a:lnTo>
                  <a:pt x="8665018" y="286159"/>
                </a:lnTo>
                <a:lnTo>
                  <a:pt x="8705120" y="290689"/>
                </a:lnTo>
                <a:lnTo>
                  <a:pt x="8745046" y="295234"/>
                </a:lnTo>
                <a:lnTo>
                  <a:pt x="8784795" y="299795"/>
                </a:lnTo>
                <a:lnTo>
                  <a:pt x="8824368" y="304370"/>
                </a:lnTo>
                <a:lnTo>
                  <a:pt x="8863762" y="308959"/>
                </a:lnTo>
                <a:lnTo>
                  <a:pt x="8902978" y="313562"/>
                </a:lnTo>
                <a:lnTo>
                  <a:pt x="8942014" y="318178"/>
                </a:lnTo>
                <a:lnTo>
                  <a:pt x="8980870" y="322806"/>
                </a:lnTo>
                <a:lnTo>
                  <a:pt x="9019545" y="327445"/>
                </a:lnTo>
                <a:lnTo>
                  <a:pt x="9058038" y="332097"/>
                </a:lnTo>
                <a:lnTo>
                  <a:pt x="9096348" y="336759"/>
                </a:lnTo>
                <a:lnTo>
                  <a:pt x="9134475" y="341431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5" y="6192870"/>
            <a:ext cx="9134475" cy="304800"/>
          </a:xfrm>
          <a:custGeom>
            <a:avLst/>
            <a:gdLst/>
            <a:ahLst/>
            <a:cxnLst/>
            <a:rect l="l" t="t" r="r" b="b"/>
            <a:pathLst>
              <a:path w="9134475" h="304800">
                <a:moveTo>
                  <a:pt x="0" y="271861"/>
                </a:moveTo>
                <a:lnTo>
                  <a:pt x="58145" y="264288"/>
                </a:lnTo>
                <a:lnTo>
                  <a:pt x="116253" y="256835"/>
                </a:lnTo>
                <a:lnTo>
                  <a:pt x="174321" y="249503"/>
                </a:lnTo>
                <a:lnTo>
                  <a:pt x="232349" y="242291"/>
                </a:lnTo>
                <a:lnTo>
                  <a:pt x="290337" y="235198"/>
                </a:lnTo>
                <a:lnTo>
                  <a:pt x="348283" y="228224"/>
                </a:lnTo>
                <a:lnTo>
                  <a:pt x="406187" y="221368"/>
                </a:lnTo>
                <a:lnTo>
                  <a:pt x="464048" y="214629"/>
                </a:lnTo>
                <a:lnTo>
                  <a:pt x="521865" y="208007"/>
                </a:lnTo>
                <a:lnTo>
                  <a:pt x="579637" y="201501"/>
                </a:lnTo>
                <a:lnTo>
                  <a:pt x="637364" y="195112"/>
                </a:lnTo>
                <a:lnTo>
                  <a:pt x="695045" y="188837"/>
                </a:lnTo>
                <a:lnTo>
                  <a:pt x="752679" y="182677"/>
                </a:lnTo>
                <a:lnTo>
                  <a:pt x="810265" y="176631"/>
                </a:lnTo>
                <a:lnTo>
                  <a:pt x="867802" y="170698"/>
                </a:lnTo>
                <a:lnTo>
                  <a:pt x="925290" y="164878"/>
                </a:lnTo>
                <a:lnTo>
                  <a:pt x="982728" y="159170"/>
                </a:lnTo>
                <a:lnTo>
                  <a:pt x="1040115" y="153574"/>
                </a:lnTo>
                <a:lnTo>
                  <a:pt x="1097450" y="148089"/>
                </a:lnTo>
                <a:lnTo>
                  <a:pt x="1154733" y="142715"/>
                </a:lnTo>
                <a:lnTo>
                  <a:pt x="1211963" y="137450"/>
                </a:lnTo>
                <a:lnTo>
                  <a:pt x="1269138" y="132295"/>
                </a:lnTo>
                <a:lnTo>
                  <a:pt x="1326259" y="127248"/>
                </a:lnTo>
                <a:lnTo>
                  <a:pt x="1383323" y="122310"/>
                </a:lnTo>
                <a:lnTo>
                  <a:pt x="1440332" y="117479"/>
                </a:lnTo>
                <a:lnTo>
                  <a:pt x="1497283" y="112755"/>
                </a:lnTo>
                <a:lnTo>
                  <a:pt x="1554176" y="108137"/>
                </a:lnTo>
                <a:lnTo>
                  <a:pt x="1611011" y="103625"/>
                </a:lnTo>
                <a:lnTo>
                  <a:pt x="1667785" y="99219"/>
                </a:lnTo>
                <a:lnTo>
                  <a:pt x="1724500" y="94917"/>
                </a:lnTo>
                <a:lnTo>
                  <a:pt x="1781153" y="90719"/>
                </a:lnTo>
                <a:lnTo>
                  <a:pt x="1837744" y="86625"/>
                </a:lnTo>
                <a:lnTo>
                  <a:pt x="1894273" y="82633"/>
                </a:lnTo>
                <a:lnTo>
                  <a:pt x="1950738" y="78744"/>
                </a:lnTo>
                <a:lnTo>
                  <a:pt x="2007139" y="74957"/>
                </a:lnTo>
                <a:lnTo>
                  <a:pt x="2063474" y="71270"/>
                </a:lnTo>
                <a:lnTo>
                  <a:pt x="2119744" y="67684"/>
                </a:lnTo>
                <a:lnTo>
                  <a:pt x="2175947" y="64199"/>
                </a:lnTo>
                <a:lnTo>
                  <a:pt x="2232082" y="60812"/>
                </a:lnTo>
                <a:lnTo>
                  <a:pt x="2288150" y="57525"/>
                </a:lnTo>
                <a:lnTo>
                  <a:pt x="2344148" y="54335"/>
                </a:lnTo>
                <a:lnTo>
                  <a:pt x="2400076" y="51243"/>
                </a:lnTo>
                <a:lnTo>
                  <a:pt x="2455934" y="48249"/>
                </a:lnTo>
                <a:lnTo>
                  <a:pt x="2511721" y="45350"/>
                </a:lnTo>
                <a:lnTo>
                  <a:pt x="2567435" y="42548"/>
                </a:lnTo>
                <a:lnTo>
                  <a:pt x="2623076" y="39841"/>
                </a:lnTo>
                <a:lnTo>
                  <a:pt x="2678643" y="37228"/>
                </a:lnTo>
                <a:lnTo>
                  <a:pt x="2734136" y="34710"/>
                </a:lnTo>
                <a:lnTo>
                  <a:pt x="2789554" y="32285"/>
                </a:lnTo>
                <a:lnTo>
                  <a:pt x="2844895" y="29953"/>
                </a:lnTo>
                <a:lnTo>
                  <a:pt x="2900160" y="27714"/>
                </a:lnTo>
                <a:lnTo>
                  <a:pt x="2955346" y="25566"/>
                </a:lnTo>
                <a:lnTo>
                  <a:pt x="3010455" y="23510"/>
                </a:lnTo>
                <a:lnTo>
                  <a:pt x="3065484" y="21544"/>
                </a:lnTo>
                <a:lnTo>
                  <a:pt x="3120432" y="19668"/>
                </a:lnTo>
                <a:lnTo>
                  <a:pt x="3175301" y="17882"/>
                </a:lnTo>
                <a:lnTo>
                  <a:pt x="3230087" y="16185"/>
                </a:lnTo>
                <a:lnTo>
                  <a:pt x="3284791" y="14575"/>
                </a:lnTo>
                <a:lnTo>
                  <a:pt x="3339412" y="13054"/>
                </a:lnTo>
                <a:lnTo>
                  <a:pt x="3393948" y="11620"/>
                </a:lnTo>
                <a:lnTo>
                  <a:pt x="3448400" y="10272"/>
                </a:lnTo>
                <a:lnTo>
                  <a:pt x="3502767" y="9010"/>
                </a:lnTo>
                <a:lnTo>
                  <a:pt x="3557047" y="7834"/>
                </a:lnTo>
                <a:lnTo>
                  <a:pt x="3611239" y="6742"/>
                </a:lnTo>
                <a:lnTo>
                  <a:pt x="3665344" y="5734"/>
                </a:lnTo>
                <a:lnTo>
                  <a:pt x="3719361" y="4811"/>
                </a:lnTo>
                <a:lnTo>
                  <a:pt x="3773287" y="3970"/>
                </a:lnTo>
                <a:lnTo>
                  <a:pt x="3827123" y="3211"/>
                </a:lnTo>
                <a:lnTo>
                  <a:pt x="3880869" y="2535"/>
                </a:lnTo>
                <a:lnTo>
                  <a:pt x="3934522" y="1940"/>
                </a:lnTo>
                <a:lnTo>
                  <a:pt x="3988083" y="1425"/>
                </a:lnTo>
                <a:lnTo>
                  <a:pt x="4041550" y="990"/>
                </a:lnTo>
                <a:lnTo>
                  <a:pt x="4094923" y="636"/>
                </a:lnTo>
                <a:lnTo>
                  <a:pt x="4148201" y="360"/>
                </a:lnTo>
                <a:lnTo>
                  <a:pt x="4201383" y="162"/>
                </a:lnTo>
                <a:lnTo>
                  <a:pt x="4254468" y="42"/>
                </a:lnTo>
                <a:lnTo>
                  <a:pt x="4307456" y="0"/>
                </a:lnTo>
                <a:lnTo>
                  <a:pt x="4360346" y="33"/>
                </a:lnTo>
                <a:lnTo>
                  <a:pt x="4413137" y="143"/>
                </a:lnTo>
                <a:lnTo>
                  <a:pt x="4465828" y="329"/>
                </a:lnTo>
                <a:lnTo>
                  <a:pt x="4518419" y="589"/>
                </a:lnTo>
                <a:lnTo>
                  <a:pt x="4570908" y="924"/>
                </a:lnTo>
                <a:lnTo>
                  <a:pt x="4623295" y="1332"/>
                </a:lnTo>
                <a:lnTo>
                  <a:pt x="4675579" y="1813"/>
                </a:lnTo>
                <a:lnTo>
                  <a:pt x="4727760" y="2367"/>
                </a:lnTo>
                <a:lnTo>
                  <a:pt x="4779836" y="2993"/>
                </a:lnTo>
                <a:lnTo>
                  <a:pt x="4831807" y="3690"/>
                </a:lnTo>
                <a:lnTo>
                  <a:pt x="4883672" y="4458"/>
                </a:lnTo>
                <a:lnTo>
                  <a:pt x="4935429" y="5296"/>
                </a:lnTo>
                <a:lnTo>
                  <a:pt x="4987080" y="6204"/>
                </a:lnTo>
                <a:lnTo>
                  <a:pt x="5038621" y="7181"/>
                </a:lnTo>
                <a:lnTo>
                  <a:pt x="5090054" y="8226"/>
                </a:lnTo>
                <a:lnTo>
                  <a:pt x="5141377" y="9339"/>
                </a:lnTo>
                <a:lnTo>
                  <a:pt x="5192588" y="10519"/>
                </a:lnTo>
                <a:lnTo>
                  <a:pt x="5243689" y="11766"/>
                </a:lnTo>
                <a:lnTo>
                  <a:pt x="5294676" y="13079"/>
                </a:lnTo>
                <a:lnTo>
                  <a:pt x="5345551" y="14458"/>
                </a:lnTo>
                <a:lnTo>
                  <a:pt x="5396312" y="15901"/>
                </a:lnTo>
                <a:lnTo>
                  <a:pt x="5446958" y="17409"/>
                </a:lnTo>
                <a:lnTo>
                  <a:pt x="5497488" y="18981"/>
                </a:lnTo>
                <a:lnTo>
                  <a:pt x="5547903" y="20616"/>
                </a:lnTo>
                <a:lnTo>
                  <a:pt x="5598200" y="22313"/>
                </a:lnTo>
                <a:lnTo>
                  <a:pt x="5648379" y="24072"/>
                </a:lnTo>
                <a:lnTo>
                  <a:pt x="5698440" y="25893"/>
                </a:lnTo>
                <a:lnTo>
                  <a:pt x="5748381" y="27775"/>
                </a:lnTo>
                <a:lnTo>
                  <a:pt x="5798202" y="29717"/>
                </a:lnTo>
                <a:lnTo>
                  <a:pt x="5847902" y="31718"/>
                </a:lnTo>
                <a:lnTo>
                  <a:pt x="5897480" y="33779"/>
                </a:lnTo>
                <a:lnTo>
                  <a:pt x="5946935" y="35898"/>
                </a:lnTo>
                <a:lnTo>
                  <a:pt x="5996267" y="38075"/>
                </a:lnTo>
                <a:lnTo>
                  <a:pt x="6045475" y="40310"/>
                </a:lnTo>
                <a:lnTo>
                  <a:pt x="6094558" y="42601"/>
                </a:lnTo>
                <a:lnTo>
                  <a:pt x="6143515" y="44948"/>
                </a:lnTo>
                <a:lnTo>
                  <a:pt x="6192346" y="47351"/>
                </a:lnTo>
                <a:lnTo>
                  <a:pt x="6241049" y="49809"/>
                </a:lnTo>
                <a:lnTo>
                  <a:pt x="6289624" y="52322"/>
                </a:lnTo>
                <a:lnTo>
                  <a:pt x="6338071" y="54888"/>
                </a:lnTo>
                <a:lnTo>
                  <a:pt x="6386387" y="57508"/>
                </a:lnTo>
                <a:lnTo>
                  <a:pt x="6434573" y="60180"/>
                </a:lnTo>
                <a:lnTo>
                  <a:pt x="6482628" y="62904"/>
                </a:lnTo>
                <a:lnTo>
                  <a:pt x="6530551" y="65680"/>
                </a:lnTo>
                <a:lnTo>
                  <a:pt x="6578341" y="68506"/>
                </a:lnTo>
                <a:lnTo>
                  <a:pt x="6625997" y="71383"/>
                </a:lnTo>
                <a:lnTo>
                  <a:pt x="6673519" y="74310"/>
                </a:lnTo>
                <a:lnTo>
                  <a:pt x="6720906" y="77286"/>
                </a:lnTo>
                <a:lnTo>
                  <a:pt x="6768157" y="80310"/>
                </a:lnTo>
                <a:lnTo>
                  <a:pt x="6815271" y="83383"/>
                </a:lnTo>
                <a:lnTo>
                  <a:pt x="6862247" y="86503"/>
                </a:lnTo>
                <a:lnTo>
                  <a:pt x="6909085" y="89670"/>
                </a:lnTo>
                <a:lnTo>
                  <a:pt x="6955784" y="92883"/>
                </a:lnTo>
                <a:lnTo>
                  <a:pt x="7002343" y="96141"/>
                </a:lnTo>
                <a:lnTo>
                  <a:pt x="7048761" y="99445"/>
                </a:lnTo>
                <a:lnTo>
                  <a:pt x="7095038" y="102793"/>
                </a:lnTo>
                <a:lnTo>
                  <a:pt x="7141172" y="106185"/>
                </a:lnTo>
                <a:lnTo>
                  <a:pt x="7187164" y="109621"/>
                </a:lnTo>
                <a:lnTo>
                  <a:pt x="7233011" y="113099"/>
                </a:lnTo>
                <a:lnTo>
                  <a:pt x="7278714" y="116619"/>
                </a:lnTo>
                <a:lnTo>
                  <a:pt x="7324271" y="120181"/>
                </a:lnTo>
                <a:lnTo>
                  <a:pt x="7369683" y="123784"/>
                </a:lnTo>
                <a:lnTo>
                  <a:pt x="7414947" y="127427"/>
                </a:lnTo>
                <a:lnTo>
                  <a:pt x="7460063" y="131110"/>
                </a:lnTo>
                <a:lnTo>
                  <a:pt x="7505031" y="134833"/>
                </a:lnTo>
                <a:lnTo>
                  <a:pt x="7549849" y="138594"/>
                </a:lnTo>
                <a:lnTo>
                  <a:pt x="7594517" y="142393"/>
                </a:lnTo>
                <a:lnTo>
                  <a:pt x="7639035" y="146229"/>
                </a:lnTo>
                <a:lnTo>
                  <a:pt x="7683400" y="150103"/>
                </a:lnTo>
                <a:lnTo>
                  <a:pt x="7727613" y="154013"/>
                </a:lnTo>
                <a:lnTo>
                  <a:pt x="7771673" y="157958"/>
                </a:lnTo>
                <a:lnTo>
                  <a:pt x="7815578" y="161939"/>
                </a:lnTo>
                <a:lnTo>
                  <a:pt x="7859329" y="165954"/>
                </a:lnTo>
                <a:lnTo>
                  <a:pt x="7902924" y="170003"/>
                </a:lnTo>
                <a:lnTo>
                  <a:pt x="7946362" y="174086"/>
                </a:lnTo>
                <a:lnTo>
                  <a:pt x="7989644" y="178201"/>
                </a:lnTo>
                <a:lnTo>
                  <a:pt x="8032767" y="182349"/>
                </a:lnTo>
                <a:lnTo>
                  <a:pt x="8075731" y="186528"/>
                </a:lnTo>
                <a:lnTo>
                  <a:pt x="8118536" y="190739"/>
                </a:lnTo>
                <a:lnTo>
                  <a:pt x="8161180" y="194980"/>
                </a:lnTo>
                <a:lnTo>
                  <a:pt x="8203663" y="199250"/>
                </a:lnTo>
                <a:lnTo>
                  <a:pt x="8245985" y="203550"/>
                </a:lnTo>
                <a:lnTo>
                  <a:pt x="8288143" y="207879"/>
                </a:lnTo>
                <a:lnTo>
                  <a:pt x="8330138" y="212236"/>
                </a:lnTo>
                <a:lnTo>
                  <a:pt x="8371968" y="216621"/>
                </a:lnTo>
                <a:lnTo>
                  <a:pt x="8413634" y="221032"/>
                </a:lnTo>
                <a:lnTo>
                  <a:pt x="8455133" y="225470"/>
                </a:lnTo>
                <a:lnTo>
                  <a:pt x="8496466" y="229934"/>
                </a:lnTo>
                <a:lnTo>
                  <a:pt x="8537631" y="234423"/>
                </a:lnTo>
                <a:lnTo>
                  <a:pt x="8578628" y="238936"/>
                </a:lnTo>
                <a:lnTo>
                  <a:pt x="8619456" y="243474"/>
                </a:lnTo>
                <a:lnTo>
                  <a:pt x="8660114" y="248035"/>
                </a:lnTo>
                <a:lnTo>
                  <a:pt x="8700601" y="252619"/>
                </a:lnTo>
                <a:lnTo>
                  <a:pt x="8740917" y="257225"/>
                </a:lnTo>
                <a:lnTo>
                  <a:pt x="8781061" y="261853"/>
                </a:lnTo>
                <a:lnTo>
                  <a:pt x="8821032" y="266502"/>
                </a:lnTo>
                <a:lnTo>
                  <a:pt x="8860829" y="271172"/>
                </a:lnTo>
                <a:lnTo>
                  <a:pt x="8900451" y="275861"/>
                </a:lnTo>
                <a:lnTo>
                  <a:pt x="8939898" y="280571"/>
                </a:lnTo>
                <a:lnTo>
                  <a:pt x="8979169" y="285298"/>
                </a:lnTo>
                <a:lnTo>
                  <a:pt x="9018262" y="290044"/>
                </a:lnTo>
                <a:lnTo>
                  <a:pt x="9057179" y="294808"/>
                </a:lnTo>
                <a:lnTo>
                  <a:pt x="9095916" y="299589"/>
                </a:lnTo>
                <a:lnTo>
                  <a:pt x="9134475" y="304386"/>
                </a:lnTo>
              </a:path>
            </a:pathLst>
          </a:custGeom>
          <a:ln w="12700">
            <a:solidFill>
              <a:srgbClr val="EEB3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166208"/>
            <a:ext cx="9134475" cy="366395"/>
          </a:xfrm>
          <a:custGeom>
            <a:avLst/>
            <a:gdLst/>
            <a:ahLst/>
            <a:cxnLst/>
            <a:rect l="l" t="t" r="r" b="b"/>
            <a:pathLst>
              <a:path w="9134475" h="366395">
                <a:moveTo>
                  <a:pt x="0" y="309051"/>
                </a:moveTo>
                <a:lnTo>
                  <a:pt x="58206" y="300310"/>
                </a:lnTo>
                <a:lnTo>
                  <a:pt x="116372" y="291710"/>
                </a:lnTo>
                <a:lnTo>
                  <a:pt x="174498" y="283252"/>
                </a:lnTo>
                <a:lnTo>
                  <a:pt x="232583" y="274933"/>
                </a:lnTo>
                <a:lnTo>
                  <a:pt x="290625" y="266755"/>
                </a:lnTo>
                <a:lnTo>
                  <a:pt x="348625" y="258715"/>
                </a:lnTo>
                <a:lnTo>
                  <a:pt x="406582" y="250813"/>
                </a:lnTo>
                <a:lnTo>
                  <a:pt x="464494" y="243048"/>
                </a:lnTo>
                <a:lnTo>
                  <a:pt x="522361" y="235421"/>
                </a:lnTo>
                <a:lnTo>
                  <a:pt x="580182" y="227929"/>
                </a:lnTo>
                <a:lnTo>
                  <a:pt x="637956" y="220573"/>
                </a:lnTo>
                <a:lnTo>
                  <a:pt x="695684" y="213352"/>
                </a:lnTo>
                <a:lnTo>
                  <a:pt x="753362" y="206264"/>
                </a:lnTo>
                <a:lnTo>
                  <a:pt x="810992" y="199310"/>
                </a:lnTo>
                <a:lnTo>
                  <a:pt x="868572" y="192489"/>
                </a:lnTo>
                <a:lnTo>
                  <a:pt x="926102" y="185800"/>
                </a:lnTo>
                <a:lnTo>
                  <a:pt x="983580" y="179242"/>
                </a:lnTo>
                <a:lnTo>
                  <a:pt x="1041006" y="172814"/>
                </a:lnTo>
                <a:lnTo>
                  <a:pt x="1098380" y="166517"/>
                </a:lnTo>
                <a:lnTo>
                  <a:pt x="1155699" y="160348"/>
                </a:lnTo>
                <a:lnTo>
                  <a:pt x="1212964" y="154308"/>
                </a:lnTo>
                <a:lnTo>
                  <a:pt x="1270174" y="148396"/>
                </a:lnTo>
                <a:lnTo>
                  <a:pt x="1327328" y="142612"/>
                </a:lnTo>
                <a:lnTo>
                  <a:pt x="1384426" y="136953"/>
                </a:lnTo>
                <a:lnTo>
                  <a:pt x="1441466" y="131421"/>
                </a:lnTo>
                <a:lnTo>
                  <a:pt x="1498447" y="126014"/>
                </a:lnTo>
                <a:lnTo>
                  <a:pt x="1555369" y="120731"/>
                </a:lnTo>
                <a:lnTo>
                  <a:pt x="1612232" y="115571"/>
                </a:lnTo>
                <a:lnTo>
                  <a:pt x="1669034" y="110535"/>
                </a:lnTo>
                <a:lnTo>
                  <a:pt x="1725774" y="105621"/>
                </a:lnTo>
                <a:lnTo>
                  <a:pt x="1782453" y="100829"/>
                </a:lnTo>
                <a:lnTo>
                  <a:pt x="1839068" y="96158"/>
                </a:lnTo>
                <a:lnTo>
                  <a:pt x="1895620" y="91607"/>
                </a:lnTo>
                <a:lnTo>
                  <a:pt x="1952107" y="87176"/>
                </a:lnTo>
                <a:lnTo>
                  <a:pt x="2008529" y="82864"/>
                </a:lnTo>
                <a:lnTo>
                  <a:pt x="2064885" y="78670"/>
                </a:lnTo>
                <a:lnTo>
                  <a:pt x="2121174" y="74594"/>
                </a:lnTo>
                <a:lnTo>
                  <a:pt x="2177395" y="70634"/>
                </a:lnTo>
                <a:lnTo>
                  <a:pt x="2233548" y="66791"/>
                </a:lnTo>
                <a:lnTo>
                  <a:pt x="2289632" y="63063"/>
                </a:lnTo>
                <a:lnTo>
                  <a:pt x="2345645" y="59450"/>
                </a:lnTo>
                <a:lnTo>
                  <a:pt x="2401588" y="55951"/>
                </a:lnTo>
                <a:lnTo>
                  <a:pt x="2457460" y="52566"/>
                </a:lnTo>
                <a:lnTo>
                  <a:pt x="2513259" y="49293"/>
                </a:lnTo>
                <a:lnTo>
                  <a:pt x="2568986" y="46132"/>
                </a:lnTo>
                <a:lnTo>
                  <a:pt x="2624638" y="43083"/>
                </a:lnTo>
                <a:lnTo>
                  <a:pt x="2680216" y="40144"/>
                </a:lnTo>
                <a:lnTo>
                  <a:pt x="2735718" y="37316"/>
                </a:lnTo>
                <a:lnTo>
                  <a:pt x="2791145" y="34597"/>
                </a:lnTo>
                <a:lnTo>
                  <a:pt x="2846494" y="31986"/>
                </a:lnTo>
                <a:lnTo>
                  <a:pt x="2901766" y="29484"/>
                </a:lnTo>
                <a:lnTo>
                  <a:pt x="2956959" y="27088"/>
                </a:lnTo>
                <a:lnTo>
                  <a:pt x="3012073" y="24800"/>
                </a:lnTo>
                <a:lnTo>
                  <a:pt x="3067106" y="22617"/>
                </a:lnTo>
                <a:lnTo>
                  <a:pt x="3122060" y="20539"/>
                </a:lnTo>
                <a:lnTo>
                  <a:pt x="3176931" y="18566"/>
                </a:lnTo>
                <a:lnTo>
                  <a:pt x="3231720" y="16697"/>
                </a:lnTo>
                <a:lnTo>
                  <a:pt x="3286426" y="14931"/>
                </a:lnTo>
                <a:lnTo>
                  <a:pt x="3341048" y="13267"/>
                </a:lnTo>
                <a:lnTo>
                  <a:pt x="3395585" y="11706"/>
                </a:lnTo>
                <a:lnTo>
                  <a:pt x="3450037" y="10245"/>
                </a:lnTo>
                <a:lnTo>
                  <a:pt x="3504403" y="8885"/>
                </a:lnTo>
                <a:lnTo>
                  <a:pt x="3558681" y="7624"/>
                </a:lnTo>
                <a:lnTo>
                  <a:pt x="3612872" y="6463"/>
                </a:lnTo>
                <a:lnTo>
                  <a:pt x="3666974" y="5399"/>
                </a:lnTo>
                <a:lnTo>
                  <a:pt x="3720987" y="4434"/>
                </a:lnTo>
                <a:lnTo>
                  <a:pt x="3774910" y="3565"/>
                </a:lnTo>
                <a:lnTo>
                  <a:pt x="3828741" y="2793"/>
                </a:lnTo>
                <a:lnTo>
                  <a:pt x="3882481" y="2116"/>
                </a:lnTo>
                <a:lnTo>
                  <a:pt x="3936129" y="1535"/>
                </a:lnTo>
                <a:lnTo>
                  <a:pt x="3989683" y="1047"/>
                </a:lnTo>
                <a:lnTo>
                  <a:pt x="4043144" y="653"/>
                </a:lnTo>
                <a:lnTo>
                  <a:pt x="4096509" y="352"/>
                </a:lnTo>
                <a:lnTo>
                  <a:pt x="4149779" y="143"/>
                </a:lnTo>
                <a:lnTo>
                  <a:pt x="4202953" y="26"/>
                </a:lnTo>
                <a:lnTo>
                  <a:pt x="4256029" y="0"/>
                </a:lnTo>
                <a:lnTo>
                  <a:pt x="4309008" y="63"/>
                </a:lnTo>
                <a:lnTo>
                  <a:pt x="4361888" y="216"/>
                </a:lnTo>
                <a:lnTo>
                  <a:pt x="4414669" y="458"/>
                </a:lnTo>
                <a:lnTo>
                  <a:pt x="4467349" y="788"/>
                </a:lnTo>
                <a:lnTo>
                  <a:pt x="4519928" y="1205"/>
                </a:lnTo>
                <a:lnTo>
                  <a:pt x="4572406" y="1709"/>
                </a:lnTo>
                <a:lnTo>
                  <a:pt x="4624781" y="2298"/>
                </a:lnTo>
                <a:lnTo>
                  <a:pt x="4677052" y="2974"/>
                </a:lnTo>
                <a:lnTo>
                  <a:pt x="4729220" y="3733"/>
                </a:lnTo>
                <a:lnTo>
                  <a:pt x="4781282" y="4577"/>
                </a:lnTo>
                <a:lnTo>
                  <a:pt x="4833239" y="5504"/>
                </a:lnTo>
                <a:lnTo>
                  <a:pt x="4885090" y="6514"/>
                </a:lnTo>
                <a:lnTo>
                  <a:pt x="4936833" y="7605"/>
                </a:lnTo>
                <a:lnTo>
                  <a:pt x="4988468" y="8778"/>
                </a:lnTo>
                <a:lnTo>
                  <a:pt x="5039995" y="10031"/>
                </a:lnTo>
                <a:lnTo>
                  <a:pt x="5091412" y="11364"/>
                </a:lnTo>
                <a:lnTo>
                  <a:pt x="5142719" y="12776"/>
                </a:lnTo>
                <a:lnTo>
                  <a:pt x="5193914" y="14267"/>
                </a:lnTo>
                <a:lnTo>
                  <a:pt x="5244998" y="15835"/>
                </a:lnTo>
                <a:lnTo>
                  <a:pt x="5295969" y="17480"/>
                </a:lnTo>
                <a:lnTo>
                  <a:pt x="5346826" y="19202"/>
                </a:lnTo>
                <a:lnTo>
                  <a:pt x="5397570" y="21000"/>
                </a:lnTo>
                <a:lnTo>
                  <a:pt x="5448198" y="22872"/>
                </a:lnTo>
                <a:lnTo>
                  <a:pt x="5498711" y="24819"/>
                </a:lnTo>
                <a:lnTo>
                  <a:pt x="5549107" y="26840"/>
                </a:lnTo>
                <a:lnTo>
                  <a:pt x="5599386" y="28933"/>
                </a:lnTo>
                <a:lnTo>
                  <a:pt x="5649547" y="31099"/>
                </a:lnTo>
                <a:lnTo>
                  <a:pt x="5699589" y="33337"/>
                </a:lnTo>
                <a:lnTo>
                  <a:pt x="5749511" y="35645"/>
                </a:lnTo>
                <a:lnTo>
                  <a:pt x="5799313" y="38023"/>
                </a:lnTo>
                <a:lnTo>
                  <a:pt x="5848993" y="40472"/>
                </a:lnTo>
                <a:lnTo>
                  <a:pt x="5898552" y="42988"/>
                </a:lnTo>
                <a:lnTo>
                  <a:pt x="5947988" y="45573"/>
                </a:lnTo>
                <a:lnTo>
                  <a:pt x="5997300" y="48226"/>
                </a:lnTo>
                <a:lnTo>
                  <a:pt x="6046489" y="50945"/>
                </a:lnTo>
                <a:lnTo>
                  <a:pt x="6095552" y="53731"/>
                </a:lnTo>
                <a:lnTo>
                  <a:pt x="6144489" y="56582"/>
                </a:lnTo>
                <a:lnTo>
                  <a:pt x="6193299" y="59497"/>
                </a:lnTo>
                <a:lnTo>
                  <a:pt x="6241983" y="62477"/>
                </a:lnTo>
                <a:lnTo>
                  <a:pt x="6290538" y="65520"/>
                </a:lnTo>
                <a:lnTo>
                  <a:pt x="6338964" y="68626"/>
                </a:lnTo>
                <a:lnTo>
                  <a:pt x="6387260" y="71793"/>
                </a:lnTo>
                <a:lnTo>
                  <a:pt x="6435426" y="75022"/>
                </a:lnTo>
                <a:lnTo>
                  <a:pt x="6483460" y="78312"/>
                </a:lnTo>
                <a:lnTo>
                  <a:pt x="6531363" y="81661"/>
                </a:lnTo>
                <a:lnTo>
                  <a:pt x="6579132" y="85070"/>
                </a:lnTo>
                <a:lnTo>
                  <a:pt x="6626768" y="88537"/>
                </a:lnTo>
                <a:lnTo>
                  <a:pt x="6674270" y="92063"/>
                </a:lnTo>
                <a:lnTo>
                  <a:pt x="6721636" y="95645"/>
                </a:lnTo>
                <a:lnTo>
                  <a:pt x="6768867" y="99284"/>
                </a:lnTo>
                <a:lnTo>
                  <a:pt x="6815961" y="102979"/>
                </a:lnTo>
                <a:lnTo>
                  <a:pt x="6862917" y="106728"/>
                </a:lnTo>
                <a:lnTo>
                  <a:pt x="6909735" y="110533"/>
                </a:lnTo>
                <a:lnTo>
                  <a:pt x="6956414" y="114391"/>
                </a:lnTo>
                <a:lnTo>
                  <a:pt x="7002953" y="118302"/>
                </a:lnTo>
                <a:lnTo>
                  <a:pt x="7049352" y="122265"/>
                </a:lnTo>
                <a:lnTo>
                  <a:pt x="7095609" y="126280"/>
                </a:lnTo>
                <a:lnTo>
                  <a:pt x="7141724" y="130346"/>
                </a:lnTo>
                <a:lnTo>
                  <a:pt x="7187696" y="134463"/>
                </a:lnTo>
                <a:lnTo>
                  <a:pt x="7233524" y="138629"/>
                </a:lnTo>
                <a:lnTo>
                  <a:pt x="7279208" y="142844"/>
                </a:lnTo>
                <a:lnTo>
                  <a:pt x="7324747" y="147107"/>
                </a:lnTo>
                <a:lnTo>
                  <a:pt x="7370139" y="151418"/>
                </a:lnTo>
                <a:lnTo>
                  <a:pt x="7415385" y="155776"/>
                </a:lnTo>
                <a:lnTo>
                  <a:pt x="7460483" y="160180"/>
                </a:lnTo>
                <a:lnTo>
                  <a:pt x="7505433" y="164630"/>
                </a:lnTo>
                <a:lnTo>
                  <a:pt x="7550234" y="169124"/>
                </a:lnTo>
                <a:lnTo>
                  <a:pt x="7594885" y="173663"/>
                </a:lnTo>
                <a:lnTo>
                  <a:pt x="7639385" y="178245"/>
                </a:lnTo>
                <a:lnTo>
                  <a:pt x="7683733" y="182869"/>
                </a:lnTo>
                <a:lnTo>
                  <a:pt x="7727930" y="187536"/>
                </a:lnTo>
                <a:lnTo>
                  <a:pt x="7771973" y="192244"/>
                </a:lnTo>
                <a:lnTo>
                  <a:pt x="7815863" y="196993"/>
                </a:lnTo>
                <a:lnTo>
                  <a:pt x="7859597" y="201782"/>
                </a:lnTo>
                <a:lnTo>
                  <a:pt x="7903177" y="206611"/>
                </a:lnTo>
                <a:lnTo>
                  <a:pt x="7946601" y="211478"/>
                </a:lnTo>
                <a:lnTo>
                  <a:pt x="7989867" y="216383"/>
                </a:lnTo>
                <a:lnTo>
                  <a:pt x="8032976" y="221325"/>
                </a:lnTo>
                <a:lnTo>
                  <a:pt x="8075926" y="226304"/>
                </a:lnTo>
                <a:lnTo>
                  <a:pt x="8118718" y="231319"/>
                </a:lnTo>
                <a:lnTo>
                  <a:pt x="8161349" y="236369"/>
                </a:lnTo>
                <a:lnTo>
                  <a:pt x="8203819" y="241453"/>
                </a:lnTo>
                <a:lnTo>
                  <a:pt x="8246128" y="246572"/>
                </a:lnTo>
                <a:lnTo>
                  <a:pt x="8288274" y="251723"/>
                </a:lnTo>
                <a:lnTo>
                  <a:pt x="8330258" y="256907"/>
                </a:lnTo>
                <a:lnTo>
                  <a:pt x="8372077" y="262123"/>
                </a:lnTo>
                <a:lnTo>
                  <a:pt x="8413732" y="267370"/>
                </a:lnTo>
                <a:lnTo>
                  <a:pt x="8455221" y="272647"/>
                </a:lnTo>
                <a:lnTo>
                  <a:pt x="8496545" y="277955"/>
                </a:lnTo>
                <a:lnTo>
                  <a:pt x="8537701" y="283291"/>
                </a:lnTo>
                <a:lnTo>
                  <a:pt x="8578689" y="288655"/>
                </a:lnTo>
                <a:lnTo>
                  <a:pt x="8619509" y="294047"/>
                </a:lnTo>
                <a:lnTo>
                  <a:pt x="8660159" y="299467"/>
                </a:lnTo>
                <a:lnTo>
                  <a:pt x="8700640" y="304912"/>
                </a:lnTo>
                <a:lnTo>
                  <a:pt x="8740949" y="310383"/>
                </a:lnTo>
                <a:lnTo>
                  <a:pt x="8781087" y="315879"/>
                </a:lnTo>
                <a:lnTo>
                  <a:pt x="8821052" y="321400"/>
                </a:lnTo>
                <a:lnTo>
                  <a:pt x="8860844" y="326944"/>
                </a:lnTo>
                <a:lnTo>
                  <a:pt x="8900463" y="332510"/>
                </a:lnTo>
                <a:lnTo>
                  <a:pt x="8939906" y="338099"/>
                </a:lnTo>
                <a:lnTo>
                  <a:pt x="8979174" y="343710"/>
                </a:lnTo>
                <a:lnTo>
                  <a:pt x="9018265" y="349341"/>
                </a:lnTo>
                <a:lnTo>
                  <a:pt x="9057180" y="354993"/>
                </a:lnTo>
                <a:lnTo>
                  <a:pt x="9095917" y="360664"/>
                </a:lnTo>
                <a:lnTo>
                  <a:pt x="9134475" y="366353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19062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50"/>
                </a:moveTo>
                <a:lnTo>
                  <a:pt x="9144000" y="57150"/>
                </a:lnTo>
                <a:lnTo>
                  <a:pt x="914400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96000" y="381000"/>
            <a:ext cx="25908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A45-8A98-4421-8DB7-4FF34E405669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19199"/>
            <a:ext cx="9144000" cy="563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8748" y="228612"/>
            <a:ext cx="7826502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269" y="1170305"/>
            <a:ext cx="8379460" cy="446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83102" y="6290385"/>
            <a:ext cx="301497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A759-F1CB-4AC3-B6C6-320B69A88467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014804"/>
            <a:ext cx="65525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D50092"/>
                </a:solidFill>
                <a:latin typeface="Berlin Sans FB"/>
                <a:cs typeface="Berlin Sans FB"/>
              </a:rPr>
              <a:t>Symmetric &amp;  </a:t>
            </a:r>
            <a:r>
              <a:rPr sz="5400" b="0" spc="-5" dirty="0">
                <a:solidFill>
                  <a:srgbClr val="D50092"/>
                </a:solidFill>
                <a:latin typeface="Berlin Sans FB"/>
                <a:cs typeface="Berlin Sans FB"/>
              </a:rPr>
              <a:t>Asymmetric</a:t>
            </a:r>
            <a:r>
              <a:rPr sz="5400" b="0" spc="-85" dirty="0">
                <a:solidFill>
                  <a:srgbClr val="D50092"/>
                </a:solidFill>
                <a:latin typeface="Berlin Sans FB"/>
                <a:cs typeface="Berlin Sans FB"/>
              </a:rPr>
              <a:t> </a:t>
            </a:r>
            <a:r>
              <a:rPr sz="5400" b="0" dirty="0">
                <a:solidFill>
                  <a:srgbClr val="D50092"/>
                </a:solidFill>
                <a:latin typeface="Berlin Sans FB"/>
                <a:cs typeface="Berlin Sans FB"/>
              </a:rPr>
              <a:t>encryption</a:t>
            </a:r>
            <a:endParaRPr sz="5400">
              <a:latin typeface="Berlin Sans FB"/>
              <a:cs typeface="Berlin Sans F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4953000"/>
            <a:ext cx="2685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resented by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5562600"/>
            <a:ext cx="3083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2800" dirty="0" err="1" smtClean="0">
                <a:ln w="11430"/>
                <a:solidFill>
                  <a:schemeClr val="accent2">
                    <a:lumMod val="50000"/>
                  </a:schemeClr>
                </a:solidFill>
              </a:rPr>
              <a:t>Prantik</a:t>
            </a:r>
            <a:r>
              <a:rPr lang="en-IN" sz="2800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IN" sz="2800" dirty="0" smtClean="0">
                <a:ln w="11430"/>
                <a:solidFill>
                  <a:schemeClr val="accent2">
                    <a:lumMod val="50000"/>
                  </a:schemeClr>
                </a:solidFill>
              </a:rPr>
              <a:t>Kumar</a:t>
            </a:r>
            <a:r>
              <a:rPr lang="en-IN" sz="2800" dirty="0" smtClean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IN" sz="2800" dirty="0" err="1" smtClean="0">
                <a:ln w="11430"/>
                <a:solidFill>
                  <a:schemeClr val="accent2">
                    <a:lumMod val="50000"/>
                  </a:schemeClr>
                </a:solidFill>
              </a:rPr>
              <a:t>Patra</a:t>
            </a:r>
            <a:endParaRPr lang="en-US" sz="2800" cap="none" spc="0" dirty="0">
              <a:ln w="11430"/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8600"/>
            <a:ext cx="918205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/>
              <a:t>Cryptography and Network Security</a:t>
            </a:r>
            <a:endParaRPr lang="en-US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826502" cy="1066800"/>
          </a:xfrm>
        </p:spPr>
        <p:txBody>
          <a:bodyPr/>
          <a:lstStyle/>
          <a:p>
            <a:r>
              <a:rPr lang="en-US" b="0" dirty="0" smtClean="0"/>
              <a:t>Difference Between Symmetric and Asymmetric Key Encryption</a:t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5" name="Picture 4" descr="Screenshot (70).png"/>
          <p:cNvPicPr>
            <a:picLocks noChangeAspect="1"/>
          </p:cNvPicPr>
          <p:nvPr/>
        </p:nvPicPr>
        <p:blipFill>
          <a:blip r:embed="rId2"/>
          <a:srcRect l="21667" t="30731" r="30833" b="12945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An encryption </a:t>
            </a:r>
            <a:r>
              <a:rPr lang="en-US" sz="2400" dirty="0" smtClean="0">
                <a:latin typeface="Arial"/>
                <a:cs typeface="Arial"/>
              </a:rPr>
              <a:t>system </a:t>
            </a:r>
            <a:r>
              <a:rPr lang="en-US" sz="2400" spc="-10" dirty="0" smtClean="0">
                <a:latin typeface="Arial"/>
                <a:cs typeface="Arial"/>
              </a:rPr>
              <a:t>in </a:t>
            </a:r>
            <a:r>
              <a:rPr lang="en-US" sz="2400" spc="-5" dirty="0" smtClean="0">
                <a:latin typeface="Arial"/>
                <a:cs typeface="Arial"/>
              </a:rPr>
              <a:t>which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sender and receiver  </a:t>
            </a:r>
            <a:r>
              <a:rPr lang="en-US" sz="2400" dirty="0" smtClean="0">
                <a:latin typeface="Arial"/>
                <a:cs typeface="Arial"/>
              </a:rPr>
              <a:t>of a </a:t>
            </a:r>
            <a:r>
              <a:rPr lang="en-US" sz="2400" spc="-5" dirty="0" smtClean="0">
                <a:latin typeface="Arial"/>
                <a:cs typeface="Arial"/>
              </a:rPr>
              <a:t>message share </a:t>
            </a:r>
            <a:r>
              <a:rPr lang="en-US" sz="2400" dirty="0" smtClean="0">
                <a:latin typeface="Arial"/>
                <a:cs typeface="Arial"/>
              </a:rPr>
              <a:t>a </a:t>
            </a:r>
            <a:r>
              <a:rPr lang="en-US" sz="2400" spc="-5" dirty="0" smtClean="0">
                <a:latin typeface="Arial"/>
                <a:cs typeface="Arial"/>
              </a:rPr>
              <a:t>single, </a:t>
            </a:r>
            <a:r>
              <a:rPr lang="en-US" sz="2400" dirty="0" smtClean="0">
                <a:latin typeface="Arial"/>
                <a:cs typeface="Arial"/>
              </a:rPr>
              <a:t>common key that is </a:t>
            </a:r>
            <a:r>
              <a:rPr lang="en-US" sz="2400" spc="-5" dirty="0" smtClean="0">
                <a:latin typeface="Arial"/>
                <a:cs typeface="Arial"/>
              </a:rPr>
              <a:t>used </a:t>
            </a:r>
            <a:r>
              <a:rPr lang="en-US" sz="2400" dirty="0" smtClean="0">
                <a:latin typeface="Arial"/>
                <a:cs typeface="Arial"/>
              </a:rPr>
              <a:t>to  </a:t>
            </a:r>
            <a:r>
              <a:rPr lang="en-US" sz="2400" spc="-5" dirty="0" smtClean="0">
                <a:latin typeface="Arial"/>
                <a:cs typeface="Arial"/>
              </a:rPr>
              <a:t>encrypt and </a:t>
            </a:r>
            <a:r>
              <a:rPr lang="en-US" sz="2400" dirty="0" smtClean="0">
                <a:latin typeface="Arial"/>
                <a:cs typeface="Arial"/>
              </a:rPr>
              <a:t>decrypt the</a:t>
            </a:r>
            <a:r>
              <a:rPr lang="en-US" sz="2400" spc="-1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message.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5600" marR="448309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2400" dirty="0" smtClean="0">
                <a:latin typeface="Arial"/>
                <a:cs typeface="Arial"/>
              </a:rPr>
              <a:t>In </a:t>
            </a:r>
            <a:r>
              <a:rPr lang="en-US" sz="2400" spc="-5" dirty="0" smtClean="0">
                <a:latin typeface="Arial"/>
                <a:cs typeface="Arial"/>
              </a:rPr>
              <a:t>other </a:t>
            </a:r>
            <a:r>
              <a:rPr lang="en-US" sz="2400" dirty="0" smtClean="0">
                <a:latin typeface="Arial"/>
                <a:cs typeface="Arial"/>
              </a:rPr>
              <a:t>terms, </a:t>
            </a:r>
            <a:r>
              <a:rPr lang="en-US" sz="2400" spc="-5" dirty="0" smtClean="0">
                <a:latin typeface="Arial"/>
                <a:cs typeface="Arial"/>
              </a:rPr>
              <a:t>Data is encrypted and decrypted using  </a:t>
            </a:r>
            <a:r>
              <a:rPr lang="en-US" sz="2400" dirty="0" smtClean="0">
                <a:latin typeface="Arial"/>
                <a:cs typeface="Arial"/>
              </a:rPr>
              <a:t>the same</a:t>
            </a:r>
            <a:r>
              <a:rPr lang="en-US" sz="2400" spc="-3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key.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5600" marR="7112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smtClean="0">
                <a:latin typeface="Arial"/>
                <a:cs typeface="Arial"/>
              </a:rPr>
              <a:t>Symmetric-key </a:t>
            </a:r>
            <a:r>
              <a:rPr lang="en-US" sz="2400" spc="-5" dirty="0" smtClean="0">
                <a:latin typeface="Arial"/>
                <a:cs typeface="Arial"/>
              </a:rPr>
              <a:t>cryptography is </a:t>
            </a:r>
            <a:r>
              <a:rPr lang="en-US" sz="2400" dirty="0" smtClean="0">
                <a:latin typeface="Arial"/>
                <a:cs typeface="Arial"/>
              </a:rPr>
              <a:t>sometimes </a:t>
            </a:r>
            <a:r>
              <a:rPr lang="en-US" sz="2400" spc="-5" dirty="0" smtClean="0">
                <a:latin typeface="Arial"/>
                <a:cs typeface="Arial"/>
              </a:rPr>
              <a:t>called </a:t>
            </a:r>
            <a:r>
              <a:rPr lang="en-US" sz="2400" i="1" dirty="0" smtClean="0">
                <a:latin typeface="Arial"/>
                <a:cs typeface="Arial"/>
              </a:rPr>
              <a:t>secret-  </a:t>
            </a:r>
            <a:r>
              <a:rPr lang="en-US" sz="2400" i="1" spc="-5" dirty="0" smtClean="0">
                <a:latin typeface="Arial"/>
                <a:cs typeface="Arial"/>
              </a:rPr>
              <a:t>key</a:t>
            </a:r>
            <a:r>
              <a:rPr lang="en-US" sz="2400" i="1" spc="-15" dirty="0" smtClean="0">
                <a:latin typeface="Arial"/>
                <a:cs typeface="Arial"/>
              </a:rPr>
              <a:t> </a:t>
            </a:r>
            <a:r>
              <a:rPr lang="en-US" sz="2400" i="1" spc="-5" dirty="0" smtClean="0">
                <a:latin typeface="Arial"/>
                <a:cs typeface="Arial"/>
              </a:rPr>
              <a:t>cryptography.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304800" y="228600"/>
            <a:ext cx="762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219200" y="304800"/>
            <a:ext cx="5181600" cy="457200"/>
          </a:xfrm>
          <a:custGeom>
            <a:avLst/>
            <a:gdLst/>
            <a:ahLst/>
            <a:cxnLst/>
            <a:rect l="l" t="t" r="r" b="b"/>
            <a:pathLst>
              <a:path w="5181600" h="457200">
                <a:moveTo>
                  <a:pt x="5181561" y="0"/>
                </a:moveTo>
                <a:lnTo>
                  <a:pt x="228600" y="0"/>
                </a:lnTo>
                <a:lnTo>
                  <a:pt x="0" y="228600"/>
                </a:lnTo>
                <a:lnTo>
                  <a:pt x="228600" y="457200"/>
                </a:lnTo>
                <a:lnTo>
                  <a:pt x="5181561" y="457200"/>
                </a:lnTo>
                <a:lnTo>
                  <a:pt x="518156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676400" y="381000"/>
            <a:ext cx="31813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omic Sans MS"/>
                <a:cs typeface="Comic Sans MS"/>
              </a:rPr>
              <a:t>SYMMETRIC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ENCRYPTION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6173477"/>
            <a:ext cx="9134475" cy="341630"/>
          </a:xfrm>
          <a:custGeom>
            <a:avLst/>
            <a:gdLst/>
            <a:ahLst/>
            <a:cxnLst/>
            <a:rect l="l" t="t" r="r" b="b"/>
            <a:pathLst>
              <a:path w="9134475" h="341629">
                <a:moveTo>
                  <a:pt x="0" y="168838"/>
                </a:moveTo>
                <a:lnTo>
                  <a:pt x="58637" y="163285"/>
                </a:lnTo>
                <a:lnTo>
                  <a:pt x="117230" y="157835"/>
                </a:lnTo>
                <a:lnTo>
                  <a:pt x="175777" y="152488"/>
                </a:lnTo>
                <a:lnTo>
                  <a:pt x="234279" y="147243"/>
                </a:lnTo>
                <a:lnTo>
                  <a:pt x="292734" y="142099"/>
                </a:lnTo>
                <a:lnTo>
                  <a:pt x="351141" y="137057"/>
                </a:lnTo>
                <a:lnTo>
                  <a:pt x="409500" y="132116"/>
                </a:lnTo>
                <a:lnTo>
                  <a:pt x="467810" y="127274"/>
                </a:lnTo>
                <a:lnTo>
                  <a:pt x="526069" y="122533"/>
                </a:lnTo>
                <a:lnTo>
                  <a:pt x="584279" y="117890"/>
                </a:lnTo>
                <a:lnTo>
                  <a:pt x="642436" y="113346"/>
                </a:lnTo>
                <a:lnTo>
                  <a:pt x="700542" y="108900"/>
                </a:lnTo>
                <a:lnTo>
                  <a:pt x="758595" y="104552"/>
                </a:lnTo>
                <a:lnTo>
                  <a:pt x="816593" y="100301"/>
                </a:lnTo>
                <a:lnTo>
                  <a:pt x="874538" y="96146"/>
                </a:lnTo>
                <a:lnTo>
                  <a:pt x="932427" y="92088"/>
                </a:lnTo>
                <a:lnTo>
                  <a:pt x="990259" y="88124"/>
                </a:lnTo>
                <a:lnTo>
                  <a:pt x="1048035" y="84256"/>
                </a:lnTo>
                <a:lnTo>
                  <a:pt x="1105754" y="80482"/>
                </a:lnTo>
                <a:lnTo>
                  <a:pt x="1163413" y="76803"/>
                </a:lnTo>
                <a:lnTo>
                  <a:pt x="1221014" y="73216"/>
                </a:lnTo>
                <a:lnTo>
                  <a:pt x="1278555" y="69723"/>
                </a:lnTo>
                <a:lnTo>
                  <a:pt x="1336034" y="66321"/>
                </a:lnTo>
                <a:lnTo>
                  <a:pt x="1393453" y="63012"/>
                </a:lnTo>
                <a:lnTo>
                  <a:pt x="1450809" y="59794"/>
                </a:lnTo>
                <a:lnTo>
                  <a:pt x="1508102" y="56667"/>
                </a:lnTo>
                <a:lnTo>
                  <a:pt x="1565331" y="53630"/>
                </a:lnTo>
                <a:lnTo>
                  <a:pt x="1622495" y="50683"/>
                </a:lnTo>
                <a:lnTo>
                  <a:pt x="1679594" y="47825"/>
                </a:lnTo>
                <a:lnTo>
                  <a:pt x="1736627" y="45056"/>
                </a:lnTo>
                <a:lnTo>
                  <a:pt x="1793593" y="42375"/>
                </a:lnTo>
                <a:lnTo>
                  <a:pt x="1850491" y="39782"/>
                </a:lnTo>
                <a:lnTo>
                  <a:pt x="1907320" y="37276"/>
                </a:lnTo>
                <a:lnTo>
                  <a:pt x="1964081" y="34857"/>
                </a:lnTo>
                <a:lnTo>
                  <a:pt x="2020771" y="32523"/>
                </a:lnTo>
                <a:lnTo>
                  <a:pt x="2077390" y="30276"/>
                </a:lnTo>
                <a:lnTo>
                  <a:pt x="2133938" y="28113"/>
                </a:lnTo>
                <a:lnTo>
                  <a:pt x="2190413" y="26036"/>
                </a:lnTo>
                <a:lnTo>
                  <a:pt x="2246815" y="24042"/>
                </a:lnTo>
                <a:lnTo>
                  <a:pt x="2303143" y="22131"/>
                </a:lnTo>
                <a:lnTo>
                  <a:pt x="2359397" y="20304"/>
                </a:lnTo>
                <a:lnTo>
                  <a:pt x="2415575" y="18560"/>
                </a:lnTo>
                <a:lnTo>
                  <a:pt x="2471676" y="16897"/>
                </a:lnTo>
                <a:lnTo>
                  <a:pt x="2527701" y="15316"/>
                </a:lnTo>
                <a:lnTo>
                  <a:pt x="2583647" y="13815"/>
                </a:lnTo>
                <a:lnTo>
                  <a:pt x="2639515" y="12395"/>
                </a:lnTo>
                <a:lnTo>
                  <a:pt x="2695304" y="11055"/>
                </a:lnTo>
                <a:lnTo>
                  <a:pt x="2751013" y="9795"/>
                </a:lnTo>
                <a:lnTo>
                  <a:pt x="2806640" y="8613"/>
                </a:lnTo>
                <a:lnTo>
                  <a:pt x="2862186" y="7510"/>
                </a:lnTo>
                <a:lnTo>
                  <a:pt x="2917649" y="6484"/>
                </a:lnTo>
                <a:lnTo>
                  <a:pt x="2973029" y="5536"/>
                </a:lnTo>
                <a:lnTo>
                  <a:pt x="3028325" y="4665"/>
                </a:lnTo>
                <a:lnTo>
                  <a:pt x="3083536" y="3870"/>
                </a:lnTo>
                <a:lnTo>
                  <a:pt x="3138662" y="3150"/>
                </a:lnTo>
                <a:lnTo>
                  <a:pt x="3193701" y="2506"/>
                </a:lnTo>
                <a:lnTo>
                  <a:pt x="3248653" y="1937"/>
                </a:lnTo>
                <a:lnTo>
                  <a:pt x="3303517" y="1441"/>
                </a:lnTo>
                <a:lnTo>
                  <a:pt x="3358292" y="1020"/>
                </a:lnTo>
                <a:lnTo>
                  <a:pt x="3412978" y="672"/>
                </a:lnTo>
                <a:lnTo>
                  <a:pt x="3467574" y="396"/>
                </a:lnTo>
                <a:lnTo>
                  <a:pt x="3522078" y="192"/>
                </a:lnTo>
                <a:lnTo>
                  <a:pt x="3576491" y="60"/>
                </a:lnTo>
                <a:lnTo>
                  <a:pt x="3630811" y="0"/>
                </a:lnTo>
                <a:lnTo>
                  <a:pt x="3685038" y="9"/>
                </a:lnTo>
                <a:lnTo>
                  <a:pt x="3739170" y="89"/>
                </a:lnTo>
                <a:lnTo>
                  <a:pt x="3793208" y="238"/>
                </a:lnTo>
                <a:lnTo>
                  <a:pt x="3847150" y="456"/>
                </a:lnTo>
                <a:lnTo>
                  <a:pt x="3900995" y="743"/>
                </a:lnTo>
                <a:lnTo>
                  <a:pt x="3954744" y="1098"/>
                </a:lnTo>
                <a:lnTo>
                  <a:pt x="4008394" y="1520"/>
                </a:lnTo>
                <a:lnTo>
                  <a:pt x="4061945" y="2009"/>
                </a:lnTo>
                <a:lnTo>
                  <a:pt x="4115397" y="2565"/>
                </a:lnTo>
                <a:lnTo>
                  <a:pt x="4168749" y="3186"/>
                </a:lnTo>
                <a:lnTo>
                  <a:pt x="4221999" y="3873"/>
                </a:lnTo>
                <a:lnTo>
                  <a:pt x="4275147" y="4625"/>
                </a:lnTo>
                <a:lnTo>
                  <a:pt x="4328193" y="5441"/>
                </a:lnTo>
                <a:lnTo>
                  <a:pt x="4381135" y="6321"/>
                </a:lnTo>
                <a:lnTo>
                  <a:pt x="4433973" y="7264"/>
                </a:lnTo>
                <a:lnTo>
                  <a:pt x="4486706" y="8270"/>
                </a:lnTo>
                <a:lnTo>
                  <a:pt x="4539333" y="9338"/>
                </a:lnTo>
                <a:lnTo>
                  <a:pt x="4591854" y="10468"/>
                </a:lnTo>
                <a:lnTo>
                  <a:pt x="4644267" y="11659"/>
                </a:lnTo>
                <a:lnTo>
                  <a:pt x="4696572" y="12911"/>
                </a:lnTo>
                <a:lnTo>
                  <a:pt x="4748769" y="14223"/>
                </a:lnTo>
                <a:lnTo>
                  <a:pt x="4800855" y="15594"/>
                </a:lnTo>
                <a:lnTo>
                  <a:pt x="4852831" y="17025"/>
                </a:lnTo>
                <a:lnTo>
                  <a:pt x="4904696" y="18515"/>
                </a:lnTo>
                <a:lnTo>
                  <a:pt x="4956449" y="20062"/>
                </a:lnTo>
                <a:lnTo>
                  <a:pt x="5008089" y="21667"/>
                </a:lnTo>
                <a:lnTo>
                  <a:pt x="5059616" y="23330"/>
                </a:lnTo>
                <a:lnTo>
                  <a:pt x="5111028" y="25048"/>
                </a:lnTo>
                <a:lnTo>
                  <a:pt x="5162325" y="26823"/>
                </a:lnTo>
                <a:lnTo>
                  <a:pt x="5213506" y="28653"/>
                </a:lnTo>
                <a:lnTo>
                  <a:pt x="5264571" y="30539"/>
                </a:lnTo>
                <a:lnTo>
                  <a:pt x="5315518" y="32479"/>
                </a:lnTo>
                <a:lnTo>
                  <a:pt x="5366347" y="34472"/>
                </a:lnTo>
                <a:lnTo>
                  <a:pt x="5417057" y="36519"/>
                </a:lnTo>
                <a:lnTo>
                  <a:pt x="5467647" y="38620"/>
                </a:lnTo>
                <a:lnTo>
                  <a:pt x="5518116" y="40772"/>
                </a:lnTo>
                <a:lnTo>
                  <a:pt x="5568465" y="42976"/>
                </a:lnTo>
                <a:lnTo>
                  <a:pt x="5618691" y="45232"/>
                </a:lnTo>
                <a:lnTo>
                  <a:pt x="5668794" y="47539"/>
                </a:lnTo>
                <a:lnTo>
                  <a:pt x="5718774" y="49896"/>
                </a:lnTo>
                <a:lnTo>
                  <a:pt x="5768629" y="52302"/>
                </a:lnTo>
                <a:lnTo>
                  <a:pt x="5818359" y="54758"/>
                </a:lnTo>
                <a:lnTo>
                  <a:pt x="5867963" y="57263"/>
                </a:lnTo>
                <a:lnTo>
                  <a:pt x="5917440" y="59816"/>
                </a:lnTo>
                <a:lnTo>
                  <a:pt x="5966790" y="62417"/>
                </a:lnTo>
                <a:lnTo>
                  <a:pt x="6016011" y="65064"/>
                </a:lnTo>
                <a:lnTo>
                  <a:pt x="6065103" y="67759"/>
                </a:lnTo>
                <a:lnTo>
                  <a:pt x="6114066" y="70500"/>
                </a:lnTo>
                <a:lnTo>
                  <a:pt x="6162898" y="73286"/>
                </a:lnTo>
                <a:lnTo>
                  <a:pt x="6211598" y="76118"/>
                </a:lnTo>
                <a:lnTo>
                  <a:pt x="6260166" y="78994"/>
                </a:lnTo>
                <a:lnTo>
                  <a:pt x="6308601" y="81914"/>
                </a:lnTo>
                <a:lnTo>
                  <a:pt x="6356903" y="84878"/>
                </a:lnTo>
                <a:lnTo>
                  <a:pt x="6405070" y="87885"/>
                </a:lnTo>
                <a:lnTo>
                  <a:pt x="6453101" y="90934"/>
                </a:lnTo>
                <a:lnTo>
                  <a:pt x="6500997" y="94026"/>
                </a:lnTo>
                <a:lnTo>
                  <a:pt x="6548756" y="97158"/>
                </a:lnTo>
                <a:lnTo>
                  <a:pt x="6596377" y="100332"/>
                </a:lnTo>
                <a:lnTo>
                  <a:pt x="6643859" y="103547"/>
                </a:lnTo>
                <a:lnTo>
                  <a:pt x="6691203" y="106801"/>
                </a:lnTo>
                <a:lnTo>
                  <a:pt x="6738406" y="110095"/>
                </a:lnTo>
                <a:lnTo>
                  <a:pt x="6785469" y="113427"/>
                </a:lnTo>
                <a:lnTo>
                  <a:pt x="6832391" y="116798"/>
                </a:lnTo>
                <a:lnTo>
                  <a:pt x="6879170" y="120207"/>
                </a:lnTo>
                <a:lnTo>
                  <a:pt x="6925805" y="123653"/>
                </a:lnTo>
                <a:lnTo>
                  <a:pt x="6972298" y="127136"/>
                </a:lnTo>
                <a:lnTo>
                  <a:pt x="7018645" y="130655"/>
                </a:lnTo>
                <a:lnTo>
                  <a:pt x="7064847" y="134210"/>
                </a:lnTo>
                <a:lnTo>
                  <a:pt x="7110903" y="137801"/>
                </a:lnTo>
                <a:lnTo>
                  <a:pt x="7156812" y="141426"/>
                </a:lnTo>
                <a:lnTo>
                  <a:pt x="7202573" y="145085"/>
                </a:lnTo>
                <a:lnTo>
                  <a:pt x="7248186" y="148778"/>
                </a:lnTo>
                <a:lnTo>
                  <a:pt x="7293650" y="152504"/>
                </a:lnTo>
                <a:lnTo>
                  <a:pt x="7338963" y="156263"/>
                </a:lnTo>
                <a:lnTo>
                  <a:pt x="7384126" y="160054"/>
                </a:lnTo>
                <a:lnTo>
                  <a:pt x="7429137" y="163877"/>
                </a:lnTo>
                <a:lnTo>
                  <a:pt x="7473995" y="167730"/>
                </a:lnTo>
                <a:lnTo>
                  <a:pt x="7518701" y="171615"/>
                </a:lnTo>
                <a:lnTo>
                  <a:pt x="7563252" y="175529"/>
                </a:lnTo>
                <a:lnTo>
                  <a:pt x="7607649" y="179473"/>
                </a:lnTo>
                <a:lnTo>
                  <a:pt x="7651890" y="183446"/>
                </a:lnTo>
                <a:lnTo>
                  <a:pt x="7695975" y="187448"/>
                </a:lnTo>
                <a:lnTo>
                  <a:pt x="7739903" y="191477"/>
                </a:lnTo>
                <a:lnTo>
                  <a:pt x="7783674" y="195534"/>
                </a:lnTo>
                <a:lnTo>
                  <a:pt x="7827285" y="199618"/>
                </a:lnTo>
                <a:lnTo>
                  <a:pt x="7870738" y="203729"/>
                </a:lnTo>
                <a:lnTo>
                  <a:pt x="7914030" y="207865"/>
                </a:lnTo>
                <a:lnTo>
                  <a:pt x="7957161" y="212027"/>
                </a:lnTo>
                <a:lnTo>
                  <a:pt x="8000130" y="216213"/>
                </a:lnTo>
                <a:lnTo>
                  <a:pt x="8042937" y="220424"/>
                </a:lnTo>
                <a:lnTo>
                  <a:pt x="8085581" y="224659"/>
                </a:lnTo>
                <a:lnTo>
                  <a:pt x="8128061" y="228917"/>
                </a:lnTo>
                <a:lnTo>
                  <a:pt x="8170376" y="233198"/>
                </a:lnTo>
                <a:lnTo>
                  <a:pt x="8212525" y="237501"/>
                </a:lnTo>
                <a:lnTo>
                  <a:pt x="8254508" y="241826"/>
                </a:lnTo>
                <a:lnTo>
                  <a:pt x="8296324" y="246172"/>
                </a:lnTo>
                <a:lnTo>
                  <a:pt x="8337972" y="250539"/>
                </a:lnTo>
                <a:lnTo>
                  <a:pt x="8379451" y="254926"/>
                </a:lnTo>
                <a:lnTo>
                  <a:pt x="8420761" y="259333"/>
                </a:lnTo>
                <a:lnTo>
                  <a:pt x="8461901" y="263759"/>
                </a:lnTo>
                <a:lnTo>
                  <a:pt x="8502869" y="268204"/>
                </a:lnTo>
                <a:lnTo>
                  <a:pt x="8543666" y="272667"/>
                </a:lnTo>
                <a:lnTo>
                  <a:pt x="8584290" y="277147"/>
                </a:lnTo>
                <a:lnTo>
                  <a:pt x="8624741" y="281645"/>
                </a:lnTo>
                <a:lnTo>
                  <a:pt x="8665018" y="286159"/>
                </a:lnTo>
                <a:lnTo>
                  <a:pt x="8705120" y="290689"/>
                </a:lnTo>
                <a:lnTo>
                  <a:pt x="8745046" y="295234"/>
                </a:lnTo>
                <a:lnTo>
                  <a:pt x="8784795" y="299795"/>
                </a:lnTo>
                <a:lnTo>
                  <a:pt x="8824368" y="304370"/>
                </a:lnTo>
                <a:lnTo>
                  <a:pt x="8863762" y="308959"/>
                </a:lnTo>
                <a:lnTo>
                  <a:pt x="8902978" y="313562"/>
                </a:lnTo>
                <a:lnTo>
                  <a:pt x="8942014" y="318178"/>
                </a:lnTo>
                <a:lnTo>
                  <a:pt x="8980870" y="322806"/>
                </a:lnTo>
                <a:lnTo>
                  <a:pt x="9019545" y="327445"/>
                </a:lnTo>
                <a:lnTo>
                  <a:pt x="9058038" y="332097"/>
                </a:lnTo>
                <a:lnTo>
                  <a:pt x="9096348" y="336759"/>
                </a:lnTo>
                <a:lnTo>
                  <a:pt x="9134475" y="341431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6192870"/>
            <a:ext cx="9134475" cy="304800"/>
          </a:xfrm>
          <a:custGeom>
            <a:avLst/>
            <a:gdLst/>
            <a:ahLst/>
            <a:cxnLst/>
            <a:rect l="l" t="t" r="r" b="b"/>
            <a:pathLst>
              <a:path w="9134475" h="304800">
                <a:moveTo>
                  <a:pt x="0" y="271861"/>
                </a:moveTo>
                <a:lnTo>
                  <a:pt x="58145" y="264288"/>
                </a:lnTo>
                <a:lnTo>
                  <a:pt x="116253" y="256835"/>
                </a:lnTo>
                <a:lnTo>
                  <a:pt x="174321" y="249503"/>
                </a:lnTo>
                <a:lnTo>
                  <a:pt x="232349" y="242291"/>
                </a:lnTo>
                <a:lnTo>
                  <a:pt x="290337" y="235198"/>
                </a:lnTo>
                <a:lnTo>
                  <a:pt x="348283" y="228224"/>
                </a:lnTo>
                <a:lnTo>
                  <a:pt x="406187" y="221368"/>
                </a:lnTo>
                <a:lnTo>
                  <a:pt x="464048" y="214629"/>
                </a:lnTo>
                <a:lnTo>
                  <a:pt x="521865" y="208007"/>
                </a:lnTo>
                <a:lnTo>
                  <a:pt x="579637" y="201501"/>
                </a:lnTo>
                <a:lnTo>
                  <a:pt x="637364" y="195112"/>
                </a:lnTo>
                <a:lnTo>
                  <a:pt x="695045" y="188837"/>
                </a:lnTo>
                <a:lnTo>
                  <a:pt x="752679" y="182677"/>
                </a:lnTo>
                <a:lnTo>
                  <a:pt x="810265" y="176631"/>
                </a:lnTo>
                <a:lnTo>
                  <a:pt x="867802" y="170698"/>
                </a:lnTo>
                <a:lnTo>
                  <a:pt x="925290" y="164878"/>
                </a:lnTo>
                <a:lnTo>
                  <a:pt x="982728" y="159170"/>
                </a:lnTo>
                <a:lnTo>
                  <a:pt x="1040115" y="153574"/>
                </a:lnTo>
                <a:lnTo>
                  <a:pt x="1097450" y="148089"/>
                </a:lnTo>
                <a:lnTo>
                  <a:pt x="1154733" y="142715"/>
                </a:lnTo>
                <a:lnTo>
                  <a:pt x="1211963" y="137450"/>
                </a:lnTo>
                <a:lnTo>
                  <a:pt x="1269138" y="132295"/>
                </a:lnTo>
                <a:lnTo>
                  <a:pt x="1326259" y="127248"/>
                </a:lnTo>
                <a:lnTo>
                  <a:pt x="1383323" y="122310"/>
                </a:lnTo>
                <a:lnTo>
                  <a:pt x="1440332" y="117479"/>
                </a:lnTo>
                <a:lnTo>
                  <a:pt x="1497283" y="112755"/>
                </a:lnTo>
                <a:lnTo>
                  <a:pt x="1554176" y="108137"/>
                </a:lnTo>
                <a:lnTo>
                  <a:pt x="1611011" y="103625"/>
                </a:lnTo>
                <a:lnTo>
                  <a:pt x="1667785" y="99219"/>
                </a:lnTo>
                <a:lnTo>
                  <a:pt x="1724500" y="94917"/>
                </a:lnTo>
                <a:lnTo>
                  <a:pt x="1781153" y="90719"/>
                </a:lnTo>
                <a:lnTo>
                  <a:pt x="1837744" y="86625"/>
                </a:lnTo>
                <a:lnTo>
                  <a:pt x="1894273" y="82633"/>
                </a:lnTo>
                <a:lnTo>
                  <a:pt x="1950738" y="78744"/>
                </a:lnTo>
                <a:lnTo>
                  <a:pt x="2007139" y="74957"/>
                </a:lnTo>
                <a:lnTo>
                  <a:pt x="2063474" y="71270"/>
                </a:lnTo>
                <a:lnTo>
                  <a:pt x="2119744" y="67684"/>
                </a:lnTo>
                <a:lnTo>
                  <a:pt x="2175947" y="64199"/>
                </a:lnTo>
                <a:lnTo>
                  <a:pt x="2232082" y="60812"/>
                </a:lnTo>
                <a:lnTo>
                  <a:pt x="2288150" y="57525"/>
                </a:lnTo>
                <a:lnTo>
                  <a:pt x="2344148" y="54335"/>
                </a:lnTo>
                <a:lnTo>
                  <a:pt x="2400076" y="51243"/>
                </a:lnTo>
                <a:lnTo>
                  <a:pt x="2455934" y="48249"/>
                </a:lnTo>
                <a:lnTo>
                  <a:pt x="2511721" y="45350"/>
                </a:lnTo>
                <a:lnTo>
                  <a:pt x="2567435" y="42548"/>
                </a:lnTo>
                <a:lnTo>
                  <a:pt x="2623076" y="39841"/>
                </a:lnTo>
                <a:lnTo>
                  <a:pt x="2678643" y="37228"/>
                </a:lnTo>
                <a:lnTo>
                  <a:pt x="2734136" y="34710"/>
                </a:lnTo>
                <a:lnTo>
                  <a:pt x="2789554" y="32285"/>
                </a:lnTo>
                <a:lnTo>
                  <a:pt x="2844895" y="29953"/>
                </a:lnTo>
                <a:lnTo>
                  <a:pt x="2900160" y="27714"/>
                </a:lnTo>
                <a:lnTo>
                  <a:pt x="2955346" y="25566"/>
                </a:lnTo>
                <a:lnTo>
                  <a:pt x="3010455" y="23510"/>
                </a:lnTo>
                <a:lnTo>
                  <a:pt x="3065484" y="21544"/>
                </a:lnTo>
                <a:lnTo>
                  <a:pt x="3120432" y="19668"/>
                </a:lnTo>
                <a:lnTo>
                  <a:pt x="3175301" y="17882"/>
                </a:lnTo>
                <a:lnTo>
                  <a:pt x="3230087" y="16185"/>
                </a:lnTo>
                <a:lnTo>
                  <a:pt x="3284791" y="14575"/>
                </a:lnTo>
                <a:lnTo>
                  <a:pt x="3339412" y="13054"/>
                </a:lnTo>
                <a:lnTo>
                  <a:pt x="3393948" y="11620"/>
                </a:lnTo>
                <a:lnTo>
                  <a:pt x="3448400" y="10272"/>
                </a:lnTo>
                <a:lnTo>
                  <a:pt x="3502767" y="9010"/>
                </a:lnTo>
                <a:lnTo>
                  <a:pt x="3557047" y="7834"/>
                </a:lnTo>
                <a:lnTo>
                  <a:pt x="3611239" y="6742"/>
                </a:lnTo>
                <a:lnTo>
                  <a:pt x="3665344" y="5734"/>
                </a:lnTo>
                <a:lnTo>
                  <a:pt x="3719361" y="4811"/>
                </a:lnTo>
                <a:lnTo>
                  <a:pt x="3773287" y="3970"/>
                </a:lnTo>
                <a:lnTo>
                  <a:pt x="3827123" y="3211"/>
                </a:lnTo>
                <a:lnTo>
                  <a:pt x="3880869" y="2535"/>
                </a:lnTo>
                <a:lnTo>
                  <a:pt x="3934522" y="1940"/>
                </a:lnTo>
                <a:lnTo>
                  <a:pt x="3988083" y="1425"/>
                </a:lnTo>
                <a:lnTo>
                  <a:pt x="4041550" y="990"/>
                </a:lnTo>
                <a:lnTo>
                  <a:pt x="4094923" y="636"/>
                </a:lnTo>
                <a:lnTo>
                  <a:pt x="4148201" y="360"/>
                </a:lnTo>
                <a:lnTo>
                  <a:pt x="4201383" y="162"/>
                </a:lnTo>
                <a:lnTo>
                  <a:pt x="4254468" y="42"/>
                </a:lnTo>
                <a:lnTo>
                  <a:pt x="4307456" y="0"/>
                </a:lnTo>
                <a:lnTo>
                  <a:pt x="4360346" y="33"/>
                </a:lnTo>
                <a:lnTo>
                  <a:pt x="4413137" y="143"/>
                </a:lnTo>
                <a:lnTo>
                  <a:pt x="4465828" y="329"/>
                </a:lnTo>
                <a:lnTo>
                  <a:pt x="4518419" y="589"/>
                </a:lnTo>
                <a:lnTo>
                  <a:pt x="4570908" y="924"/>
                </a:lnTo>
                <a:lnTo>
                  <a:pt x="4623295" y="1332"/>
                </a:lnTo>
                <a:lnTo>
                  <a:pt x="4675579" y="1813"/>
                </a:lnTo>
                <a:lnTo>
                  <a:pt x="4727760" y="2367"/>
                </a:lnTo>
                <a:lnTo>
                  <a:pt x="4779836" y="2993"/>
                </a:lnTo>
                <a:lnTo>
                  <a:pt x="4831807" y="3690"/>
                </a:lnTo>
                <a:lnTo>
                  <a:pt x="4883672" y="4458"/>
                </a:lnTo>
                <a:lnTo>
                  <a:pt x="4935429" y="5296"/>
                </a:lnTo>
                <a:lnTo>
                  <a:pt x="4987080" y="6204"/>
                </a:lnTo>
                <a:lnTo>
                  <a:pt x="5038621" y="7181"/>
                </a:lnTo>
                <a:lnTo>
                  <a:pt x="5090054" y="8226"/>
                </a:lnTo>
                <a:lnTo>
                  <a:pt x="5141377" y="9339"/>
                </a:lnTo>
                <a:lnTo>
                  <a:pt x="5192588" y="10519"/>
                </a:lnTo>
                <a:lnTo>
                  <a:pt x="5243689" y="11766"/>
                </a:lnTo>
                <a:lnTo>
                  <a:pt x="5294676" y="13079"/>
                </a:lnTo>
                <a:lnTo>
                  <a:pt x="5345551" y="14458"/>
                </a:lnTo>
                <a:lnTo>
                  <a:pt x="5396312" y="15901"/>
                </a:lnTo>
                <a:lnTo>
                  <a:pt x="5446958" y="17409"/>
                </a:lnTo>
                <a:lnTo>
                  <a:pt x="5497488" y="18981"/>
                </a:lnTo>
                <a:lnTo>
                  <a:pt x="5547903" y="20616"/>
                </a:lnTo>
                <a:lnTo>
                  <a:pt x="5598200" y="22313"/>
                </a:lnTo>
                <a:lnTo>
                  <a:pt x="5648379" y="24072"/>
                </a:lnTo>
                <a:lnTo>
                  <a:pt x="5698440" y="25893"/>
                </a:lnTo>
                <a:lnTo>
                  <a:pt x="5748381" y="27775"/>
                </a:lnTo>
                <a:lnTo>
                  <a:pt x="5798202" y="29717"/>
                </a:lnTo>
                <a:lnTo>
                  <a:pt x="5847902" y="31718"/>
                </a:lnTo>
                <a:lnTo>
                  <a:pt x="5897480" y="33779"/>
                </a:lnTo>
                <a:lnTo>
                  <a:pt x="5946935" y="35898"/>
                </a:lnTo>
                <a:lnTo>
                  <a:pt x="5996267" y="38075"/>
                </a:lnTo>
                <a:lnTo>
                  <a:pt x="6045475" y="40310"/>
                </a:lnTo>
                <a:lnTo>
                  <a:pt x="6094558" y="42601"/>
                </a:lnTo>
                <a:lnTo>
                  <a:pt x="6143515" y="44948"/>
                </a:lnTo>
                <a:lnTo>
                  <a:pt x="6192346" y="47351"/>
                </a:lnTo>
                <a:lnTo>
                  <a:pt x="6241049" y="49809"/>
                </a:lnTo>
                <a:lnTo>
                  <a:pt x="6289624" y="52322"/>
                </a:lnTo>
                <a:lnTo>
                  <a:pt x="6338071" y="54888"/>
                </a:lnTo>
                <a:lnTo>
                  <a:pt x="6386387" y="57508"/>
                </a:lnTo>
                <a:lnTo>
                  <a:pt x="6434573" y="60180"/>
                </a:lnTo>
                <a:lnTo>
                  <a:pt x="6482628" y="62904"/>
                </a:lnTo>
                <a:lnTo>
                  <a:pt x="6530551" y="65680"/>
                </a:lnTo>
                <a:lnTo>
                  <a:pt x="6578341" y="68506"/>
                </a:lnTo>
                <a:lnTo>
                  <a:pt x="6625997" y="71383"/>
                </a:lnTo>
                <a:lnTo>
                  <a:pt x="6673519" y="74310"/>
                </a:lnTo>
                <a:lnTo>
                  <a:pt x="6720906" y="77286"/>
                </a:lnTo>
                <a:lnTo>
                  <a:pt x="6768157" y="80310"/>
                </a:lnTo>
                <a:lnTo>
                  <a:pt x="6815271" y="83383"/>
                </a:lnTo>
                <a:lnTo>
                  <a:pt x="6862247" y="86503"/>
                </a:lnTo>
                <a:lnTo>
                  <a:pt x="6909085" y="89670"/>
                </a:lnTo>
                <a:lnTo>
                  <a:pt x="6955784" y="92883"/>
                </a:lnTo>
                <a:lnTo>
                  <a:pt x="7002343" y="96141"/>
                </a:lnTo>
                <a:lnTo>
                  <a:pt x="7048761" y="99445"/>
                </a:lnTo>
                <a:lnTo>
                  <a:pt x="7095038" y="102793"/>
                </a:lnTo>
                <a:lnTo>
                  <a:pt x="7141172" y="106185"/>
                </a:lnTo>
                <a:lnTo>
                  <a:pt x="7187164" y="109621"/>
                </a:lnTo>
                <a:lnTo>
                  <a:pt x="7233011" y="113099"/>
                </a:lnTo>
                <a:lnTo>
                  <a:pt x="7278714" y="116619"/>
                </a:lnTo>
                <a:lnTo>
                  <a:pt x="7324271" y="120181"/>
                </a:lnTo>
                <a:lnTo>
                  <a:pt x="7369683" y="123784"/>
                </a:lnTo>
                <a:lnTo>
                  <a:pt x="7414947" y="127427"/>
                </a:lnTo>
                <a:lnTo>
                  <a:pt x="7460063" y="131110"/>
                </a:lnTo>
                <a:lnTo>
                  <a:pt x="7505031" y="134833"/>
                </a:lnTo>
                <a:lnTo>
                  <a:pt x="7549849" y="138594"/>
                </a:lnTo>
                <a:lnTo>
                  <a:pt x="7594517" y="142393"/>
                </a:lnTo>
                <a:lnTo>
                  <a:pt x="7639035" y="146229"/>
                </a:lnTo>
                <a:lnTo>
                  <a:pt x="7683400" y="150103"/>
                </a:lnTo>
                <a:lnTo>
                  <a:pt x="7727613" y="154013"/>
                </a:lnTo>
                <a:lnTo>
                  <a:pt x="7771673" y="157958"/>
                </a:lnTo>
                <a:lnTo>
                  <a:pt x="7815578" y="161939"/>
                </a:lnTo>
                <a:lnTo>
                  <a:pt x="7859329" y="165954"/>
                </a:lnTo>
                <a:lnTo>
                  <a:pt x="7902924" y="170003"/>
                </a:lnTo>
                <a:lnTo>
                  <a:pt x="7946362" y="174086"/>
                </a:lnTo>
                <a:lnTo>
                  <a:pt x="7989644" y="178201"/>
                </a:lnTo>
                <a:lnTo>
                  <a:pt x="8032767" y="182349"/>
                </a:lnTo>
                <a:lnTo>
                  <a:pt x="8075731" y="186528"/>
                </a:lnTo>
                <a:lnTo>
                  <a:pt x="8118536" y="190739"/>
                </a:lnTo>
                <a:lnTo>
                  <a:pt x="8161180" y="194980"/>
                </a:lnTo>
                <a:lnTo>
                  <a:pt x="8203663" y="199250"/>
                </a:lnTo>
                <a:lnTo>
                  <a:pt x="8245985" y="203550"/>
                </a:lnTo>
                <a:lnTo>
                  <a:pt x="8288143" y="207879"/>
                </a:lnTo>
                <a:lnTo>
                  <a:pt x="8330138" y="212236"/>
                </a:lnTo>
                <a:lnTo>
                  <a:pt x="8371968" y="216621"/>
                </a:lnTo>
                <a:lnTo>
                  <a:pt x="8413634" y="221032"/>
                </a:lnTo>
                <a:lnTo>
                  <a:pt x="8455133" y="225470"/>
                </a:lnTo>
                <a:lnTo>
                  <a:pt x="8496466" y="229934"/>
                </a:lnTo>
                <a:lnTo>
                  <a:pt x="8537631" y="234423"/>
                </a:lnTo>
                <a:lnTo>
                  <a:pt x="8578628" y="238936"/>
                </a:lnTo>
                <a:lnTo>
                  <a:pt x="8619456" y="243474"/>
                </a:lnTo>
                <a:lnTo>
                  <a:pt x="8660114" y="248035"/>
                </a:lnTo>
                <a:lnTo>
                  <a:pt x="8700601" y="252619"/>
                </a:lnTo>
                <a:lnTo>
                  <a:pt x="8740917" y="257225"/>
                </a:lnTo>
                <a:lnTo>
                  <a:pt x="8781061" y="261853"/>
                </a:lnTo>
                <a:lnTo>
                  <a:pt x="8821032" y="266502"/>
                </a:lnTo>
                <a:lnTo>
                  <a:pt x="8860829" y="271172"/>
                </a:lnTo>
                <a:lnTo>
                  <a:pt x="8900451" y="275861"/>
                </a:lnTo>
                <a:lnTo>
                  <a:pt x="8939898" y="280571"/>
                </a:lnTo>
                <a:lnTo>
                  <a:pt x="8979169" y="285298"/>
                </a:lnTo>
                <a:lnTo>
                  <a:pt x="9018262" y="290044"/>
                </a:lnTo>
                <a:lnTo>
                  <a:pt x="9057179" y="294808"/>
                </a:lnTo>
                <a:lnTo>
                  <a:pt x="9095916" y="299589"/>
                </a:lnTo>
                <a:lnTo>
                  <a:pt x="9134475" y="304386"/>
                </a:lnTo>
              </a:path>
            </a:pathLst>
          </a:custGeom>
          <a:ln w="12700">
            <a:solidFill>
              <a:srgbClr val="EEB3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66208"/>
            <a:ext cx="9134475" cy="366395"/>
          </a:xfrm>
          <a:custGeom>
            <a:avLst/>
            <a:gdLst/>
            <a:ahLst/>
            <a:cxnLst/>
            <a:rect l="l" t="t" r="r" b="b"/>
            <a:pathLst>
              <a:path w="9134475" h="366395">
                <a:moveTo>
                  <a:pt x="0" y="309051"/>
                </a:moveTo>
                <a:lnTo>
                  <a:pt x="58206" y="300310"/>
                </a:lnTo>
                <a:lnTo>
                  <a:pt x="116372" y="291710"/>
                </a:lnTo>
                <a:lnTo>
                  <a:pt x="174498" y="283252"/>
                </a:lnTo>
                <a:lnTo>
                  <a:pt x="232583" y="274933"/>
                </a:lnTo>
                <a:lnTo>
                  <a:pt x="290625" y="266755"/>
                </a:lnTo>
                <a:lnTo>
                  <a:pt x="348625" y="258715"/>
                </a:lnTo>
                <a:lnTo>
                  <a:pt x="406582" y="250813"/>
                </a:lnTo>
                <a:lnTo>
                  <a:pt x="464494" y="243048"/>
                </a:lnTo>
                <a:lnTo>
                  <a:pt x="522361" y="235421"/>
                </a:lnTo>
                <a:lnTo>
                  <a:pt x="580182" y="227929"/>
                </a:lnTo>
                <a:lnTo>
                  <a:pt x="637956" y="220573"/>
                </a:lnTo>
                <a:lnTo>
                  <a:pt x="695684" y="213352"/>
                </a:lnTo>
                <a:lnTo>
                  <a:pt x="753362" y="206264"/>
                </a:lnTo>
                <a:lnTo>
                  <a:pt x="810992" y="199310"/>
                </a:lnTo>
                <a:lnTo>
                  <a:pt x="868572" y="192489"/>
                </a:lnTo>
                <a:lnTo>
                  <a:pt x="926102" y="185800"/>
                </a:lnTo>
                <a:lnTo>
                  <a:pt x="983580" y="179242"/>
                </a:lnTo>
                <a:lnTo>
                  <a:pt x="1041006" y="172814"/>
                </a:lnTo>
                <a:lnTo>
                  <a:pt x="1098380" y="166517"/>
                </a:lnTo>
                <a:lnTo>
                  <a:pt x="1155699" y="160348"/>
                </a:lnTo>
                <a:lnTo>
                  <a:pt x="1212964" y="154308"/>
                </a:lnTo>
                <a:lnTo>
                  <a:pt x="1270174" y="148396"/>
                </a:lnTo>
                <a:lnTo>
                  <a:pt x="1327328" y="142612"/>
                </a:lnTo>
                <a:lnTo>
                  <a:pt x="1384426" y="136953"/>
                </a:lnTo>
                <a:lnTo>
                  <a:pt x="1441466" y="131421"/>
                </a:lnTo>
                <a:lnTo>
                  <a:pt x="1498447" y="126014"/>
                </a:lnTo>
                <a:lnTo>
                  <a:pt x="1555369" y="120731"/>
                </a:lnTo>
                <a:lnTo>
                  <a:pt x="1612232" y="115571"/>
                </a:lnTo>
                <a:lnTo>
                  <a:pt x="1669034" y="110535"/>
                </a:lnTo>
                <a:lnTo>
                  <a:pt x="1725774" y="105621"/>
                </a:lnTo>
                <a:lnTo>
                  <a:pt x="1782453" y="100829"/>
                </a:lnTo>
                <a:lnTo>
                  <a:pt x="1839068" y="96158"/>
                </a:lnTo>
                <a:lnTo>
                  <a:pt x="1895620" y="91607"/>
                </a:lnTo>
                <a:lnTo>
                  <a:pt x="1952107" y="87176"/>
                </a:lnTo>
                <a:lnTo>
                  <a:pt x="2008529" y="82864"/>
                </a:lnTo>
                <a:lnTo>
                  <a:pt x="2064885" y="78670"/>
                </a:lnTo>
                <a:lnTo>
                  <a:pt x="2121174" y="74594"/>
                </a:lnTo>
                <a:lnTo>
                  <a:pt x="2177395" y="70634"/>
                </a:lnTo>
                <a:lnTo>
                  <a:pt x="2233548" y="66791"/>
                </a:lnTo>
                <a:lnTo>
                  <a:pt x="2289632" y="63063"/>
                </a:lnTo>
                <a:lnTo>
                  <a:pt x="2345645" y="59450"/>
                </a:lnTo>
                <a:lnTo>
                  <a:pt x="2401588" y="55951"/>
                </a:lnTo>
                <a:lnTo>
                  <a:pt x="2457460" y="52566"/>
                </a:lnTo>
                <a:lnTo>
                  <a:pt x="2513259" y="49293"/>
                </a:lnTo>
                <a:lnTo>
                  <a:pt x="2568986" y="46132"/>
                </a:lnTo>
                <a:lnTo>
                  <a:pt x="2624638" y="43083"/>
                </a:lnTo>
                <a:lnTo>
                  <a:pt x="2680216" y="40144"/>
                </a:lnTo>
                <a:lnTo>
                  <a:pt x="2735718" y="37316"/>
                </a:lnTo>
                <a:lnTo>
                  <a:pt x="2791145" y="34597"/>
                </a:lnTo>
                <a:lnTo>
                  <a:pt x="2846494" y="31986"/>
                </a:lnTo>
                <a:lnTo>
                  <a:pt x="2901766" y="29484"/>
                </a:lnTo>
                <a:lnTo>
                  <a:pt x="2956959" y="27088"/>
                </a:lnTo>
                <a:lnTo>
                  <a:pt x="3012073" y="24800"/>
                </a:lnTo>
                <a:lnTo>
                  <a:pt x="3067106" y="22617"/>
                </a:lnTo>
                <a:lnTo>
                  <a:pt x="3122060" y="20539"/>
                </a:lnTo>
                <a:lnTo>
                  <a:pt x="3176931" y="18566"/>
                </a:lnTo>
                <a:lnTo>
                  <a:pt x="3231720" y="16697"/>
                </a:lnTo>
                <a:lnTo>
                  <a:pt x="3286426" y="14931"/>
                </a:lnTo>
                <a:lnTo>
                  <a:pt x="3341048" y="13267"/>
                </a:lnTo>
                <a:lnTo>
                  <a:pt x="3395585" y="11706"/>
                </a:lnTo>
                <a:lnTo>
                  <a:pt x="3450037" y="10245"/>
                </a:lnTo>
                <a:lnTo>
                  <a:pt x="3504403" y="8885"/>
                </a:lnTo>
                <a:lnTo>
                  <a:pt x="3558681" y="7624"/>
                </a:lnTo>
                <a:lnTo>
                  <a:pt x="3612872" y="6463"/>
                </a:lnTo>
                <a:lnTo>
                  <a:pt x="3666974" y="5399"/>
                </a:lnTo>
                <a:lnTo>
                  <a:pt x="3720987" y="4434"/>
                </a:lnTo>
                <a:lnTo>
                  <a:pt x="3774910" y="3565"/>
                </a:lnTo>
                <a:lnTo>
                  <a:pt x="3828741" y="2793"/>
                </a:lnTo>
                <a:lnTo>
                  <a:pt x="3882481" y="2116"/>
                </a:lnTo>
                <a:lnTo>
                  <a:pt x="3936129" y="1535"/>
                </a:lnTo>
                <a:lnTo>
                  <a:pt x="3989683" y="1047"/>
                </a:lnTo>
                <a:lnTo>
                  <a:pt x="4043144" y="653"/>
                </a:lnTo>
                <a:lnTo>
                  <a:pt x="4096509" y="352"/>
                </a:lnTo>
                <a:lnTo>
                  <a:pt x="4149779" y="143"/>
                </a:lnTo>
                <a:lnTo>
                  <a:pt x="4202953" y="26"/>
                </a:lnTo>
                <a:lnTo>
                  <a:pt x="4256029" y="0"/>
                </a:lnTo>
                <a:lnTo>
                  <a:pt x="4309008" y="63"/>
                </a:lnTo>
                <a:lnTo>
                  <a:pt x="4361888" y="216"/>
                </a:lnTo>
                <a:lnTo>
                  <a:pt x="4414669" y="458"/>
                </a:lnTo>
                <a:lnTo>
                  <a:pt x="4467349" y="788"/>
                </a:lnTo>
                <a:lnTo>
                  <a:pt x="4519928" y="1205"/>
                </a:lnTo>
                <a:lnTo>
                  <a:pt x="4572406" y="1709"/>
                </a:lnTo>
                <a:lnTo>
                  <a:pt x="4624781" y="2298"/>
                </a:lnTo>
                <a:lnTo>
                  <a:pt x="4677052" y="2974"/>
                </a:lnTo>
                <a:lnTo>
                  <a:pt x="4729220" y="3733"/>
                </a:lnTo>
                <a:lnTo>
                  <a:pt x="4781282" y="4577"/>
                </a:lnTo>
                <a:lnTo>
                  <a:pt x="4833239" y="5504"/>
                </a:lnTo>
                <a:lnTo>
                  <a:pt x="4885090" y="6514"/>
                </a:lnTo>
                <a:lnTo>
                  <a:pt x="4936833" y="7605"/>
                </a:lnTo>
                <a:lnTo>
                  <a:pt x="4988468" y="8778"/>
                </a:lnTo>
                <a:lnTo>
                  <a:pt x="5039995" y="10031"/>
                </a:lnTo>
                <a:lnTo>
                  <a:pt x="5091412" y="11364"/>
                </a:lnTo>
                <a:lnTo>
                  <a:pt x="5142719" y="12776"/>
                </a:lnTo>
                <a:lnTo>
                  <a:pt x="5193914" y="14267"/>
                </a:lnTo>
                <a:lnTo>
                  <a:pt x="5244998" y="15835"/>
                </a:lnTo>
                <a:lnTo>
                  <a:pt x="5295969" y="17480"/>
                </a:lnTo>
                <a:lnTo>
                  <a:pt x="5346826" y="19202"/>
                </a:lnTo>
                <a:lnTo>
                  <a:pt x="5397570" y="21000"/>
                </a:lnTo>
                <a:lnTo>
                  <a:pt x="5448198" y="22872"/>
                </a:lnTo>
                <a:lnTo>
                  <a:pt x="5498711" y="24819"/>
                </a:lnTo>
                <a:lnTo>
                  <a:pt x="5549107" y="26840"/>
                </a:lnTo>
                <a:lnTo>
                  <a:pt x="5599386" y="28933"/>
                </a:lnTo>
                <a:lnTo>
                  <a:pt x="5649547" y="31099"/>
                </a:lnTo>
                <a:lnTo>
                  <a:pt x="5699589" y="33337"/>
                </a:lnTo>
                <a:lnTo>
                  <a:pt x="5749511" y="35645"/>
                </a:lnTo>
                <a:lnTo>
                  <a:pt x="5799313" y="38023"/>
                </a:lnTo>
                <a:lnTo>
                  <a:pt x="5848993" y="40472"/>
                </a:lnTo>
                <a:lnTo>
                  <a:pt x="5898552" y="42988"/>
                </a:lnTo>
                <a:lnTo>
                  <a:pt x="5947988" y="45573"/>
                </a:lnTo>
                <a:lnTo>
                  <a:pt x="5997300" y="48226"/>
                </a:lnTo>
                <a:lnTo>
                  <a:pt x="6046489" y="50945"/>
                </a:lnTo>
                <a:lnTo>
                  <a:pt x="6095552" y="53731"/>
                </a:lnTo>
                <a:lnTo>
                  <a:pt x="6144489" y="56582"/>
                </a:lnTo>
                <a:lnTo>
                  <a:pt x="6193299" y="59497"/>
                </a:lnTo>
                <a:lnTo>
                  <a:pt x="6241983" y="62477"/>
                </a:lnTo>
                <a:lnTo>
                  <a:pt x="6290538" y="65520"/>
                </a:lnTo>
                <a:lnTo>
                  <a:pt x="6338964" y="68626"/>
                </a:lnTo>
                <a:lnTo>
                  <a:pt x="6387260" y="71793"/>
                </a:lnTo>
                <a:lnTo>
                  <a:pt x="6435426" y="75022"/>
                </a:lnTo>
                <a:lnTo>
                  <a:pt x="6483460" y="78312"/>
                </a:lnTo>
                <a:lnTo>
                  <a:pt x="6531363" y="81661"/>
                </a:lnTo>
                <a:lnTo>
                  <a:pt x="6579132" y="85070"/>
                </a:lnTo>
                <a:lnTo>
                  <a:pt x="6626768" y="88537"/>
                </a:lnTo>
                <a:lnTo>
                  <a:pt x="6674270" y="92063"/>
                </a:lnTo>
                <a:lnTo>
                  <a:pt x="6721636" y="95645"/>
                </a:lnTo>
                <a:lnTo>
                  <a:pt x="6768867" y="99284"/>
                </a:lnTo>
                <a:lnTo>
                  <a:pt x="6815961" y="102979"/>
                </a:lnTo>
                <a:lnTo>
                  <a:pt x="6862917" y="106728"/>
                </a:lnTo>
                <a:lnTo>
                  <a:pt x="6909735" y="110533"/>
                </a:lnTo>
                <a:lnTo>
                  <a:pt x="6956414" y="114391"/>
                </a:lnTo>
                <a:lnTo>
                  <a:pt x="7002953" y="118302"/>
                </a:lnTo>
                <a:lnTo>
                  <a:pt x="7049352" y="122265"/>
                </a:lnTo>
                <a:lnTo>
                  <a:pt x="7095609" y="126280"/>
                </a:lnTo>
                <a:lnTo>
                  <a:pt x="7141724" y="130346"/>
                </a:lnTo>
                <a:lnTo>
                  <a:pt x="7187696" y="134463"/>
                </a:lnTo>
                <a:lnTo>
                  <a:pt x="7233524" y="138629"/>
                </a:lnTo>
                <a:lnTo>
                  <a:pt x="7279208" y="142844"/>
                </a:lnTo>
                <a:lnTo>
                  <a:pt x="7324747" y="147107"/>
                </a:lnTo>
                <a:lnTo>
                  <a:pt x="7370139" y="151418"/>
                </a:lnTo>
                <a:lnTo>
                  <a:pt x="7415385" y="155776"/>
                </a:lnTo>
                <a:lnTo>
                  <a:pt x="7460483" y="160180"/>
                </a:lnTo>
                <a:lnTo>
                  <a:pt x="7505433" y="164630"/>
                </a:lnTo>
                <a:lnTo>
                  <a:pt x="7550234" y="169124"/>
                </a:lnTo>
                <a:lnTo>
                  <a:pt x="7594885" y="173663"/>
                </a:lnTo>
                <a:lnTo>
                  <a:pt x="7639385" y="178245"/>
                </a:lnTo>
                <a:lnTo>
                  <a:pt x="7683733" y="182869"/>
                </a:lnTo>
                <a:lnTo>
                  <a:pt x="7727930" y="187536"/>
                </a:lnTo>
                <a:lnTo>
                  <a:pt x="7771973" y="192244"/>
                </a:lnTo>
                <a:lnTo>
                  <a:pt x="7815863" y="196993"/>
                </a:lnTo>
                <a:lnTo>
                  <a:pt x="7859597" y="201782"/>
                </a:lnTo>
                <a:lnTo>
                  <a:pt x="7903177" y="206611"/>
                </a:lnTo>
                <a:lnTo>
                  <a:pt x="7946601" y="211478"/>
                </a:lnTo>
                <a:lnTo>
                  <a:pt x="7989867" y="216383"/>
                </a:lnTo>
                <a:lnTo>
                  <a:pt x="8032976" y="221325"/>
                </a:lnTo>
                <a:lnTo>
                  <a:pt x="8075926" y="226304"/>
                </a:lnTo>
                <a:lnTo>
                  <a:pt x="8118718" y="231319"/>
                </a:lnTo>
                <a:lnTo>
                  <a:pt x="8161349" y="236369"/>
                </a:lnTo>
                <a:lnTo>
                  <a:pt x="8203819" y="241453"/>
                </a:lnTo>
                <a:lnTo>
                  <a:pt x="8246128" y="246572"/>
                </a:lnTo>
                <a:lnTo>
                  <a:pt x="8288274" y="251723"/>
                </a:lnTo>
                <a:lnTo>
                  <a:pt x="8330258" y="256907"/>
                </a:lnTo>
                <a:lnTo>
                  <a:pt x="8372077" y="262123"/>
                </a:lnTo>
                <a:lnTo>
                  <a:pt x="8413732" y="267370"/>
                </a:lnTo>
                <a:lnTo>
                  <a:pt x="8455221" y="272647"/>
                </a:lnTo>
                <a:lnTo>
                  <a:pt x="8496545" y="277955"/>
                </a:lnTo>
                <a:lnTo>
                  <a:pt x="8537701" y="283291"/>
                </a:lnTo>
                <a:lnTo>
                  <a:pt x="8578689" y="288655"/>
                </a:lnTo>
                <a:lnTo>
                  <a:pt x="8619509" y="294047"/>
                </a:lnTo>
                <a:lnTo>
                  <a:pt x="8660159" y="299467"/>
                </a:lnTo>
                <a:lnTo>
                  <a:pt x="8700640" y="304912"/>
                </a:lnTo>
                <a:lnTo>
                  <a:pt x="8740949" y="310383"/>
                </a:lnTo>
                <a:lnTo>
                  <a:pt x="8781087" y="315879"/>
                </a:lnTo>
                <a:lnTo>
                  <a:pt x="8821052" y="321400"/>
                </a:lnTo>
                <a:lnTo>
                  <a:pt x="8860844" y="326944"/>
                </a:lnTo>
                <a:lnTo>
                  <a:pt x="8900463" y="332510"/>
                </a:lnTo>
                <a:lnTo>
                  <a:pt x="8939906" y="338099"/>
                </a:lnTo>
                <a:lnTo>
                  <a:pt x="8979174" y="343710"/>
                </a:lnTo>
                <a:lnTo>
                  <a:pt x="9018265" y="349341"/>
                </a:lnTo>
                <a:lnTo>
                  <a:pt x="9057180" y="354993"/>
                </a:lnTo>
                <a:lnTo>
                  <a:pt x="9095917" y="360664"/>
                </a:lnTo>
                <a:lnTo>
                  <a:pt x="9134475" y="366353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9062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50"/>
                </a:moveTo>
                <a:lnTo>
                  <a:pt x="9144000" y="57150"/>
                </a:lnTo>
                <a:lnTo>
                  <a:pt x="914400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2162175"/>
            <a:ext cx="2190750" cy="74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6700" y="2359278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Hello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4371" y="2840227"/>
            <a:ext cx="533400" cy="2189480"/>
          </a:xfrm>
          <a:custGeom>
            <a:avLst/>
            <a:gdLst/>
            <a:ahLst/>
            <a:cxnLst/>
            <a:rect l="l" t="t" r="r" b="b"/>
            <a:pathLst>
              <a:path w="533400" h="2189479">
                <a:moveTo>
                  <a:pt x="533399" y="1922272"/>
                </a:moveTo>
                <a:lnTo>
                  <a:pt x="0" y="1922272"/>
                </a:lnTo>
                <a:lnTo>
                  <a:pt x="266699" y="2188972"/>
                </a:lnTo>
                <a:lnTo>
                  <a:pt x="533399" y="1922272"/>
                </a:lnTo>
                <a:close/>
              </a:path>
              <a:path w="533400" h="2189479">
                <a:moveTo>
                  <a:pt x="400049" y="0"/>
                </a:moveTo>
                <a:lnTo>
                  <a:pt x="133350" y="0"/>
                </a:lnTo>
                <a:lnTo>
                  <a:pt x="133350" y="1922272"/>
                </a:lnTo>
                <a:lnTo>
                  <a:pt x="400049" y="1922272"/>
                </a:lnTo>
                <a:lnTo>
                  <a:pt x="40004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4371" y="2840227"/>
            <a:ext cx="533400" cy="2189480"/>
          </a:xfrm>
          <a:custGeom>
            <a:avLst/>
            <a:gdLst/>
            <a:ahLst/>
            <a:cxnLst/>
            <a:rect l="l" t="t" r="r" b="b"/>
            <a:pathLst>
              <a:path w="533400" h="2189479">
                <a:moveTo>
                  <a:pt x="0" y="1922272"/>
                </a:moveTo>
                <a:lnTo>
                  <a:pt x="133350" y="1922272"/>
                </a:lnTo>
                <a:lnTo>
                  <a:pt x="133350" y="0"/>
                </a:lnTo>
                <a:lnTo>
                  <a:pt x="400049" y="0"/>
                </a:lnTo>
                <a:lnTo>
                  <a:pt x="400049" y="1922272"/>
                </a:lnTo>
                <a:lnTo>
                  <a:pt x="533399" y="1922272"/>
                </a:lnTo>
                <a:lnTo>
                  <a:pt x="266699" y="2188972"/>
                </a:lnTo>
                <a:lnTo>
                  <a:pt x="0" y="1922272"/>
                </a:lnTo>
                <a:close/>
              </a:path>
            </a:pathLst>
          </a:custGeom>
          <a:ln w="25399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1832" y="5000244"/>
            <a:ext cx="2612136" cy="915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5029200"/>
            <a:ext cx="2514600" cy="817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600" y="5029200"/>
            <a:ext cx="2514600" cy="817880"/>
          </a:xfrm>
          <a:custGeom>
            <a:avLst/>
            <a:gdLst/>
            <a:ahLst/>
            <a:cxnLst/>
            <a:rect l="l" t="t" r="r" b="b"/>
            <a:pathLst>
              <a:path w="2514600" h="817879">
                <a:moveTo>
                  <a:pt x="0" y="408686"/>
                </a:moveTo>
                <a:lnTo>
                  <a:pt x="7377" y="364160"/>
                </a:lnTo>
                <a:lnTo>
                  <a:pt x="28997" y="321022"/>
                </a:lnTo>
                <a:lnTo>
                  <a:pt x="64093" y="279521"/>
                </a:lnTo>
                <a:lnTo>
                  <a:pt x="111899" y="239907"/>
                </a:lnTo>
                <a:lnTo>
                  <a:pt x="171647" y="202428"/>
                </a:lnTo>
                <a:lnTo>
                  <a:pt x="205760" y="184568"/>
                </a:lnTo>
                <a:lnTo>
                  <a:pt x="242572" y="167335"/>
                </a:lnTo>
                <a:lnTo>
                  <a:pt x="281985" y="150760"/>
                </a:lnTo>
                <a:lnTo>
                  <a:pt x="323905" y="134876"/>
                </a:lnTo>
                <a:lnTo>
                  <a:pt x="368236" y="119713"/>
                </a:lnTo>
                <a:lnTo>
                  <a:pt x="414882" y="105302"/>
                </a:lnTo>
                <a:lnTo>
                  <a:pt x="463746" y="91674"/>
                </a:lnTo>
                <a:lnTo>
                  <a:pt x="514734" y="78861"/>
                </a:lnTo>
                <a:lnTo>
                  <a:pt x="567748" y="66894"/>
                </a:lnTo>
                <a:lnTo>
                  <a:pt x="622695" y="55804"/>
                </a:lnTo>
                <a:lnTo>
                  <a:pt x="679476" y="45622"/>
                </a:lnTo>
                <a:lnTo>
                  <a:pt x="737998" y="36380"/>
                </a:lnTo>
                <a:lnTo>
                  <a:pt x="798163" y="28108"/>
                </a:lnTo>
                <a:lnTo>
                  <a:pt x="859877" y="20838"/>
                </a:lnTo>
                <a:lnTo>
                  <a:pt x="923043" y="14600"/>
                </a:lnTo>
                <a:lnTo>
                  <a:pt x="987565" y="9427"/>
                </a:lnTo>
                <a:lnTo>
                  <a:pt x="1053347" y="5349"/>
                </a:lnTo>
                <a:lnTo>
                  <a:pt x="1120294" y="2398"/>
                </a:lnTo>
                <a:lnTo>
                  <a:pt x="1188310" y="604"/>
                </a:lnTo>
                <a:lnTo>
                  <a:pt x="1257300" y="0"/>
                </a:lnTo>
                <a:lnTo>
                  <a:pt x="1326289" y="604"/>
                </a:lnTo>
                <a:lnTo>
                  <a:pt x="1394305" y="2398"/>
                </a:lnTo>
                <a:lnTo>
                  <a:pt x="1461252" y="5349"/>
                </a:lnTo>
                <a:lnTo>
                  <a:pt x="1527034" y="9427"/>
                </a:lnTo>
                <a:lnTo>
                  <a:pt x="1591556" y="14600"/>
                </a:lnTo>
                <a:lnTo>
                  <a:pt x="1654722" y="20838"/>
                </a:lnTo>
                <a:lnTo>
                  <a:pt x="1716436" y="28108"/>
                </a:lnTo>
                <a:lnTo>
                  <a:pt x="1776601" y="36380"/>
                </a:lnTo>
                <a:lnTo>
                  <a:pt x="1835123" y="45622"/>
                </a:lnTo>
                <a:lnTo>
                  <a:pt x="1891904" y="55804"/>
                </a:lnTo>
                <a:lnTo>
                  <a:pt x="1946851" y="66894"/>
                </a:lnTo>
                <a:lnTo>
                  <a:pt x="1999865" y="78861"/>
                </a:lnTo>
                <a:lnTo>
                  <a:pt x="2050853" y="91674"/>
                </a:lnTo>
                <a:lnTo>
                  <a:pt x="2099717" y="105302"/>
                </a:lnTo>
                <a:lnTo>
                  <a:pt x="2146363" y="119713"/>
                </a:lnTo>
                <a:lnTo>
                  <a:pt x="2190694" y="134876"/>
                </a:lnTo>
                <a:lnTo>
                  <a:pt x="2232614" y="150760"/>
                </a:lnTo>
                <a:lnTo>
                  <a:pt x="2272027" y="167335"/>
                </a:lnTo>
                <a:lnTo>
                  <a:pt x="2308839" y="184568"/>
                </a:lnTo>
                <a:lnTo>
                  <a:pt x="2342952" y="202428"/>
                </a:lnTo>
                <a:lnTo>
                  <a:pt x="2402700" y="239907"/>
                </a:lnTo>
                <a:lnTo>
                  <a:pt x="2450506" y="279521"/>
                </a:lnTo>
                <a:lnTo>
                  <a:pt x="2485602" y="321022"/>
                </a:lnTo>
                <a:lnTo>
                  <a:pt x="2507222" y="364160"/>
                </a:lnTo>
                <a:lnTo>
                  <a:pt x="2514600" y="408686"/>
                </a:lnTo>
                <a:lnTo>
                  <a:pt x="2512739" y="431113"/>
                </a:lnTo>
                <a:lnTo>
                  <a:pt x="2507222" y="453225"/>
                </a:lnTo>
                <a:lnTo>
                  <a:pt x="2485602" y="496374"/>
                </a:lnTo>
                <a:lnTo>
                  <a:pt x="2450506" y="537884"/>
                </a:lnTo>
                <a:lnTo>
                  <a:pt x="2402700" y="577506"/>
                </a:lnTo>
                <a:lnTo>
                  <a:pt x="2342952" y="614990"/>
                </a:lnTo>
                <a:lnTo>
                  <a:pt x="2308839" y="632852"/>
                </a:lnTo>
                <a:lnTo>
                  <a:pt x="2272027" y="650087"/>
                </a:lnTo>
                <a:lnTo>
                  <a:pt x="2232614" y="666663"/>
                </a:lnTo>
                <a:lnTo>
                  <a:pt x="2190694" y="682548"/>
                </a:lnTo>
                <a:lnTo>
                  <a:pt x="2146363" y="697712"/>
                </a:lnTo>
                <a:lnTo>
                  <a:pt x="2099717" y="712124"/>
                </a:lnTo>
                <a:lnTo>
                  <a:pt x="2050853" y="725751"/>
                </a:lnTo>
                <a:lnTo>
                  <a:pt x="1999865" y="738564"/>
                </a:lnTo>
                <a:lnTo>
                  <a:pt x="1946851" y="750531"/>
                </a:lnTo>
                <a:lnTo>
                  <a:pt x="1891904" y="761621"/>
                </a:lnTo>
                <a:lnTo>
                  <a:pt x="1835123" y="771803"/>
                </a:lnTo>
                <a:lnTo>
                  <a:pt x="1776601" y="781045"/>
                </a:lnTo>
                <a:lnTo>
                  <a:pt x="1716436" y="789316"/>
                </a:lnTo>
                <a:lnTo>
                  <a:pt x="1654722" y="796586"/>
                </a:lnTo>
                <a:lnTo>
                  <a:pt x="1591556" y="802823"/>
                </a:lnTo>
                <a:lnTo>
                  <a:pt x="1527034" y="807996"/>
                </a:lnTo>
                <a:lnTo>
                  <a:pt x="1461252" y="812073"/>
                </a:lnTo>
                <a:lnTo>
                  <a:pt x="1394305" y="815024"/>
                </a:lnTo>
                <a:lnTo>
                  <a:pt x="1326289" y="816818"/>
                </a:lnTo>
                <a:lnTo>
                  <a:pt x="1257300" y="817422"/>
                </a:lnTo>
                <a:lnTo>
                  <a:pt x="1188310" y="816818"/>
                </a:lnTo>
                <a:lnTo>
                  <a:pt x="1120294" y="815024"/>
                </a:lnTo>
                <a:lnTo>
                  <a:pt x="1053347" y="812073"/>
                </a:lnTo>
                <a:lnTo>
                  <a:pt x="987565" y="807996"/>
                </a:lnTo>
                <a:lnTo>
                  <a:pt x="923043" y="802823"/>
                </a:lnTo>
                <a:lnTo>
                  <a:pt x="859877" y="796586"/>
                </a:lnTo>
                <a:lnTo>
                  <a:pt x="798163" y="789316"/>
                </a:lnTo>
                <a:lnTo>
                  <a:pt x="737998" y="781045"/>
                </a:lnTo>
                <a:lnTo>
                  <a:pt x="679476" y="771803"/>
                </a:lnTo>
                <a:lnTo>
                  <a:pt x="622695" y="761621"/>
                </a:lnTo>
                <a:lnTo>
                  <a:pt x="567748" y="750531"/>
                </a:lnTo>
                <a:lnTo>
                  <a:pt x="514734" y="738564"/>
                </a:lnTo>
                <a:lnTo>
                  <a:pt x="463746" y="725751"/>
                </a:lnTo>
                <a:lnTo>
                  <a:pt x="414882" y="712124"/>
                </a:lnTo>
                <a:lnTo>
                  <a:pt x="368236" y="697712"/>
                </a:lnTo>
                <a:lnTo>
                  <a:pt x="323905" y="682548"/>
                </a:lnTo>
                <a:lnTo>
                  <a:pt x="281985" y="666663"/>
                </a:lnTo>
                <a:lnTo>
                  <a:pt x="242572" y="650087"/>
                </a:lnTo>
                <a:lnTo>
                  <a:pt x="205760" y="632852"/>
                </a:lnTo>
                <a:lnTo>
                  <a:pt x="171647" y="614990"/>
                </a:lnTo>
                <a:lnTo>
                  <a:pt x="111899" y="577506"/>
                </a:lnTo>
                <a:lnTo>
                  <a:pt x="64093" y="537884"/>
                </a:lnTo>
                <a:lnTo>
                  <a:pt x="28997" y="496374"/>
                </a:lnTo>
                <a:lnTo>
                  <a:pt x="7377" y="453225"/>
                </a:lnTo>
                <a:lnTo>
                  <a:pt x="0" y="408686"/>
                </a:lnTo>
                <a:close/>
              </a:path>
            </a:pathLst>
          </a:custGeom>
          <a:ln w="12699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7482" y="5282946"/>
            <a:ext cx="110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pti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20720" y="3896614"/>
            <a:ext cx="384810" cy="1132840"/>
          </a:xfrm>
          <a:custGeom>
            <a:avLst/>
            <a:gdLst/>
            <a:ahLst/>
            <a:cxnLst/>
            <a:rect l="l" t="t" r="r" b="b"/>
            <a:pathLst>
              <a:path w="384810" h="1132839">
                <a:moveTo>
                  <a:pt x="288290" y="192150"/>
                </a:moveTo>
                <a:lnTo>
                  <a:pt x="96139" y="192150"/>
                </a:lnTo>
                <a:lnTo>
                  <a:pt x="96139" y="1132586"/>
                </a:lnTo>
                <a:lnTo>
                  <a:pt x="288290" y="1132586"/>
                </a:lnTo>
                <a:lnTo>
                  <a:pt x="288290" y="192150"/>
                </a:lnTo>
                <a:close/>
              </a:path>
              <a:path w="384810" h="1132839">
                <a:moveTo>
                  <a:pt x="192151" y="0"/>
                </a:moveTo>
                <a:lnTo>
                  <a:pt x="0" y="192150"/>
                </a:lnTo>
                <a:lnTo>
                  <a:pt x="384429" y="192150"/>
                </a:lnTo>
                <a:lnTo>
                  <a:pt x="19215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0720" y="3896614"/>
            <a:ext cx="384810" cy="1132840"/>
          </a:xfrm>
          <a:custGeom>
            <a:avLst/>
            <a:gdLst/>
            <a:ahLst/>
            <a:cxnLst/>
            <a:rect l="l" t="t" r="r" b="b"/>
            <a:pathLst>
              <a:path w="384810" h="1132839">
                <a:moveTo>
                  <a:pt x="0" y="192150"/>
                </a:moveTo>
                <a:lnTo>
                  <a:pt x="192151" y="0"/>
                </a:lnTo>
                <a:lnTo>
                  <a:pt x="384429" y="192150"/>
                </a:lnTo>
                <a:lnTo>
                  <a:pt x="288290" y="192150"/>
                </a:lnTo>
                <a:lnTo>
                  <a:pt x="288290" y="1132586"/>
                </a:lnTo>
                <a:lnTo>
                  <a:pt x="96139" y="1132586"/>
                </a:lnTo>
                <a:lnTo>
                  <a:pt x="96139" y="192150"/>
                </a:lnTo>
                <a:lnTo>
                  <a:pt x="0" y="192150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6351" y="3189732"/>
            <a:ext cx="2982468" cy="787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8327" y="3231514"/>
            <a:ext cx="2859405" cy="665480"/>
          </a:xfrm>
          <a:custGeom>
            <a:avLst/>
            <a:gdLst/>
            <a:ahLst/>
            <a:cxnLst/>
            <a:rect l="l" t="t" r="r" b="b"/>
            <a:pathLst>
              <a:path w="2859404" h="665479">
                <a:moveTo>
                  <a:pt x="2748407" y="0"/>
                </a:moveTo>
                <a:lnTo>
                  <a:pt x="110744" y="0"/>
                </a:lnTo>
                <a:lnTo>
                  <a:pt x="67615" y="8715"/>
                </a:lnTo>
                <a:lnTo>
                  <a:pt x="32416" y="32480"/>
                </a:lnTo>
                <a:lnTo>
                  <a:pt x="8695" y="67722"/>
                </a:lnTo>
                <a:lnTo>
                  <a:pt x="0" y="110871"/>
                </a:lnTo>
                <a:lnTo>
                  <a:pt x="0" y="554228"/>
                </a:lnTo>
                <a:lnTo>
                  <a:pt x="8695" y="597376"/>
                </a:lnTo>
                <a:lnTo>
                  <a:pt x="32416" y="632618"/>
                </a:lnTo>
                <a:lnTo>
                  <a:pt x="67615" y="656383"/>
                </a:lnTo>
                <a:lnTo>
                  <a:pt x="110744" y="665099"/>
                </a:lnTo>
                <a:lnTo>
                  <a:pt x="2748407" y="665099"/>
                </a:lnTo>
                <a:lnTo>
                  <a:pt x="2791535" y="656383"/>
                </a:lnTo>
                <a:lnTo>
                  <a:pt x="2826734" y="632618"/>
                </a:lnTo>
                <a:lnTo>
                  <a:pt x="2850455" y="597376"/>
                </a:lnTo>
                <a:lnTo>
                  <a:pt x="2859151" y="554228"/>
                </a:lnTo>
                <a:lnTo>
                  <a:pt x="2859151" y="110871"/>
                </a:lnTo>
                <a:lnTo>
                  <a:pt x="2850455" y="67722"/>
                </a:lnTo>
                <a:lnTo>
                  <a:pt x="2826734" y="32480"/>
                </a:lnTo>
                <a:lnTo>
                  <a:pt x="2791535" y="8715"/>
                </a:lnTo>
                <a:lnTo>
                  <a:pt x="27484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8327" y="3231514"/>
            <a:ext cx="2859405" cy="665480"/>
          </a:xfrm>
          <a:custGeom>
            <a:avLst/>
            <a:gdLst/>
            <a:ahLst/>
            <a:cxnLst/>
            <a:rect l="l" t="t" r="r" b="b"/>
            <a:pathLst>
              <a:path w="2859404" h="665479">
                <a:moveTo>
                  <a:pt x="0" y="110871"/>
                </a:moveTo>
                <a:lnTo>
                  <a:pt x="8695" y="67722"/>
                </a:lnTo>
                <a:lnTo>
                  <a:pt x="32416" y="32480"/>
                </a:lnTo>
                <a:lnTo>
                  <a:pt x="67615" y="8715"/>
                </a:lnTo>
                <a:lnTo>
                  <a:pt x="110744" y="0"/>
                </a:lnTo>
                <a:lnTo>
                  <a:pt x="2748407" y="0"/>
                </a:lnTo>
                <a:lnTo>
                  <a:pt x="2791535" y="8715"/>
                </a:lnTo>
                <a:lnTo>
                  <a:pt x="2826734" y="32480"/>
                </a:lnTo>
                <a:lnTo>
                  <a:pt x="2850455" y="67722"/>
                </a:lnTo>
                <a:lnTo>
                  <a:pt x="2859151" y="110871"/>
                </a:lnTo>
                <a:lnTo>
                  <a:pt x="2859151" y="554228"/>
                </a:lnTo>
                <a:lnTo>
                  <a:pt x="2850455" y="597376"/>
                </a:lnTo>
                <a:lnTo>
                  <a:pt x="2826734" y="632618"/>
                </a:lnTo>
                <a:lnTo>
                  <a:pt x="2791535" y="656383"/>
                </a:lnTo>
                <a:lnTo>
                  <a:pt x="2748407" y="665099"/>
                </a:lnTo>
                <a:lnTo>
                  <a:pt x="110744" y="665099"/>
                </a:lnTo>
                <a:lnTo>
                  <a:pt x="67615" y="656383"/>
                </a:lnTo>
                <a:lnTo>
                  <a:pt x="32416" y="632618"/>
                </a:lnTo>
                <a:lnTo>
                  <a:pt x="8695" y="597376"/>
                </a:lnTo>
                <a:lnTo>
                  <a:pt x="0" y="554228"/>
                </a:lnTo>
                <a:lnTo>
                  <a:pt x="0" y="11087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1928" y="3896614"/>
            <a:ext cx="381000" cy="1132840"/>
          </a:xfrm>
          <a:custGeom>
            <a:avLst/>
            <a:gdLst/>
            <a:ahLst/>
            <a:cxnLst/>
            <a:rect l="l" t="t" r="r" b="b"/>
            <a:pathLst>
              <a:path w="381000" h="1132839">
                <a:moveTo>
                  <a:pt x="381000" y="942086"/>
                </a:moveTo>
                <a:lnTo>
                  <a:pt x="0" y="942086"/>
                </a:lnTo>
                <a:lnTo>
                  <a:pt x="190500" y="1132586"/>
                </a:lnTo>
                <a:lnTo>
                  <a:pt x="381000" y="942086"/>
                </a:lnTo>
                <a:close/>
              </a:path>
              <a:path w="381000" h="1132839">
                <a:moveTo>
                  <a:pt x="285750" y="0"/>
                </a:moveTo>
                <a:lnTo>
                  <a:pt x="95250" y="0"/>
                </a:lnTo>
                <a:lnTo>
                  <a:pt x="95250" y="942086"/>
                </a:lnTo>
                <a:lnTo>
                  <a:pt x="285750" y="942086"/>
                </a:lnTo>
                <a:lnTo>
                  <a:pt x="28575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1928" y="3896614"/>
            <a:ext cx="381000" cy="1132840"/>
          </a:xfrm>
          <a:custGeom>
            <a:avLst/>
            <a:gdLst/>
            <a:ahLst/>
            <a:cxnLst/>
            <a:rect l="l" t="t" r="r" b="b"/>
            <a:pathLst>
              <a:path w="381000" h="1132839">
                <a:moveTo>
                  <a:pt x="0" y="942086"/>
                </a:moveTo>
                <a:lnTo>
                  <a:pt x="95250" y="942086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942086"/>
                </a:lnTo>
                <a:lnTo>
                  <a:pt x="381000" y="942086"/>
                </a:lnTo>
                <a:lnTo>
                  <a:pt x="190500" y="1132586"/>
                </a:lnTo>
                <a:lnTo>
                  <a:pt x="0" y="942086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5632" y="4924044"/>
            <a:ext cx="2535936" cy="992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4400" y="4953000"/>
            <a:ext cx="2438400" cy="893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4400" y="4953000"/>
            <a:ext cx="2438400" cy="894080"/>
          </a:xfrm>
          <a:custGeom>
            <a:avLst/>
            <a:gdLst/>
            <a:ahLst/>
            <a:cxnLst/>
            <a:rect l="l" t="t" r="r" b="b"/>
            <a:pathLst>
              <a:path w="2438400" h="894079">
                <a:moveTo>
                  <a:pt x="0" y="446786"/>
                </a:moveTo>
                <a:lnTo>
                  <a:pt x="7153" y="398102"/>
                </a:lnTo>
                <a:lnTo>
                  <a:pt x="28120" y="350937"/>
                </a:lnTo>
                <a:lnTo>
                  <a:pt x="62154" y="305564"/>
                </a:lnTo>
                <a:lnTo>
                  <a:pt x="108514" y="262254"/>
                </a:lnTo>
                <a:lnTo>
                  <a:pt x="166454" y="221281"/>
                </a:lnTo>
                <a:lnTo>
                  <a:pt x="199535" y="201755"/>
                </a:lnTo>
                <a:lnTo>
                  <a:pt x="235232" y="182916"/>
                </a:lnTo>
                <a:lnTo>
                  <a:pt x="273452" y="164797"/>
                </a:lnTo>
                <a:lnTo>
                  <a:pt x="314103" y="147433"/>
                </a:lnTo>
                <a:lnTo>
                  <a:pt x="357092" y="130857"/>
                </a:lnTo>
                <a:lnTo>
                  <a:pt x="402325" y="115104"/>
                </a:lnTo>
                <a:lnTo>
                  <a:pt x="449709" y="100207"/>
                </a:lnTo>
                <a:lnTo>
                  <a:pt x="499152" y="86201"/>
                </a:lnTo>
                <a:lnTo>
                  <a:pt x="550561" y="73120"/>
                </a:lnTo>
                <a:lnTo>
                  <a:pt x="603842" y="60997"/>
                </a:lnTo>
                <a:lnTo>
                  <a:pt x="658903" y="49867"/>
                </a:lnTo>
                <a:lnTo>
                  <a:pt x="715651" y="39765"/>
                </a:lnTo>
                <a:lnTo>
                  <a:pt x="773992" y="30723"/>
                </a:lnTo>
                <a:lnTo>
                  <a:pt x="833835" y="22776"/>
                </a:lnTo>
                <a:lnTo>
                  <a:pt x="895085" y="15959"/>
                </a:lnTo>
                <a:lnTo>
                  <a:pt x="957650" y="10304"/>
                </a:lnTo>
                <a:lnTo>
                  <a:pt x="1021437" y="5847"/>
                </a:lnTo>
                <a:lnTo>
                  <a:pt x="1086353" y="2621"/>
                </a:lnTo>
                <a:lnTo>
                  <a:pt x="1152305" y="661"/>
                </a:lnTo>
                <a:lnTo>
                  <a:pt x="1219200" y="0"/>
                </a:lnTo>
                <a:lnTo>
                  <a:pt x="1286094" y="661"/>
                </a:lnTo>
                <a:lnTo>
                  <a:pt x="1352046" y="2621"/>
                </a:lnTo>
                <a:lnTo>
                  <a:pt x="1416962" y="5847"/>
                </a:lnTo>
                <a:lnTo>
                  <a:pt x="1480749" y="10304"/>
                </a:lnTo>
                <a:lnTo>
                  <a:pt x="1543314" y="15959"/>
                </a:lnTo>
                <a:lnTo>
                  <a:pt x="1604564" y="22776"/>
                </a:lnTo>
                <a:lnTo>
                  <a:pt x="1664407" y="30723"/>
                </a:lnTo>
                <a:lnTo>
                  <a:pt x="1722748" y="39765"/>
                </a:lnTo>
                <a:lnTo>
                  <a:pt x="1779496" y="49867"/>
                </a:lnTo>
                <a:lnTo>
                  <a:pt x="1834557" y="60997"/>
                </a:lnTo>
                <a:lnTo>
                  <a:pt x="1887838" y="73120"/>
                </a:lnTo>
                <a:lnTo>
                  <a:pt x="1939247" y="86201"/>
                </a:lnTo>
                <a:lnTo>
                  <a:pt x="1988690" y="100207"/>
                </a:lnTo>
                <a:lnTo>
                  <a:pt x="2036074" y="115104"/>
                </a:lnTo>
                <a:lnTo>
                  <a:pt x="2081307" y="130857"/>
                </a:lnTo>
                <a:lnTo>
                  <a:pt x="2124296" y="147433"/>
                </a:lnTo>
                <a:lnTo>
                  <a:pt x="2164947" y="164797"/>
                </a:lnTo>
                <a:lnTo>
                  <a:pt x="2203167" y="182916"/>
                </a:lnTo>
                <a:lnTo>
                  <a:pt x="2238864" y="201755"/>
                </a:lnTo>
                <a:lnTo>
                  <a:pt x="2271945" y="221281"/>
                </a:lnTo>
                <a:lnTo>
                  <a:pt x="2329885" y="262254"/>
                </a:lnTo>
                <a:lnTo>
                  <a:pt x="2376245" y="305564"/>
                </a:lnTo>
                <a:lnTo>
                  <a:pt x="2410279" y="350937"/>
                </a:lnTo>
                <a:lnTo>
                  <a:pt x="2431246" y="398102"/>
                </a:lnTo>
                <a:lnTo>
                  <a:pt x="2438400" y="446786"/>
                </a:lnTo>
                <a:lnTo>
                  <a:pt x="2436596" y="471303"/>
                </a:lnTo>
                <a:lnTo>
                  <a:pt x="2431246" y="495474"/>
                </a:lnTo>
                <a:lnTo>
                  <a:pt x="2410279" y="542644"/>
                </a:lnTo>
                <a:lnTo>
                  <a:pt x="2376245" y="588023"/>
                </a:lnTo>
                <a:lnTo>
                  <a:pt x="2329885" y="631337"/>
                </a:lnTo>
                <a:lnTo>
                  <a:pt x="2271945" y="672315"/>
                </a:lnTo>
                <a:lnTo>
                  <a:pt x="2238864" y="691843"/>
                </a:lnTo>
                <a:lnTo>
                  <a:pt x="2203167" y="710684"/>
                </a:lnTo>
                <a:lnTo>
                  <a:pt x="2164947" y="728805"/>
                </a:lnTo>
                <a:lnTo>
                  <a:pt x="2124296" y="746171"/>
                </a:lnTo>
                <a:lnTo>
                  <a:pt x="2081307" y="762749"/>
                </a:lnTo>
                <a:lnTo>
                  <a:pt x="2036074" y="778504"/>
                </a:lnTo>
                <a:lnTo>
                  <a:pt x="1988690" y="793402"/>
                </a:lnTo>
                <a:lnTo>
                  <a:pt x="1939247" y="807410"/>
                </a:lnTo>
                <a:lnTo>
                  <a:pt x="1887838" y="820493"/>
                </a:lnTo>
                <a:lnTo>
                  <a:pt x="1834557" y="832617"/>
                </a:lnTo>
                <a:lnTo>
                  <a:pt x="1779496" y="843748"/>
                </a:lnTo>
                <a:lnTo>
                  <a:pt x="1722748" y="853852"/>
                </a:lnTo>
                <a:lnTo>
                  <a:pt x="1664407" y="862895"/>
                </a:lnTo>
                <a:lnTo>
                  <a:pt x="1604564" y="870843"/>
                </a:lnTo>
                <a:lnTo>
                  <a:pt x="1543314" y="877661"/>
                </a:lnTo>
                <a:lnTo>
                  <a:pt x="1480749" y="883316"/>
                </a:lnTo>
                <a:lnTo>
                  <a:pt x="1416962" y="887774"/>
                </a:lnTo>
                <a:lnTo>
                  <a:pt x="1352046" y="891000"/>
                </a:lnTo>
                <a:lnTo>
                  <a:pt x="1286094" y="892961"/>
                </a:lnTo>
                <a:lnTo>
                  <a:pt x="1219200" y="893622"/>
                </a:lnTo>
                <a:lnTo>
                  <a:pt x="1152305" y="892961"/>
                </a:lnTo>
                <a:lnTo>
                  <a:pt x="1086353" y="891000"/>
                </a:lnTo>
                <a:lnTo>
                  <a:pt x="1021437" y="887774"/>
                </a:lnTo>
                <a:lnTo>
                  <a:pt x="957650" y="883316"/>
                </a:lnTo>
                <a:lnTo>
                  <a:pt x="895085" y="877661"/>
                </a:lnTo>
                <a:lnTo>
                  <a:pt x="833835" y="870843"/>
                </a:lnTo>
                <a:lnTo>
                  <a:pt x="773992" y="862895"/>
                </a:lnTo>
                <a:lnTo>
                  <a:pt x="715651" y="853852"/>
                </a:lnTo>
                <a:lnTo>
                  <a:pt x="658903" y="843748"/>
                </a:lnTo>
                <a:lnTo>
                  <a:pt x="603842" y="832617"/>
                </a:lnTo>
                <a:lnTo>
                  <a:pt x="550561" y="820493"/>
                </a:lnTo>
                <a:lnTo>
                  <a:pt x="499152" y="807410"/>
                </a:lnTo>
                <a:lnTo>
                  <a:pt x="449709" y="793402"/>
                </a:lnTo>
                <a:lnTo>
                  <a:pt x="402325" y="778504"/>
                </a:lnTo>
                <a:lnTo>
                  <a:pt x="357092" y="762749"/>
                </a:lnTo>
                <a:lnTo>
                  <a:pt x="314103" y="746171"/>
                </a:lnTo>
                <a:lnTo>
                  <a:pt x="273452" y="728805"/>
                </a:lnTo>
                <a:lnTo>
                  <a:pt x="235232" y="710684"/>
                </a:lnTo>
                <a:lnTo>
                  <a:pt x="199535" y="691843"/>
                </a:lnTo>
                <a:lnTo>
                  <a:pt x="166454" y="672315"/>
                </a:lnTo>
                <a:lnTo>
                  <a:pt x="108514" y="631337"/>
                </a:lnTo>
                <a:lnTo>
                  <a:pt x="62154" y="588023"/>
                </a:lnTo>
                <a:lnTo>
                  <a:pt x="28120" y="542644"/>
                </a:lnTo>
                <a:lnTo>
                  <a:pt x="7153" y="495474"/>
                </a:lnTo>
                <a:lnTo>
                  <a:pt x="0" y="446786"/>
                </a:lnTo>
                <a:close/>
              </a:path>
            </a:pathLst>
          </a:custGeom>
          <a:ln w="12700">
            <a:solidFill>
              <a:srgbClr val="2929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87466" y="5244846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pti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72200" y="2819400"/>
            <a:ext cx="457200" cy="2133600"/>
          </a:xfrm>
          <a:custGeom>
            <a:avLst/>
            <a:gdLst/>
            <a:ahLst/>
            <a:cxnLst/>
            <a:rect l="l" t="t" r="r" b="b"/>
            <a:pathLst>
              <a:path w="457200" h="2133600">
                <a:moveTo>
                  <a:pt x="342900" y="228600"/>
                </a:moveTo>
                <a:lnTo>
                  <a:pt x="114300" y="228600"/>
                </a:lnTo>
                <a:lnTo>
                  <a:pt x="114300" y="2133600"/>
                </a:lnTo>
                <a:lnTo>
                  <a:pt x="342900" y="2133600"/>
                </a:lnTo>
                <a:lnTo>
                  <a:pt x="342900" y="228600"/>
                </a:lnTo>
                <a:close/>
              </a:path>
              <a:path w="457200" h="2133600">
                <a:moveTo>
                  <a:pt x="228600" y="0"/>
                </a:moveTo>
                <a:lnTo>
                  <a:pt x="0" y="228600"/>
                </a:lnTo>
                <a:lnTo>
                  <a:pt x="4572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2200" y="2819400"/>
            <a:ext cx="457200" cy="2133600"/>
          </a:xfrm>
          <a:custGeom>
            <a:avLst/>
            <a:gdLst/>
            <a:ahLst/>
            <a:cxnLst/>
            <a:rect l="l" t="t" r="r" b="b"/>
            <a:pathLst>
              <a:path w="457200" h="2133600">
                <a:moveTo>
                  <a:pt x="0" y="228600"/>
                </a:moveTo>
                <a:lnTo>
                  <a:pt x="228600" y="0"/>
                </a:lnTo>
                <a:lnTo>
                  <a:pt x="457200" y="228600"/>
                </a:lnTo>
                <a:lnTo>
                  <a:pt x="342900" y="228600"/>
                </a:lnTo>
                <a:lnTo>
                  <a:pt x="342900" y="2133600"/>
                </a:lnTo>
                <a:lnTo>
                  <a:pt x="114300" y="2133600"/>
                </a:lnTo>
                <a:lnTo>
                  <a:pt x="114300" y="2286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38800" y="2209850"/>
            <a:ext cx="2209800" cy="630555"/>
          </a:xfrm>
          <a:prstGeom prst="rect">
            <a:avLst/>
          </a:prstGeom>
          <a:solidFill>
            <a:srgbClr val="2C2C89"/>
          </a:solidFill>
          <a:ln w="25400">
            <a:solidFill>
              <a:srgbClr val="1E1E63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Hello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world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1084" y="1893188"/>
            <a:ext cx="9918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(Plain</a:t>
            </a:r>
            <a:r>
              <a:rPr sz="16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text)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88558" y="1917954"/>
            <a:ext cx="9918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(Plain</a:t>
            </a:r>
            <a:r>
              <a:rPr sz="16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text)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97758" y="2891104"/>
            <a:ext cx="182181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(cipher</a:t>
            </a:r>
            <a:r>
              <a:rPr sz="1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text)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Arial"/>
                <a:cs typeface="Arial"/>
              </a:rPr>
              <a:t>#%giuyrwkmns:{?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1070" y="5846622"/>
            <a:ext cx="917867" cy="7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37478" y="5846622"/>
            <a:ext cx="762000" cy="7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28900" y="5846622"/>
            <a:ext cx="3108960" cy="630555"/>
          </a:xfrm>
          <a:custGeom>
            <a:avLst/>
            <a:gdLst/>
            <a:ahLst/>
            <a:cxnLst/>
            <a:rect l="l" t="t" r="r" b="b"/>
            <a:pathLst>
              <a:path w="3108960" h="630554">
                <a:moveTo>
                  <a:pt x="315213" y="0"/>
                </a:moveTo>
                <a:lnTo>
                  <a:pt x="0" y="315188"/>
                </a:lnTo>
                <a:lnTo>
                  <a:pt x="315213" y="630377"/>
                </a:lnTo>
                <a:lnTo>
                  <a:pt x="315213" y="472782"/>
                </a:lnTo>
                <a:lnTo>
                  <a:pt x="2950972" y="472782"/>
                </a:lnTo>
                <a:lnTo>
                  <a:pt x="3108579" y="315188"/>
                </a:lnTo>
                <a:lnTo>
                  <a:pt x="2950971" y="157594"/>
                </a:lnTo>
                <a:lnTo>
                  <a:pt x="315213" y="157594"/>
                </a:lnTo>
                <a:lnTo>
                  <a:pt x="315213" y="0"/>
                </a:lnTo>
                <a:close/>
              </a:path>
              <a:path w="3108960" h="630554">
                <a:moveTo>
                  <a:pt x="2950972" y="472782"/>
                </a:moveTo>
                <a:lnTo>
                  <a:pt x="2793365" y="472782"/>
                </a:lnTo>
                <a:lnTo>
                  <a:pt x="2793365" y="630377"/>
                </a:lnTo>
                <a:lnTo>
                  <a:pt x="2950972" y="472782"/>
                </a:lnTo>
                <a:close/>
              </a:path>
              <a:path w="3108960" h="630554">
                <a:moveTo>
                  <a:pt x="2793365" y="0"/>
                </a:moveTo>
                <a:lnTo>
                  <a:pt x="2793365" y="157594"/>
                </a:lnTo>
                <a:lnTo>
                  <a:pt x="2950971" y="157594"/>
                </a:lnTo>
                <a:lnTo>
                  <a:pt x="279336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8900" y="5846622"/>
            <a:ext cx="3108960" cy="630555"/>
          </a:xfrm>
          <a:custGeom>
            <a:avLst/>
            <a:gdLst/>
            <a:ahLst/>
            <a:cxnLst/>
            <a:rect l="l" t="t" r="r" b="b"/>
            <a:pathLst>
              <a:path w="3108960" h="630554">
                <a:moveTo>
                  <a:pt x="0" y="315188"/>
                </a:moveTo>
                <a:lnTo>
                  <a:pt x="315213" y="0"/>
                </a:lnTo>
                <a:lnTo>
                  <a:pt x="315213" y="157594"/>
                </a:lnTo>
                <a:lnTo>
                  <a:pt x="2793365" y="157594"/>
                </a:lnTo>
                <a:lnTo>
                  <a:pt x="2793365" y="0"/>
                </a:lnTo>
                <a:lnTo>
                  <a:pt x="3108579" y="315188"/>
                </a:lnTo>
                <a:lnTo>
                  <a:pt x="2793365" y="630377"/>
                </a:lnTo>
                <a:lnTo>
                  <a:pt x="2793365" y="472782"/>
                </a:lnTo>
                <a:lnTo>
                  <a:pt x="315213" y="472782"/>
                </a:lnTo>
                <a:lnTo>
                  <a:pt x="315213" y="630377"/>
                </a:lnTo>
                <a:lnTo>
                  <a:pt x="0" y="31518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42335" y="6007100"/>
            <a:ext cx="248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Shared same secret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3278" y="533654"/>
            <a:ext cx="5620385" cy="609600"/>
          </a:xfrm>
          <a:custGeom>
            <a:avLst/>
            <a:gdLst/>
            <a:ahLst/>
            <a:cxnLst/>
            <a:rect l="l" t="t" r="r" b="b"/>
            <a:pathLst>
              <a:path w="5620385" h="609600">
                <a:moveTo>
                  <a:pt x="5620321" y="0"/>
                </a:moveTo>
                <a:lnTo>
                  <a:pt x="304495" y="0"/>
                </a:lnTo>
                <a:lnTo>
                  <a:pt x="0" y="304546"/>
                </a:lnTo>
                <a:lnTo>
                  <a:pt x="304495" y="609092"/>
                </a:lnTo>
                <a:lnTo>
                  <a:pt x="5620321" y="609092"/>
                </a:lnTo>
                <a:lnTo>
                  <a:pt x="562032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12977" y="623773"/>
            <a:ext cx="469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omic Sans MS"/>
                <a:cs typeface="Comic Sans MS"/>
              </a:rPr>
              <a:t>SYMMETRIC </a:t>
            </a:r>
            <a:r>
              <a:rPr sz="2400" b="0" dirty="0">
                <a:solidFill>
                  <a:srgbClr val="000000"/>
                </a:solidFill>
                <a:latin typeface="Comic Sans MS"/>
                <a:cs typeface="Comic Sans MS"/>
              </a:rPr>
              <a:t>ENCRYPTION</a:t>
            </a:r>
            <a:r>
              <a:rPr sz="2400" b="0" spc="-7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mic Sans MS"/>
                <a:cs typeface="Comic Sans MS"/>
              </a:rPr>
              <a:t>(cont..)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3278" y="534034"/>
            <a:ext cx="609003" cy="6089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278" y="534034"/>
            <a:ext cx="609600" cy="608965"/>
          </a:xfrm>
          <a:custGeom>
            <a:avLst/>
            <a:gdLst/>
            <a:ahLst/>
            <a:cxnLst/>
            <a:rect l="l" t="t" r="r" b="b"/>
            <a:pathLst>
              <a:path w="609600" h="608965">
                <a:moveTo>
                  <a:pt x="0" y="304418"/>
                </a:moveTo>
                <a:lnTo>
                  <a:pt x="3985" y="255035"/>
                </a:lnTo>
                <a:lnTo>
                  <a:pt x="15524" y="208190"/>
                </a:lnTo>
                <a:lnTo>
                  <a:pt x="33988" y="164511"/>
                </a:lnTo>
                <a:lnTo>
                  <a:pt x="58752" y="124623"/>
                </a:lnTo>
                <a:lnTo>
                  <a:pt x="89187" y="89153"/>
                </a:lnTo>
                <a:lnTo>
                  <a:pt x="124667" y="58728"/>
                </a:lnTo>
                <a:lnTo>
                  <a:pt x="164565" y="33974"/>
                </a:lnTo>
                <a:lnTo>
                  <a:pt x="208253" y="15517"/>
                </a:lnTo>
                <a:lnTo>
                  <a:pt x="255106" y="3983"/>
                </a:lnTo>
                <a:lnTo>
                  <a:pt x="304495" y="0"/>
                </a:lnTo>
                <a:lnTo>
                  <a:pt x="353896" y="3983"/>
                </a:lnTo>
                <a:lnTo>
                  <a:pt x="400749" y="15517"/>
                </a:lnTo>
                <a:lnTo>
                  <a:pt x="444437" y="33974"/>
                </a:lnTo>
                <a:lnTo>
                  <a:pt x="484335" y="58728"/>
                </a:lnTo>
                <a:lnTo>
                  <a:pt x="519815" y="89153"/>
                </a:lnTo>
                <a:lnTo>
                  <a:pt x="550251" y="124623"/>
                </a:lnTo>
                <a:lnTo>
                  <a:pt x="575014" y="164511"/>
                </a:lnTo>
                <a:lnTo>
                  <a:pt x="593479" y="208190"/>
                </a:lnTo>
                <a:lnTo>
                  <a:pt x="605017" y="255035"/>
                </a:lnTo>
                <a:lnTo>
                  <a:pt x="609003" y="304418"/>
                </a:lnTo>
                <a:lnTo>
                  <a:pt x="605017" y="353837"/>
                </a:lnTo>
                <a:lnTo>
                  <a:pt x="593479" y="400709"/>
                </a:lnTo>
                <a:lnTo>
                  <a:pt x="575014" y="444410"/>
                </a:lnTo>
                <a:lnTo>
                  <a:pt x="550251" y="484313"/>
                </a:lnTo>
                <a:lnTo>
                  <a:pt x="519815" y="519795"/>
                </a:lnTo>
                <a:lnTo>
                  <a:pt x="484335" y="550228"/>
                </a:lnTo>
                <a:lnTo>
                  <a:pt x="444437" y="574987"/>
                </a:lnTo>
                <a:lnTo>
                  <a:pt x="400749" y="593446"/>
                </a:lnTo>
                <a:lnTo>
                  <a:pt x="353896" y="604981"/>
                </a:lnTo>
                <a:lnTo>
                  <a:pt x="304507" y="608964"/>
                </a:lnTo>
                <a:lnTo>
                  <a:pt x="255106" y="604981"/>
                </a:lnTo>
                <a:lnTo>
                  <a:pt x="208253" y="593446"/>
                </a:lnTo>
                <a:lnTo>
                  <a:pt x="164565" y="574987"/>
                </a:lnTo>
                <a:lnTo>
                  <a:pt x="124667" y="550228"/>
                </a:lnTo>
                <a:lnTo>
                  <a:pt x="89187" y="519795"/>
                </a:lnTo>
                <a:lnTo>
                  <a:pt x="58752" y="484313"/>
                </a:lnTo>
                <a:lnTo>
                  <a:pt x="33988" y="444410"/>
                </a:lnTo>
                <a:lnTo>
                  <a:pt x="15524" y="400709"/>
                </a:lnTo>
                <a:lnTo>
                  <a:pt x="3985" y="353837"/>
                </a:lnTo>
                <a:lnTo>
                  <a:pt x="0" y="30441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57200" y="457200"/>
            <a:ext cx="5667171" cy="648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Symmetric-key </a:t>
            </a:r>
            <a:r>
              <a:rPr lang="en-US" sz="2400" dirty="0" smtClean="0">
                <a:latin typeface="Arial"/>
                <a:cs typeface="Arial"/>
              </a:rPr>
              <a:t>systems </a:t>
            </a:r>
            <a:r>
              <a:rPr lang="en-US" sz="2400" spc="-5" dirty="0" smtClean="0">
                <a:latin typeface="Arial"/>
                <a:cs typeface="Arial"/>
              </a:rPr>
              <a:t>are simpler and faster, but their  </a:t>
            </a:r>
            <a:r>
              <a:rPr lang="en-US" sz="2400" dirty="0" smtClean="0">
                <a:latin typeface="Arial"/>
                <a:cs typeface="Arial"/>
              </a:rPr>
              <a:t>main drawback </a:t>
            </a:r>
            <a:r>
              <a:rPr lang="en-US" sz="2400" spc="-5" dirty="0" smtClean="0">
                <a:latin typeface="Arial"/>
                <a:cs typeface="Arial"/>
              </a:rPr>
              <a:t>is </a:t>
            </a:r>
            <a:r>
              <a:rPr lang="en-US" sz="2400" dirty="0" smtClean="0">
                <a:latin typeface="Arial"/>
                <a:cs typeface="Arial"/>
              </a:rPr>
              <a:t>that the two </a:t>
            </a:r>
            <a:r>
              <a:rPr lang="en-US" sz="2400" spc="-5" dirty="0" smtClean="0">
                <a:latin typeface="Arial"/>
                <a:cs typeface="Arial"/>
              </a:rPr>
              <a:t>parties must somehow  exchange the </a:t>
            </a:r>
            <a:r>
              <a:rPr lang="en-US" sz="2400" dirty="0" smtClean="0">
                <a:latin typeface="Arial"/>
                <a:cs typeface="Arial"/>
              </a:rPr>
              <a:t>key in </a:t>
            </a:r>
            <a:r>
              <a:rPr lang="en-US" sz="2400" spc="-5" dirty="0" smtClean="0">
                <a:latin typeface="Arial"/>
                <a:cs typeface="Arial"/>
              </a:rPr>
              <a:t>a secure </a:t>
            </a:r>
            <a:r>
              <a:rPr lang="en-US" sz="2400" dirty="0" smtClean="0">
                <a:latin typeface="Arial"/>
                <a:cs typeface="Arial"/>
              </a:rPr>
              <a:t>way. </a:t>
            </a:r>
            <a:r>
              <a:rPr lang="en-US" sz="2400" spc="-5" dirty="0" smtClean="0">
                <a:latin typeface="Arial"/>
                <a:cs typeface="Arial"/>
              </a:rPr>
              <a:t>Public-key </a:t>
            </a:r>
            <a:r>
              <a:rPr lang="en-US" sz="2400" dirty="0" smtClean="0">
                <a:latin typeface="Arial"/>
                <a:cs typeface="Arial"/>
              </a:rPr>
              <a:t>encryption  </a:t>
            </a:r>
            <a:r>
              <a:rPr lang="en-US" sz="2400" spc="-5" dirty="0" smtClean="0">
                <a:latin typeface="Arial"/>
                <a:cs typeface="Arial"/>
              </a:rPr>
              <a:t>avoids </a:t>
            </a:r>
            <a:r>
              <a:rPr lang="en-US" sz="2400" dirty="0" smtClean="0">
                <a:latin typeface="Arial"/>
                <a:cs typeface="Arial"/>
              </a:rPr>
              <a:t>this </a:t>
            </a:r>
            <a:r>
              <a:rPr lang="en-US" sz="2400" spc="-5" dirty="0" smtClean="0">
                <a:latin typeface="Arial"/>
                <a:cs typeface="Arial"/>
              </a:rPr>
              <a:t>problem because the </a:t>
            </a:r>
            <a:r>
              <a:rPr lang="en-US" sz="2400" dirty="0" smtClean="0">
                <a:latin typeface="Arial"/>
                <a:cs typeface="Arial"/>
              </a:rPr>
              <a:t>public key </a:t>
            </a:r>
            <a:r>
              <a:rPr lang="en-US" sz="2400" spc="-5" dirty="0" smtClean="0">
                <a:latin typeface="Arial"/>
                <a:cs typeface="Arial"/>
              </a:rPr>
              <a:t>can </a:t>
            </a:r>
            <a:r>
              <a:rPr lang="en-US" sz="2400" spc="-20" dirty="0" smtClean="0">
                <a:latin typeface="Arial"/>
                <a:cs typeface="Arial"/>
              </a:rPr>
              <a:t>be  </a:t>
            </a:r>
            <a:r>
              <a:rPr lang="en-US" sz="2400" spc="-5" dirty="0" smtClean="0">
                <a:latin typeface="Arial"/>
                <a:cs typeface="Arial"/>
              </a:rPr>
              <a:t>distributed in a </a:t>
            </a:r>
            <a:r>
              <a:rPr lang="en-US" sz="2400" dirty="0" smtClean="0">
                <a:latin typeface="Arial"/>
                <a:cs typeface="Arial"/>
              </a:rPr>
              <a:t>non-secure way, </a:t>
            </a:r>
            <a:r>
              <a:rPr lang="en-US" sz="2400" spc="-5" dirty="0" smtClean="0">
                <a:latin typeface="Arial"/>
                <a:cs typeface="Arial"/>
              </a:rPr>
              <a:t>and </a:t>
            </a:r>
            <a:r>
              <a:rPr lang="en-US" sz="2400" dirty="0" smtClean="0">
                <a:latin typeface="Arial"/>
                <a:cs typeface="Arial"/>
              </a:rPr>
              <a:t>the private key is  </a:t>
            </a:r>
            <a:r>
              <a:rPr lang="en-US" sz="2400" spc="-5" dirty="0" smtClean="0">
                <a:latin typeface="Arial"/>
                <a:cs typeface="Arial"/>
              </a:rPr>
              <a:t>never </a:t>
            </a:r>
            <a:r>
              <a:rPr lang="en-US" sz="2400" dirty="0" smtClean="0">
                <a:latin typeface="Arial"/>
                <a:cs typeface="Arial"/>
              </a:rPr>
              <a:t>transmitted, </a:t>
            </a:r>
            <a:r>
              <a:rPr lang="en-US" sz="2400" spc="-5" dirty="0" smtClean="0">
                <a:latin typeface="Arial"/>
                <a:cs typeface="Arial"/>
              </a:rPr>
              <a:t>Public-key encryption avoids this  problem because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public </a:t>
            </a:r>
            <a:r>
              <a:rPr lang="en-US" sz="2400" dirty="0" smtClean="0">
                <a:latin typeface="Arial"/>
                <a:cs typeface="Arial"/>
              </a:rPr>
              <a:t>key </a:t>
            </a:r>
            <a:r>
              <a:rPr lang="en-US" sz="2400" spc="-5" dirty="0" smtClean="0">
                <a:latin typeface="Arial"/>
                <a:cs typeface="Arial"/>
              </a:rPr>
              <a:t>can be </a:t>
            </a:r>
            <a:r>
              <a:rPr lang="en-US" sz="2400" dirty="0" smtClean="0">
                <a:latin typeface="Arial"/>
                <a:cs typeface="Arial"/>
              </a:rPr>
              <a:t>distributed </a:t>
            </a:r>
            <a:r>
              <a:rPr lang="en-US" sz="2400" spc="-5" dirty="0" smtClean="0">
                <a:latin typeface="Arial"/>
                <a:cs typeface="Arial"/>
              </a:rPr>
              <a:t>in a  non-secure way, and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private </a:t>
            </a:r>
            <a:r>
              <a:rPr lang="en-US" sz="2400" dirty="0" smtClean="0">
                <a:latin typeface="Arial"/>
                <a:cs typeface="Arial"/>
              </a:rPr>
              <a:t>key </a:t>
            </a:r>
            <a:r>
              <a:rPr lang="en-US" sz="2400" spc="-5" dirty="0" smtClean="0">
                <a:latin typeface="Arial"/>
                <a:cs typeface="Arial"/>
              </a:rPr>
              <a:t>is never  </a:t>
            </a:r>
            <a:r>
              <a:rPr lang="en-US" sz="2400" dirty="0" smtClean="0">
                <a:latin typeface="Arial"/>
                <a:cs typeface="Arial"/>
              </a:rPr>
              <a:t>transmitted.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Examples </a:t>
            </a:r>
            <a:r>
              <a:rPr lang="en-US" sz="2400" dirty="0" smtClean="0">
                <a:latin typeface="Arial"/>
                <a:cs typeface="Arial"/>
              </a:rPr>
              <a:t>of symmetric </a:t>
            </a:r>
            <a:r>
              <a:rPr lang="en-US" sz="2400" spc="-5" dirty="0" smtClean="0">
                <a:latin typeface="Arial"/>
                <a:cs typeface="Arial"/>
              </a:rPr>
              <a:t>algorithms </a:t>
            </a:r>
            <a:r>
              <a:rPr lang="en-US" sz="2400" dirty="0" smtClean="0">
                <a:latin typeface="Arial"/>
                <a:cs typeface="Arial"/>
              </a:rPr>
              <a:t>are </a:t>
            </a:r>
            <a:r>
              <a:rPr lang="en-US" sz="2400" spc="-10" dirty="0" smtClean="0">
                <a:latin typeface="Arial"/>
                <a:cs typeface="Arial"/>
              </a:rPr>
              <a:t>DES, </a:t>
            </a:r>
            <a:r>
              <a:rPr lang="en-US" sz="2400" spc="-5" dirty="0" smtClean="0">
                <a:latin typeface="Arial"/>
                <a:cs typeface="Arial"/>
              </a:rPr>
              <a:t>3DES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and</a:t>
            </a:r>
            <a:endParaRPr lang="en-US" sz="2400" dirty="0" smtClean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AES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6173477"/>
            <a:ext cx="9134475" cy="341630"/>
          </a:xfrm>
          <a:custGeom>
            <a:avLst/>
            <a:gdLst/>
            <a:ahLst/>
            <a:cxnLst/>
            <a:rect l="l" t="t" r="r" b="b"/>
            <a:pathLst>
              <a:path w="9134475" h="341629">
                <a:moveTo>
                  <a:pt x="0" y="168838"/>
                </a:moveTo>
                <a:lnTo>
                  <a:pt x="58637" y="163285"/>
                </a:lnTo>
                <a:lnTo>
                  <a:pt x="117230" y="157835"/>
                </a:lnTo>
                <a:lnTo>
                  <a:pt x="175777" y="152488"/>
                </a:lnTo>
                <a:lnTo>
                  <a:pt x="234279" y="147243"/>
                </a:lnTo>
                <a:lnTo>
                  <a:pt x="292734" y="142099"/>
                </a:lnTo>
                <a:lnTo>
                  <a:pt x="351141" y="137057"/>
                </a:lnTo>
                <a:lnTo>
                  <a:pt x="409500" y="132116"/>
                </a:lnTo>
                <a:lnTo>
                  <a:pt x="467810" y="127274"/>
                </a:lnTo>
                <a:lnTo>
                  <a:pt x="526069" y="122533"/>
                </a:lnTo>
                <a:lnTo>
                  <a:pt x="584279" y="117890"/>
                </a:lnTo>
                <a:lnTo>
                  <a:pt x="642436" y="113346"/>
                </a:lnTo>
                <a:lnTo>
                  <a:pt x="700542" y="108900"/>
                </a:lnTo>
                <a:lnTo>
                  <a:pt x="758595" y="104552"/>
                </a:lnTo>
                <a:lnTo>
                  <a:pt x="816593" y="100301"/>
                </a:lnTo>
                <a:lnTo>
                  <a:pt x="874538" y="96146"/>
                </a:lnTo>
                <a:lnTo>
                  <a:pt x="932427" y="92088"/>
                </a:lnTo>
                <a:lnTo>
                  <a:pt x="990259" y="88124"/>
                </a:lnTo>
                <a:lnTo>
                  <a:pt x="1048035" y="84256"/>
                </a:lnTo>
                <a:lnTo>
                  <a:pt x="1105754" y="80482"/>
                </a:lnTo>
                <a:lnTo>
                  <a:pt x="1163413" y="76803"/>
                </a:lnTo>
                <a:lnTo>
                  <a:pt x="1221014" y="73216"/>
                </a:lnTo>
                <a:lnTo>
                  <a:pt x="1278555" y="69723"/>
                </a:lnTo>
                <a:lnTo>
                  <a:pt x="1336034" y="66321"/>
                </a:lnTo>
                <a:lnTo>
                  <a:pt x="1393453" y="63012"/>
                </a:lnTo>
                <a:lnTo>
                  <a:pt x="1450809" y="59794"/>
                </a:lnTo>
                <a:lnTo>
                  <a:pt x="1508102" y="56667"/>
                </a:lnTo>
                <a:lnTo>
                  <a:pt x="1565331" y="53630"/>
                </a:lnTo>
                <a:lnTo>
                  <a:pt x="1622495" y="50683"/>
                </a:lnTo>
                <a:lnTo>
                  <a:pt x="1679594" y="47825"/>
                </a:lnTo>
                <a:lnTo>
                  <a:pt x="1736627" y="45056"/>
                </a:lnTo>
                <a:lnTo>
                  <a:pt x="1793593" y="42375"/>
                </a:lnTo>
                <a:lnTo>
                  <a:pt x="1850491" y="39782"/>
                </a:lnTo>
                <a:lnTo>
                  <a:pt x="1907320" y="37276"/>
                </a:lnTo>
                <a:lnTo>
                  <a:pt x="1964081" y="34857"/>
                </a:lnTo>
                <a:lnTo>
                  <a:pt x="2020771" y="32523"/>
                </a:lnTo>
                <a:lnTo>
                  <a:pt x="2077390" y="30276"/>
                </a:lnTo>
                <a:lnTo>
                  <a:pt x="2133938" y="28113"/>
                </a:lnTo>
                <a:lnTo>
                  <a:pt x="2190413" y="26036"/>
                </a:lnTo>
                <a:lnTo>
                  <a:pt x="2246815" y="24042"/>
                </a:lnTo>
                <a:lnTo>
                  <a:pt x="2303143" y="22131"/>
                </a:lnTo>
                <a:lnTo>
                  <a:pt x="2359397" y="20304"/>
                </a:lnTo>
                <a:lnTo>
                  <a:pt x="2415575" y="18560"/>
                </a:lnTo>
                <a:lnTo>
                  <a:pt x="2471676" y="16897"/>
                </a:lnTo>
                <a:lnTo>
                  <a:pt x="2527701" y="15316"/>
                </a:lnTo>
                <a:lnTo>
                  <a:pt x="2583647" y="13815"/>
                </a:lnTo>
                <a:lnTo>
                  <a:pt x="2639515" y="12395"/>
                </a:lnTo>
                <a:lnTo>
                  <a:pt x="2695304" y="11055"/>
                </a:lnTo>
                <a:lnTo>
                  <a:pt x="2751013" y="9795"/>
                </a:lnTo>
                <a:lnTo>
                  <a:pt x="2806640" y="8613"/>
                </a:lnTo>
                <a:lnTo>
                  <a:pt x="2862186" y="7510"/>
                </a:lnTo>
                <a:lnTo>
                  <a:pt x="2917649" y="6484"/>
                </a:lnTo>
                <a:lnTo>
                  <a:pt x="2973029" y="5536"/>
                </a:lnTo>
                <a:lnTo>
                  <a:pt x="3028325" y="4665"/>
                </a:lnTo>
                <a:lnTo>
                  <a:pt x="3083536" y="3870"/>
                </a:lnTo>
                <a:lnTo>
                  <a:pt x="3138662" y="3150"/>
                </a:lnTo>
                <a:lnTo>
                  <a:pt x="3193701" y="2506"/>
                </a:lnTo>
                <a:lnTo>
                  <a:pt x="3248653" y="1937"/>
                </a:lnTo>
                <a:lnTo>
                  <a:pt x="3303517" y="1441"/>
                </a:lnTo>
                <a:lnTo>
                  <a:pt x="3358292" y="1020"/>
                </a:lnTo>
                <a:lnTo>
                  <a:pt x="3412978" y="672"/>
                </a:lnTo>
                <a:lnTo>
                  <a:pt x="3467574" y="396"/>
                </a:lnTo>
                <a:lnTo>
                  <a:pt x="3522078" y="192"/>
                </a:lnTo>
                <a:lnTo>
                  <a:pt x="3576491" y="60"/>
                </a:lnTo>
                <a:lnTo>
                  <a:pt x="3630811" y="0"/>
                </a:lnTo>
                <a:lnTo>
                  <a:pt x="3685038" y="9"/>
                </a:lnTo>
                <a:lnTo>
                  <a:pt x="3739170" y="89"/>
                </a:lnTo>
                <a:lnTo>
                  <a:pt x="3793208" y="238"/>
                </a:lnTo>
                <a:lnTo>
                  <a:pt x="3847150" y="456"/>
                </a:lnTo>
                <a:lnTo>
                  <a:pt x="3900995" y="743"/>
                </a:lnTo>
                <a:lnTo>
                  <a:pt x="3954744" y="1098"/>
                </a:lnTo>
                <a:lnTo>
                  <a:pt x="4008394" y="1520"/>
                </a:lnTo>
                <a:lnTo>
                  <a:pt x="4061945" y="2009"/>
                </a:lnTo>
                <a:lnTo>
                  <a:pt x="4115397" y="2565"/>
                </a:lnTo>
                <a:lnTo>
                  <a:pt x="4168749" y="3186"/>
                </a:lnTo>
                <a:lnTo>
                  <a:pt x="4221999" y="3873"/>
                </a:lnTo>
                <a:lnTo>
                  <a:pt x="4275147" y="4625"/>
                </a:lnTo>
                <a:lnTo>
                  <a:pt x="4328193" y="5441"/>
                </a:lnTo>
                <a:lnTo>
                  <a:pt x="4381135" y="6321"/>
                </a:lnTo>
                <a:lnTo>
                  <a:pt x="4433973" y="7264"/>
                </a:lnTo>
                <a:lnTo>
                  <a:pt x="4486706" y="8270"/>
                </a:lnTo>
                <a:lnTo>
                  <a:pt x="4539333" y="9338"/>
                </a:lnTo>
                <a:lnTo>
                  <a:pt x="4591854" y="10468"/>
                </a:lnTo>
                <a:lnTo>
                  <a:pt x="4644267" y="11659"/>
                </a:lnTo>
                <a:lnTo>
                  <a:pt x="4696572" y="12911"/>
                </a:lnTo>
                <a:lnTo>
                  <a:pt x="4748769" y="14223"/>
                </a:lnTo>
                <a:lnTo>
                  <a:pt x="4800855" y="15594"/>
                </a:lnTo>
                <a:lnTo>
                  <a:pt x="4852831" y="17025"/>
                </a:lnTo>
                <a:lnTo>
                  <a:pt x="4904696" y="18515"/>
                </a:lnTo>
                <a:lnTo>
                  <a:pt x="4956449" y="20062"/>
                </a:lnTo>
                <a:lnTo>
                  <a:pt x="5008089" y="21667"/>
                </a:lnTo>
                <a:lnTo>
                  <a:pt x="5059616" y="23330"/>
                </a:lnTo>
                <a:lnTo>
                  <a:pt x="5111028" y="25048"/>
                </a:lnTo>
                <a:lnTo>
                  <a:pt x="5162325" y="26823"/>
                </a:lnTo>
                <a:lnTo>
                  <a:pt x="5213506" y="28653"/>
                </a:lnTo>
                <a:lnTo>
                  <a:pt x="5264571" y="30539"/>
                </a:lnTo>
                <a:lnTo>
                  <a:pt x="5315518" y="32479"/>
                </a:lnTo>
                <a:lnTo>
                  <a:pt x="5366347" y="34472"/>
                </a:lnTo>
                <a:lnTo>
                  <a:pt x="5417057" y="36519"/>
                </a:lnTo>
                <a:lnTo>
                  <a:pt x="5467647" y="38620"/>
                </a:lnTo>
                <a:lnTo>
                  <a:pt x="5518116" y="40772"/>
                </a:lnTo>
                <a:lnTo>
                  <a:pt x="5568465" y="42976"/>
                </a:lnTo>
                <a:lnTo>
                  <a:pt x="5618691" y="45232"/>
                </a:lnTo>
                <a:lnTo>
                  <a:pt x="5668794" y="47539"/>
                </a:lnTo>
                <a:lnTo>
                  <a:pt x="5718774" y="49896"/>
                </a:lnTo>
                <a:lnTo>
                  <a:pt x="5768629" y="52302"/>
                </a:lnTo>
                <a:lnTo>
                  <a:pt x="5818359" y="54758"/>
                </a:lnTo>
                <a:lnTo>
                  <a:pt x="5867963" y="57263"/>
                </a:lnTo>
                <a:lnTo>
                  <a:pt x="5917440" y="59816"/>
                </a:lnTo>
                <a:lnTo>
                  <a:pt x="5966790" y="62417"/>
                </a:lnTo>
                <a:lnTo>
                  <a:pt x="6016011" y="65064"/>
                </a:lnTo>
                <a:lnTo>
                  <a:pt x="6065103" y="67759"/>
                </a:lnTo>
                <a:lnTo>
                  <a:pt x="6114066" y="70500"/>
                </a:lnTo>
                <a:lnTo>
                  <a:pt x="6162898" y="73286"/>
                </a:lnTo>
                <a:lnTo>
                  <a:pt x="6211598" y="76118"/>
                </a:lnTo>
                <a:lnTo>
                  <a:pt x="6260166" y="78994"/>
                </a:lnTo>
                <a:lnTo>
                  <a:pt x="6308601" y="81914"/>
                </a:lnTo>
                <a:lnTo>
                  <a:pt x="6356903" y="84878"/>
                </a:lnTo>
                <a:lnTo>
                  <a:pt x="6405070" y="87885"/>
                </a:lnTo>
                <a:lnTo>
                  <a:pt x="6453101" y="90934"/>
                </a:lnTo>
                <a:lnTo>
                  <a:pt x="6500997" y="94026"/>
                </a:lnTo>
                <a:lnTo>
                  <a:pt x="6548756" y="97158"/>
                </a:lnTo>
                <a:lnTo>
                  <a:pt x="6596377" y="100332"/>
                </a:lnTo>
                <a:lnTo>
                  <a:pt x="6643859" y="103547"/>
                </a:lnTo>
                <a:lnTo>
                  <a:pt x="6691203" y="106801"/>
                </a:lnTo>
                <a:lnTo>
                  <a:pt x="6738406" y="110095"/>
                </a:lnTo>
                <a:lnTo>
                  <a:pt x="6785469" y="113427"/>
                </a:lnTo>
                <a:lnTo>
                  <a:pt x="6832391" y="116798"/>
                </a:lnTo>
                <a:lnTo>
                  <a:pt x="6879170" y="120207"/>
                </a:lnTo>
                <a:lnTo>
                  <a:pt x="6925805" y="123653"/>
                </a:lnTo>
                <a:lnTo>
                  <a:pt x="6972298" y="127136"/>
                </a:lnTo>
                <a:lnTo>
                  <a:pt x="7018645" y="130655"/>
                </a:lnTo>
                <a:lnTo>
                  <a:pt x="7064847" y="134210"/>
                </a:lnTo>
                <a:lnTo>
                  <a:pt x="7110903" y="137801"/>
                </a:lnTo>
                <a:lnTo>
                  <a:pt x="7156812" y="141426"/>
                </a:lnTo>
                <a:lnTo>
                  <a:pt x="7202573" y="145085"/>
                </a:lnTo>
                <a:lnTo>
                  <a:pt x="7248186" y="148778"/>
                </a:lnTo>
                <a:lnTo>
                  <a:pt x="7293650" y="152504"/>
                </a:lnTo>
                <a:lnTo>
                  <a:pt x="7338963" y="156263"/>
                </a:lnTo>
                <a:lnTo>
                  <a:pt x="7384126" y="160054"/>
                </a:lnTo>
                <a:lnTo>
                  <a:pt x="7429137" y="163877"/>
                </a:lnTo>
                <a:lnTo>
                  <a:pt x="7473995" y="167730"/>
                </a:lnTo>
                <a:lnTo>
                  <a:pt x="7518701" y="171615"/>
                </a:lnTo>
                <a:lnTo>
                  <a:pt x="7563252" y="175529"/>
                </a:lnTo>
                <a:lnTo>
                  <a:pt x="7607649" y="179473"/>
                </a:lnTo>
                <a:lnTo>
                  <a:pt x="7651890" y="183446"/>
                </a:lnTo>
                <a:lnTo>
                  <a:pt x="7695975" y="187448"/>
                </a:lnTo>
                <a:lnTo>
                  <a:pt x="7739903" y="191477"/>
                </a:lnTo>
                <a:lnTo>
                  <a:pt x="7783674" y="195534"/>
                </a:lnTo>
                <a:lnTo>
                  <a:pt x="7827285" y="199618"/>
                </a:lnTo>
                <a:lnTo>
                  <a:pt x="7870738" y="203729"/>
                </a:lnTo>
                <a:lnTo>
                  <a:pt x="7914030" y="207865"/>
                </a:lnTo>
                <a:lnTo>
                  <a:pt x="7957161" y="212027"/>
                </a:lnTo>
                <a:lnTo>
                  <a:pt x="8000130" y="216213"/>
                </a:lnTo>
                <a:lnTo>
                  <a:pt x="8042937" y="220424"/>
                </a:lnTo>
                <a:lnTo>
                  <a:pt x="8085581" y="224659"/>
                </a:lnTo>
                <a:lnTo>
                  <a:pt x="8128061" y="228917"/>
                </a:lnTo>
                <a:lnTo>
                  <a:pt x="8170376" y="233198"/>
                </a:lnTo>
                <a:lnTo>
                  <a:pt x="8212525" y="237501"/>
                </a:lnTo>
                <a:lnTo>
                  <a:pt x="8254508" y="241826"/>
                </a:lnTo>
                <a:lnTo>
                  <a:pt x="8296324" y="246172"/>
                </a:lnTo>
                <a:lnTo>
                  <a:pt x="8337972" y="250539"/>
                </a:lnTo>
                <a:lnTo>
                  <a:pt x="8379451" y="254926"/>
                </a:lnTo>
                <a:lnTo>
                  <a:pt x="8420761" y="259333"/>
                </a:lnTo>
                <a:lnTo>
                  <a:pt x="8461901" y="263759"/>
                </a:lnTo>
                <a:lnTo>
                  <a:pt x="8502869" y="268204"/>
                </a:lnTo>
                <a:lnTo>
                  <a:pt x="8543666" y="272667"/>
                </a:lnTo>
                <a:lnTo>
                  <a:pt x="8584290" y="277147"/>
                </a:lnTo>
                <a:lnTo>
                  <a:pt x="8624741" y="281645"/>
                </a:lnTo>
                <a:lnTo>
                  <a:pt x="8665018" y="286159"/>
                </a:lnTo>
                <a:lnTo>
                  <a:pt x="8705120" y="290689"/>
                </a:lnTo>
                <a:lnTo>
                  <a:pt x="8745046" y="295234"/>
                </a:lnTo>
                <a:lnTo>
                  <a:pt x="8784795" y="299795"/>
                </a:lnTo>
                <a:lnTo>
                  <a:pt x="8824368" y="304370"/>
                </a:lnTo>
                <a:lnTo>
                  <a:pt x="8863762" y="308959"/>
                </a:lnTo>
                <a:lnTo>
                  <a:pt x="8902978" y="313562"/>
                </a:lnTo>
                <a:lnTo>
                  <a:pt x="8942014" y="318178"/>
                </a:lnTo>
                <a:lnTo>
                  <a:pt x="8980870" y="322806"/>
                </a:lnTo>
                <a:lnTo>
                  <a:pt x="9019545" y="327445"/>
                </a:lnTo>
                <a:lnTo>
                  <a:pt x="9058038" y="332097"/>
                </a:lnTo>
                <a:lnTo>
                  <a:pt x="9096348" y="336759"/>
                </a:lnTo>
                <a:lnTo>
                  <a:pt x="9134475" y="341431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6192870"/>
            <a:ext cx="9134475" cy="304800"/>
          </a:xfrm>
          <a:custGeom>
            <a:avLst/>
            <a:gdLst/>
            <a:ahLst/>
            <a:cxnLst/>
            <a:rect l="l" t="t" r="r" b="b"/>
            <a:pathLst>
              <a:path w="9134475" h="304800">
                <a:moveTo>
                  <a:pt x="0" y="271861"/>
                </a:moveTo>
                <a:lnTo>
                  <a:pt x="58145" y="264288"/>
                </a:lnTo>
                <a:lnTo>
                  <a:pt x="116253" y="256835"/>
                </a:lnTo>
                <a:lnTo>
                  <a:pt x="174321" y="249503"/>
                </a:lnTo>
                <a:lnTo>
                  <a:pt x="232349" y="242291"/>
                </a:lnTo>
                <a:lnTo>
                  <a:pt x="290337" y="235198"/>
                </a:lnTo>
                <a:lnTo>
                  <a:pt x="348283" y="228224"/>
                </a:lnTo>
                <a:lnTo>
                  <a:pt x="406187" y="221368"/>
                </a:lnTo>
                <a:lnTo>
                  <a:pt x="464048" y="214629"/>
                </a:lnTo>
                <a:lnTo>
                  <a:pt x="521865" y="208007"/>
                </a:lnTo>
                <a:lnTo>
                  <a:pt x="579637" y="201501"/>
                </a:lnTo>
                <a:lnTo>
                  <a:pt x="637364" y="195112"/>
                </a:lnTo>
                <a:lnTo>
                  <a:pt x="695045" y="188837"/>
                </a:lnTo>
                <a:lnTo>
                  <a:pt x="752679" y="182677"/>
                </a:lnTo>
                <a:lnTo>
                  <a:pt x="810265" y="176631"/>
                </a:lnTo>
                <a:lnTo>
                  <a:pt x="867802" y="170698"/>
                </a:lnTo>
                <a:lnTo>
                  <a:pt x="925290" y="164878"/>
                </a:lnTo>
                <a:lnTo>
                  <a:pt x="982728" y="159170"/>
                </a:lnTo>
                <a:lnTo>
                  <a:pt x="1040115" y="153574"/>
                </a:lnTo>
                <a:lnTo>
                  <a:pt x="1097450" y="148089"/>
                </a:lnTo>
                <a:lnTo>
                  <a:pt x="1154733" y="142715"/>
                </a:lnTo>
                <a:lnTo>
                  <a:pt x="1211963" y="137450"/>
                </a:lnTo>
                <a:lnTo>
                  <a:pt x="1269138" y="132295"/>
                </a:lnTo>
                <a:lnTo>
                  <a:pt x="1326259" y="127248"/>
                </a:lnTo>
                <a:lnTo>
                  <a:pt x="1383323" y="122310"/>
                </a:lnTo>
                <a:lnTo>
                  <a:pt x="1440332" y="117479"/>
                </a:lnTo>
                <a:lnTo>
                  <a:pt x="1497283" y="112755"/>
                </a:lnTo>
                <a:lnTo>
                  <a:pt x="1554176" y="108137"/>
                </a:lnTo>
                <a:lnTo>
                  <a:pt x="1611011" y="103625"/>
                </a:lnTo>
                <a:lnTo>
                  <a:pt x="1667785" y="99219"/>
                </a:lnTo>
                <a:lnTo>
                  <a:pt x="1724500" y="94917"/>
                </a:lnTo>
                <a:lnTo>
                  <a:pt x="1781153" y="90719"/>
                </a:lnTo>
                <a:lnTo>
                  <a:pt x="1837744" y="86625"/>
                </a:lnTo>
                <a:lnTo>
                  <a:pt x="1894273" y="82633"/>
                </a:lnTo>
                <a:lnTo>
                  <a:pt x="1950738" y="78744"/>
                </a:lnTo>
                <a:lnTo>
                  <a:pt x="2007139" y="74957"/>
                </a:lnTo>
                <a:lnTo>
                  <a:pt x="2063474" y="71270"/>
                </a:lnTo>
                <a:lnTo>
                  <a:pt x="2119744" y="67684"/>
                </a:lnTo>
                <a:lnTo>
                  <a:pt x="2175947" y="64199"/>
                </a:lnTo>
                <a:lnTo>
                  <a:pt x="2232082" y="60812"/>
                </a:lnTo>
                <a:lnTo>
                  <a:pt x="2288150" y="57525"/>
                </a:lnTo>
                <a:lnTo>
                  <a:pt x="2344148" y="54335"/>
                </a:lnTo>
                <a:lnTo>
                  <a:pt x="2400076" y="51243"/>
                </a:lnTo>
                <a:lnTo>
                  <a:pt x="2455934" y="48249"/>
                </a:lnTo>
                <a:lnTo>
                  <a:pt x="2511721" y="45350"/>
                </a:lnTo>
                <a:lnTo>
                  <a:pt x="2567435" y="42548"/>
                </a:lnTo>
                <a:lnTo>
                  <a:pt x="2623076" y="39841"/>
                </a:lnTo>
                <a:lnTo>
                  <a:pt x="2678643" y="37228"/>
                </a:lnTo>
                <a:lnTo>
                  <a:pt x="2734136" y="34710"/>
                </a:lnTo>
                <a:lnTo>
                  <a:pt x="2789554" y="32285"/>
                </a:lnTo>
                <a:lnTo>
                  <a:pt x="2844895" y="29953"/>
                </a:lnTo>
                <a:lnTo>
                  <a:pt x="2900160" y="27714"/>
                </a:lnTo>
                <a:lnTo>
                  <a:pt x="2955346" y="25566"/>
                </a:lnTo>
                <a:lnTo>
                  <a:pt x="3010455" y="23510"/>
                </a:lnTo>
                <a:lnTo>
                  <a:pt x="3065484" y="21544"/>
                </a:lnTo>
                <a:lnTo>
                  <a:pt x="3120432" y="19668"/>
                </a:lnTo>
                <a:lnTo>
                  <a:pt x="3175301" y="17882"/>
                </a:lnTo>
                <a:lnTo>
                  <a:pt x="3230087" y="16185"/>
                </a:lnTo>
                <a:lnTo>
                  <a:pt x="3284791" y="14575"/>
                </a:lnTo>
                <a:lnTo>
                  <a:pt x="3339412" y="13054"/>
                </a:lnTo>
                <a:lnTo>
                  <a:pt x="3393948" y="11620"/>
                </a:lnTo>
                <a:lnTo>
                  <a:pt x="3448400" y="10272"/>
                </a:lnTo>
                <a:lnTo>
                  <a:pt x="3502767" y="9010"/>
                </a:lnTo>
                <a:lnTo>
                  <a:pt x="3557047" y="7834"/>
                </a:lnTo>
                <a:lnTo>
                  <a:pt x="3611239" y="6742"/>
                </a:lnTo>
                <a:lnTo>
                  <a:pt x="3665344" y="5734"/>
                </a:lnTo>
                <a:lnTo>
                  <a:pt x="3719361" y="4811"/>
                </a:lnTo>
                <a:lnTo>
                  <a:pt x="3773287" y="3970"/>
                </a:lnTo>
                <a:lnTo>
                  <a:pt x="3827123" y="3211"/>
                </a:lnTo>
                <a:lnTo>
                  <a:pt x="3880869" y="2535"/>
                </a:lnTo>
                <a:lnTo>
                  <a:pt x="3934522" y="1940"/>
                </a:lnTo>
                <a:lnTo>
                  <a:pt x="3988083" y="1425"/>
                </a:lnTo>
                <a:lnTo>
                  <a:pt x="4041550" y="990"/>
                </a:lnTo>
                <a:lnTo>
                  <a:pt x="4094923" y="636"/>
                </a:lnTo>
                <a:lnTo>
                  <a:pt x="4148201" y="360"/>
                </a:lnTo>
                <a:lnTo>
                  <a:pt x="4201383" y="162"/>
                </a:lnTo>
                <a:lnTo>
                  <a:pt x="4254468" y="42"/>
                </a:lnTo>
                <a:lnTo>
                  <a:pt x="4307456" y="0"/>
                </a:lnTo>
                <a:lnTo>
                  <a:pt x="4360346" y="33"/>
                </a:lnTo>
                <a:lnTo>
                  <a:pt x="4413137" y="143"/>
                </a:lnTo>
                <a:lnTo>
                  <a:pt x="4465828" y="329"/>
                </a:lnTo>
                <a:lnTo>
                  <a:pt x="4518419" y="589"/>
                </a:lnTo>
                <a:lnTo>
                  <a:pt x="4570908" y="924"/>
                </a:lnTo>
                <a:lnTo>
                  <a:pt x="4623295" y="1332"/>
                </a:lnTo>
                <a:lnTo>
                  <a:pt x="4675579" y="1813"/>
                </a:lnTo>
                <a:lnTo>
                  <a:pt x="4727760" y="2367"/>
                </a:lnTo>
                <a:lnTo>
                  <a:pt x="4779836" y="2993"/>
                </a:lnTo>
                <a:lnTo>
                  <a:pt x="4831807" y="3690"/>
                </a:lnTo>
                <a:lnTo>
                  <a:pt x="4883672" y="4458"/>
                </a:lnTo>
                <a:lnTo>
                  <a:pt x="4935429" y="5296"/>
                </a:lnTo>
                <a:lnTo>
                  <a:pt x="4987080" y="6204"/>
                </a:lnTo>
                <a:lnTo>
                  <a:pt x="5038621" y="7181"/>
                </a:lnTo>
                <a:lnTo>
                  <a:pt x="5090054" y="8226"/>
                </a:lnTo>
                <a:lnTo>
                  <a:pt x="5141377" y="9339"/>
                </a:lnTo>
                <a:lnTo>
                  <a:pt x="5192588" y="10519"/>
                </a:lnTo>
                <a:lnTo>
                  <a:pt x="5243689" y="11766"/>
                </a:lnTo>
                <a:lnTo>
                  <a:pt x="5294676" y="13079"/>
                </a:lnTo>
                <a:lnTo>
                  <a:pt x="5345551" y="14458"/>
                </a:lnTo>
                <a:lnTo>
                  <a:pt x="5396312" y="15901"/>
                </a:lnTo>
                <a:lnTo>
                  <a:pt x="5446958" y="17409"/>
                </a:lnTo>
                <a:lnTo>
                  <a:pt x="5497488" y="18981"/>
                </a:lnTo>
                <a:lnTo>
                  <a:pt x="5547903" y="20616"/>
                </a:lnTo>
                <a:lnTo>
                  <a:pt x="5598200" y="22313"/>
                </a:lnTo>
                <a:lnTo>
                  <a:pt x="5648379" y="24072"/>
                </a:lnTo>
                <a:lnTo>
                  <a:pt x="5698440" y="25893"/>
                </a:lnTo>
                <a:lnTo>
                  <a:pt x="5748381" y="27775"/>
                </a:lnTo>
                <a:lnTo>
                  <a:pt x="5798202" y="29717"/>
                </a:lnTo>
                <a:lnTo>
                  <a:pt x="5847902" y="31718"/>
                </a:lnTo>
                <a:lnTo>
                  <a:pt x="5897480" y="33779"/>
                </a:lnTo>
                <a:lnTo>
                  <a:pt x="5946935" y="35898"/>
                </a:lnTo>
                <a:lnTo>
                  <a:pt x="5996267" y="38075"/>
                </a:lnTo>
                <a:lnTo>
                  <a:pt x="6045475" y="40310"/>
                </a:lnTo>
                <a:lnTo>
                  <a:pt x="6094558" y="42601"/>
                </a:lnTo>
                <a:lnTo>
                  <a:pt x="6143515" y="44948"/>
                </a:lnTo>
                <a:lnTo>
                  <a:pt x="6192346" y="47351"/>
                </a:lnTo>
                <a:lnTo>
                  <a:pt x="6241049" y="49809"/>
                </a:lnTo>
                <a:lnTo>
                  <a:pt x="6289624" y="52322"/>
                </a:lnTo>
                <a:lnTo>
                  <a:pt x="6338071" y="54888"/>
                </a:lnTo>
                <a:lnTo>
                  <a:pt x="6386387" y="57508"/>
                </a:lnTo>
                <a:lnTo>
                  <a:pt x="6434573" y="60180"/>
                </a:lnTo>
                <a:lnTo>
                  <a:pt x="6482628" y="62904"/>
                </a:lnTo>
                <a:lnTo>
                  <a:pt x="6530551" y="65680"/>
                </a:lnTo>
                <a:lnTo>
                  <a:pt x="6578341" y="68506"/>
                </a:lnTo>
                <a:lnTo>
                  <a:pt x="6625997" y="71383"/>
                </a:lnTo>
                <a:lnTo>
                  <a:pt x="6673519" y="74310"/>
                </a:lnTo>
                <a:lnTo>
                  <a:pt x="6720906" y="77286"/>
                </a:lnTo>
                <a:lnTo>
                  <a:pt x="6768157" y="80310"/>
                </a:lnTo>
                <a:lnTo>
                  <a:pt x="6815271" y="83383"/>
                </a:lnTo>
                <a:lnTo>
                  <a:pt x="6862247" y="86503"/>
                </a:lnTo>
                <a:lnTo>
                  <a:pt x="6909085" y="89670"/>
                </a:lnTo>
                <a:lnTo>
                  <a:pt x="6955784" y="92883"/>
                </a:lnTo>
                <a:lnTo>
                  <a:pt x="7002343" y="96141"/>
                </a:lnTo>
                <a:lnTo>
                  <a:pt x="7048761" y="99445"/>
                </a:lnTo>
                <a:lnTo>
                  <a:pt x="7095038" y="102793"/>
                </a:lnTo>
                <a:lnTo>
                  <a:pt x="7141172" y="106185"/>
                </a:lnTo>
                <a:lnTo>
                  <a:pt x="7187164" y="109621"/>
                </a:lnTo>
                <a:lnTo>
                  <a:pt x="7233011" y="113099"/>
                </a:lnTo>
                <a:lnTo>
                  <a:pt x="7278714" y="116619"/>
                </a:lnTo>
                <a:lnTo>
                  <a:pt x="7324271" y="120181"/>
                </a:lnTo>
                <a:lnTo>
                  <a:pt x="7369683" y="123784"/>
                </a:lnTo>
                <a:lnTo>
                  <a:pt x="7414947" y="127427"/>
                </a:lnTo>
                <a:lnTo>
                  <a:pt x="7460063" y="131110"/>
                </a:lnTo>
                <a:lnTo>
                  <a:pt x="7505031" y="134833"/>
                </a:lnTo>
                <a:lnTo>
                  <a:pt x="7549849" y="138594"/>
                </a:lnTo>
                <a:lnTo>
                  <a:pt x="7594517" y="142393"/>
                </a:lnTo>
                <a:lnTo>
                  <a:pt x="7639035" y="146229"/>
                </a:lnTo>
                <a:lnTo>
                  <a:pt x="7683400" y="150103"/>
                </a:lnTo>
                <a:lnTo>
                  <a:pt x="7727613" y="154013"/>
                </a:lnTo>
                <a:lnTo>
                  <a:pt x="7771673" y="157958"/>
                </a:lnTo>
                <a:lnTo>
                  <a:pt x="7815578" y="161939"/>
                </a:lnTo>
                <a:lnTo>
                  <a:pt x="7859329" y="165954"/>
                </a:lnTo>
                <a:lnTo>
                  <a:pt x="7902924" y="170003"/>
                </a:lnTo>
                <a:lnTo>
                  <a:pt x="7946362" y="174086"/>
                </a:lnTo>
                <a:lnTo>
                  <a:pt x="7989644" y="178201"/>
                </a:lnTo>
                <a:lnTo>
                  <a:pt x="8032767" y="182349"/>
                </a:lnTo>
                <a:lnTo>
                  <a:pt x="8075731" y="186528"/>
                </a:lnTo>
                <a:lnTo>
                  <a:pt x="8118536" y="190739"/>
                </a:lnTo>
                <a:lnTo>
                  <a:pt x="8161180" y="194980"/>
                </a:lnTo>
                <a:lnTo>
                  <a:pt x="8203663" y="199250"/>
                </a:lnTo>
                <a:lnTo>
                  <a:pt x="8245985" y="203550"/>
                </a:lnTo>
                <a:lnTo>
                  <a:pt x="8288143" y="207879"/>
                </a:lnTo>
                <a:lnTo>
                  <a:pt x="8330138" y="212236"/>
                </a:lnTo>
                <a:lnTo>
                  <a:pt x="8371968" y="216621"/>
                </a:lnTo>
                <a:lnTo>
                  <a:pt x="8413634" y="221032"/>
                </a:lnTo>
                <a:lnTo>
                  <a:pt x="8455133" y="225470"/>
                </a:lnTo>
                <a:lnTo>
                  <a:pt x="8496466" y="229934"/>
                </a:lnTo>
                <a:lnTo>
                  <a:pt x="8537631" y="234423"/>
                </a:lnTo>
                <a:lnTo>
                  <a:pt x="8578628" y="238936"/>
                </a:lnTo>
                <a:lnTo>
                  <a:pt x="8619456" y="243474"/>
                </a:lnTo>
                <a:lnTo>
                  <a:pt x="8660114" y="248035"/>
                </a:lnTo>
                <a:lnTo>
                  <a:pt x="8700601" y="252619"/>
                </a:lnTo>
                <a:lnTo>
                  <a:pt x="8740917" y="257225"/>
                </a:lnTo>
                <a:lnTo>
                  <a:pt x="8781061" y="261853"/>
                </a:lnTo>
                <a:lnTo>
                  <a:pt x="8821032" y="266502"/>
                </a:lnTo>
                <a:lnTo>
                  <a:pt x="8860829" y="271172"/>
                </a:lnTo>
                <a:lnTo>
                  <a:pt x="8900451" y="275861"/>
                </a:lnTo>
                <a:lnTo>
                  <a:pt x="8939898" y="280571"/>
                </a:lnTo>
                <a:lnTo>
                  <a:pt x="8979169" y="285298"/>
                </a:lnTo>
                <a:lnTo>
                  <a:pt x="9018262" y="290044"/>
                </a:lnTo>
                <a:lnTo>
                  <a:pt x="9057179" y="294808"/>
                </a:lnTo>
                <a:lnTo>
                  <a:pt x="9095916" y="299589"/>
                </a:lnTo>
                <a:lnTo>
                  <a:pt x="9134475" y="304386"/>
                </a:lnTo>
              </a:path>
            </a:pathLst>
          </a:custGeom>
          <a:ln w="12700">
            <a:solidFill>
              <a:srgbClr val="EEB3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66208"/>
            <a:ext cx="9134475" cy="366395"/>
          </a:xfrm>
          <a:custGeom>
            <a:avLst/>
            <a:gdLst/>
            <a:ahLst/>
            <a:cxnLst/>
            <a:rect l="l" t="t" r="r" b="b"/>
            <a:pathLst>
              <a:path w="9134475" h="366395">
                <a:moveTo>
                  <a:pt x="0" y="309051"/>
                </a:moveTo>
                <a:lnTo>
                  <a:pt x="58206" y="300310"/>
                </a:lnTo>
                <a:lnTo>
                  <a:pt x="116372" y="291710"/>
                </a:lnTo>
                <a:lnTo>
                  <a:pt x="174498" y="283252"/>
                </a:lnTo>
                <a:lnTo>
                  <a:pt x="232583" y="274933"/>
                </a:lnTo>
                <a:lnTo>
                  <a:pt x="290625" y="266755"/>
                </a:lnTo>
                <a:lnTo>
                  <a:pt x="348625" y="258715"/>
                </a:lnTo>
                <a:lnTo>
                  <a:pt x="406582" y="250813"/>
                </a:lnTo>
                <a:lnTo>
                  <a:pt x="464494" y="243048"/>
                </a:lnTo>
                <a:lnTo>
                  <a:pt x="522361" y="235421"/>
                </a:lnTo>
                <a:lnTo>
                  <a:pt x="580182" y="227929"/>
                </a:lnTo>
                <a:lnTo>
                  <a:pt x="637956" y="220573"/>
                </a:lnTo>
                <a:lnTo>
                  <a:pt x="695684" y="213352"/>
                </a:lnTo>
                <a:lnTo>
                  <a:pt x="753362" y="206264"/>
                </a:lnTo>
                <a:lnTo>
                  <a:pt x="810992" y="199310"/>
                </a:lnTo>
                <a:lnTo>
                  <a:pt x="868572" y="192489"/>
                </a:lnTo>
                <a:lnTo>
                  <a:pt x="926102" y="185800"/>
                </a:lnTo>
                <a:lnTo>
                  <a:pt x="983580" y="179242"/>
                </a:lnTo>
                <a:lnTo>
                  <a:pt x="1041006" y="172814"/>
                </a:lnTo>
                <a:lnTo>
                  <a:pt x="1098380" y="166517"/>
                </a:lnTo>
                <a:lnTo>
                  <a:pt x="1155699" y="160348"/>
                </a:lnTo>
                <a:lnTo>
                  <a:pt x="1212964" y="154308"/>
                </a:lnTo>
                <a:lnTo>
                  <a:pt x="1270174" y="148396"/>
                </a:lnTo>
                <a:lnTo>
                  <a:pt x="1327328" y="142612"/>
                </a:lnTo>
                <a:lnTo>
                  <a:pt x="1384426" y="136953"/>
                </a:lnTo>
                <a:lnTo>
                  <a:pt x="1441466" y="131421"/>
                </a:lnTo>
                <a:lnTo>
                  <a:pt x="1498447" y="126014"/>
                </a:lnTo>
                <a:lnTo>
                  <a:pt x="1555369" y="120731"/>
                </a:lnTo>
                <a:lnTo>
                  <a:pt x="1612232" y="115571"/>
                </a:lnTo>
                <a:lnTo>
                  <a:pt x="1669034" y="110535"/>
                </a:lnTo>
                <a:lnTo>
                  <a:pt x="1725774" y="105621"/>
                </a:lnTo>
                <a:lnTo>
                  <a:pt x="1782453" y="100829"/>
                </a:lnTo>
                <a:lnTo>
                  <a:pt x="1839068" y="96158"/>
                </a:lnTo>
                <a:lnTo>
                  <a:pt x="1895620" y="91607"/>
                </a:lnTo>
                <a:lnTo>
                  <a:pt x="1952107" y="87176"/>
                </a:lnTo>
                <a:lnTo>
                  <a:pt x="2008529" y="82864"/>
                </a:lnTo>
                <a:lnTo>
                  <a:pt x="2064885" y="78670"/>
                </a:lnTo>
                <a:lnTo>
                  <a:pt x="2121174" y="74594"/>
                </a:lnTo>
                <a:lnTo>
                  <a:pt x="2177395" y="70634"/>
                </a:lnTo>
                <a:lnTo>
                  <a:pt x="2233548" y="66791"/>
                </a:lnTo>
                <a:lnTo>
                  <a:pt x="2289632" y="63063"/>
                </a:lnTo>
                <a:lnTo>
                  <a:pt x="2345645" y="59450"/>
                </a:lnTo>
                <a:lnTo>
                  <a:pt x="2401588" y="55951"/>
                </a:lnTo>
                <a:lnTo>
                  <a:pt x="2457460" y="52566"/>
                </a:lnTo>
                <a:lnTo>
                  <a:pt x="2513259" y="49293"/>
                </a:lnTo>
                <a:lnTo>
                  <a:pt x="2568986" y="46132"/>
                </a:lnTo>
                <a:lnTo>
                  <a:pt x="2624638" y="43083"/>
                </a:lnTo>
                <a:lnTo>
                  <a:pt x="2680216" y="40144"/>
                </a:lnTo>
                <a:lnTo>
                  <a:pt x="2735718" y="37316"/>
                </a:lnTo>
                <a:lnTo>
                  <a:pt x="2791145" y="34597"/>
                </a:lnTo>
                <a:lnTo>
                  <a:pt x="2846494" y="31986"/>
                </a:lnTo>
                <a:lnTo>
                  <a:pt x="2901766" y="29484"/>
                </a:lnTo>
                <a:lnTo>
                  <a:pt x="2956959" y="27088"/>
                </a:lnTo>
                <a:lnTo>
                  <a:pt x="3012073" y="24800"/>
                </a:lnTo>
                <a:lnTo>
                  <a:pt x="3067106" y="22617"/>
                </a:lnTo>
                <a:lnTo>
                  <a:pt x="3122060" y="20539"/>
                </a:lnTo>
                <a:lnTo>
                  <a:pt x="3176931" y="18566"/>
                </a:lnTo>
                <a:lnTo>
                  <a:pt x="3231720" y="16697"/>
                </a:lnTo>
                <a:lnTo>
                  <a:pt x="3286426" y="14931"/>
                </a:lnTo>
                <a:lnTo>
                  <a:pt x="3341048" y="13267"/>
                </a:lnTo>
                <a:lnTo>
                  <a:pt x="3395585" y="11706"/>
                </a:lnTo>
                <a:lnTo>
                  <a:pt x="3450037" y="10245"/>
                </a:lnTo>
                <a:lnTo>
                  <a:pt x="3504403" y="8885"/>
                </a:lnTo>
                <a:lnTo>
                  <a:pt x="3558681" y="7624"/>
                </a:lnTo>
                <a:lnTo>
                  <a:pt x="3612872" y="6463"/>
                </a:lnTo>
                <a:lnTo>
                  <a:pt x="3666974" y="5399"/>
                </a:lnTo>
                <a:lnTo>
                  <a:pt x="3720987" y="4434"/>
                </a:lnTo>
                <a:lnTo>
                  <a:pt x="3774910" y="3565"/>
                </a:lnTo>
                <a:lnTo>
                  <a:pt x="3828741" y="2793"/>
                </a:lnTo>
                <a:lnTo>
                  <a:pt x="3882481" y="2116"/>
                </a:lnTo>
                <a:lnTo>
                  <a:pt x="3936129" y="1535"/>
                </a:lnTo>
                <a:lnTo>
                  <a:pt x="3989683" y="1047"/>
                </a:lnTo>
                <a:lnTo>
                  <a:pt x="4043144" y="653"/>
                </a:lnTo>
                <a:lnTo>
                  <a:pt x="4096509" y="352"/>
                </a:lnTo>
                <a:lnTo>
                  <a:pt x="4149779" y="143"/>
                </a:lnTo>
                <a:lnTo>
                  <a:pt x="4202953" y="26"/>
                </a:lnTo>
                <a:lnTo>
                  <a:pt x="4256029" y="0"/>
                </a:lnTo>
                <a:lnTo>
                  <a:pt x="4309008" y="63"/>
                </a:lnTo>
                <a:lnTo>
                  <a:pt x="4361888" y="216"/>
                </a:lnTo>
                <a:lnTo>
                  <a:pt x="4414669" y="458"/>
                </a:lnTo>
                <a:lnTo>
                  <a:pt x="4467349" y="788"/>
                </a:lnTo>
                <a:lnTo>
                  <a:pt x="4519928" y="1205"/>
                </a:lnTo>
                <a:lnTo>
                  <a:pt x="4572406" y="1709"/>
                </a:lnTo>
                <a:lnTo>
                  <a:pt x="4624781" y="2298"/>
                </a:lnTo>
                <a:lnTo>
                  <a:pt x="4677052" y="2974"/>
                </a:lnTo>
                <a:lnTo>
                  <a:pt x="4729220" y="3733"/>
                </a:lnTo>
                <a:lnTo>
                  <a:pt x="4781282" y="4577"/>
                </a:lnTo>
                <a:lnTo>
                  <a:pt x="4833239" y="5504"/>
                </a:lnTo>
                <a:lnTo>
                  <a:pt x="4885090" y="6514"/>
                </a:lnTo>
                <a:lnTo>
                  <a:pt x="4936833" y="7605"/>
                </a:lnTo>
                <a:lnTo>
                  <a:pt x="4988468" y="8778"/>
                </a:lnTo>
                <a:lnTo>
                  <a:pt x="5039995" y="10031"/>
                </a:lnTo>
                <a:lnTo>
                  <a:pt x="5091412" y="11364"/>
                </a:lnTo>
                <a:lnTo>
                  <a:pt x="5142719" y="12776"/>
                </a:lnTo>
                <a:lnTo>
                  <a:pt x="5193914" y="14267"/>
                </a:lnTo>
                <a:lnTo>
                  <a:pt x="5244998" y="15835"/>
                </a:lnTo>
                <a:lnTo>
                  <a:pt x="5295969" y="17480"/>
                </a:lnTo>
                <a:lnTo>
                  <a:pt x="5346826" y="19202"/>
                </a:lnTo>
                <a:lnTo>
                  <a:pt x="5397570" y="21000"/>
                </a:lnTo>
                <a:lnTo>
                  <a:pt x="5448198" y="22872"/>
                </a:lnTo>
                <a:lnTo>
                  <a:pt x="5498711" y="24819"/>
                </a:lnTo>
                <a:lnTo>
                  <a:pt x="5549107" y="26840"/>
                </a:lnTo>
                <a:lnTo>
                  <a:pt x="5599386" y="28933"/>
                </a:lnTo>
                <a:lnTo>
                  <a:pt x="5649547" y="31099"/>
                </a:lnTo>
                <a:lnTo>
                  <a:pt x="5699589" y="33337"/>
                </a:lnTo>
                <a:lnTo>
                  <a:pt x="5749511" y="35645"/>
                </a:lnTo>
                <a:lnTo>
                  <a:pt x="5799313" y="38023"/>
                </a:lnTo>
                <a:lnTo>
                  <a:pt x="5848993" y="40472"/>
                </a:lnTo>
                <a:lnTo>
                  <a:pt x="5898552" y="42988"/>
                </a:lnTo>
                <a:lnTo>
                  <a:pt x="5947988" y="45573"/>
                </a:lnTo>
                <a:lnTo>
                  <a:pt x="5997300" y="48226"/>
                </a:lnTo>
                <a:lnTo>
                  <a:pt x="6046489" y="50945"/>
                </a:lnTo>
                <a:lnTo>
                  <a:pt x="6095552" y="53731"/>
                </a:lnTo>
                <a:lnTo>
                  <a:pt x="6144489" y="56582"/>
                </a:lnTo>
                <a:lnTo>
                  <a:pt x="6193299" y="59497"/>
                </a:lnTo>
                <a:lnTo>
                  <a:pt x="6241983" y="62477"/>
                </a:lnTo>
                <a:lnTo>
                  <a:pt x="6290538" y="65520"/>
                </a:lnTo>
                <a:lnTo>
                  <a:pt x="6338964" y="68626"/>
                </a:lnTo>
                <a:lnTo>
                  <a:pt x="6387260" y="71793"/>
                </a:lnTo>
                <a:lnTo>
                  <a:pt x="6435426" y="75022"/>
                </a:lnTo>
                <a:lnTo>
                  <a:pt x="6483460" y="78312"/>
                </a:lnTo>
                <a:lnTo>
                  <a:pt x="6531363" y="81661"/>
                </a:lnTo>
                <a:lnTo>
                  <a:pt x="6579132" y="85070"/>
                </a:lnTo>
                <a:lnTo>
                  <a:pt x="6626768" y="88537"/>
                </a:lnTo>
                <a:lnTo>
                  <a:pt x="6674270" y="92063"/>
                </a:lnTo>
                <a:lnTo>
                  <a:pt x="6721636" y="95645"/>
                </a:lnTo>
                <a:lnTo>
                  <a:pt x="6768867" y="99284"/>
                </a:lnTo>
                <a:lnTo>
                  <a:pt x="6815961" y="102979"/>
                </a:lnTo>
                <a:lnTo>
                  <a:pt x="6862917" y="106728"/>
                </a:lnTo>
                <a:lnTo>
                  <a:pt x="6909735" y="110533"/>
                </a:lnTo>
                <a:lnTo>
                  <a:pt x="6956414" y="114391"/>
                </a:lnTo>
                <a:lnTo>
                  <a:pt x="7002953" y="118302"/>
                </a:lnTo>
                <a:lnTo>
                  <a:pt x="7049352" y="122265"/>
                </a:lnTo>
                <a:lnTo>
                  <a:pt x="7095609" y="126280"/>
                </a:lnTo>
                <a:lnTo>
                  <a:pt x="7141724" y="130346"/>
                </a:lnTo>
                <a:lnTo>
                  <a:pt x="7187696" y="134463"/>
                </a:lnTo>
                <a:lnTo>
                  <a:pt x="7233524" y="138629"/>
                </a:lnTo>
                <a:lnTo>
                  <a:pt x="7279208" y="142844"/>
                </a:lnTo>
                <a:lnTo>
                  <a:pt x="7324747" y="147107"/>
                </a:lnTo>
                <a:lnTo>
                  <a:pt x="7370139" y="151418"/>
                </a:lnTo>
                <a:lnTo>
                  <a:pt x="7415385" y="155776"/>
                </a:lnTo>
                <a:lnTo>
                  <a:pt x="7460483" y="160180"/>
                </a:lnTo>
                <a:lnTo>
                  <a:pt x="7505433" y="164630"/>
                </a:lnTo>
                <a:lnTo>
                  <a:pt x="7550234" y="169124"/>
                </a:lnTo>
                <a:lnTo>
                  <a:pt x="7594885" y="173663"/>
                </a:lnTo>
                <a:lnTo>
                  <a:pt x="7639385" y="178245"/>
                </a:lnTo>
                <a:lnTo>
                  <a:pt x="7683733" y="182869"/>
                </a:lnTo>
                <a:lnTo>
                  <a:pt x="7727930" y="187536"/>
                </a:lnTo>
                <a:lnTo>
                  <a:pt x="7771973" y="192244"/>
                </a:lnTo>
                <a:lnTo>
                  <a:pt x="7815863" y="196993"/>
                </a:lnTo>
                <a:lnTo>
                  <a:pt x="7859597" y="201782"/>
                </a:lnTo>
                <a:lnTo>
                  <a:pt x="7903177" y="206611"/>
                </a:lnTo>
                <a:lnTo>
                  <a:pt x="7946601" y="211478"/>
                </a:lnTo>
                <a:lnTo>
                  <a:pt x="7989867" y="216383"/>
                </a:lnTo>
                <a:lnTo>
                  <a:pt x="8032976" y="221325"/>
                </a:lnTo>
                <a:lnTo>
                  <a:pt x="8075926" y="226304"/>
                </a:lnTo>
                <a:lnTo>
                  <a:pt x="8118718" y="231319"/>
                </a:lnTo>
                <a:lnTo>
                  <a:pt x="8161349" y="236369"/>
                </a:lnTo>
                <a:lnTo>
                  <a:pt x="8203819" y="241453"/>
                </a:lnTo>
                <a:lnTo>
                  <a:pt x="8246128" y="246572"/>
                </a:lnTo>
                <a:lnTo>
                  <a:pt x="8288274" y="251723"/>
                </a:lnTo>
                <a:lnTo>
                  <a:pt x="8330258" y="256907"/>
                </a:lnTo>
                <a:lnTo>
                  <a:pt x="8372077" y="262123"/>
                </a:lnTo>
                <a:lnTo>
                  <a:pt x="8413732" y="267370"/>
                </a:lnTo>
                <a:lnTo>
                  <a:pt x="8455221" y="272647"/>
                </a:lnTo>
                <a:lnTo>
                  <a:pt x="8496545" y="277955"/>
                </a:lnTo>
                <a:lnTo>
                  <a:pt x="8537701" y="283291"/>
                </a:lnTo>
                <a:lnTo>
                  <a:pt x="8578689" y="288655"/>
                </a:lnTo>
                <a:lnTo>
                  <a:pt x="8619509" y="294047"/>
                </a:lnTo>
                <a:lnTo>
                  <a:pt x="8660159" y="299467"/>
                </a:lnTo>
                <a:lnTo>
                  <a:pt x="8700640" y="304912"/>
                </a:lnTo>
                <a:lnTo>
                  <a:pt x="8740949" y="310383"/>
                </a:lnTo>
                <a:lnTo>
                  <a:pt x="8781087" y="315879"/>
                </a:lnTo>
                <a:lnTo>
                  <a:pt x="8821052" y="321400"/>
                </a:lnTo>
                <a:lnTo>
                  <a:pt x="8860844" y="326944"/>
                </a:lnTo>
                <a:lnTo>
                  <a:pt x="8900463" y="332510"/>
                </a:lnTo>
                <a:lnTo>
                  <a:pt x="8939906" y="338099"/>
                </a:lnTo>
                <a:lnTo>
                  <a:pt x="8979174" y="343710"/>
                </a:lnTo>
                <a:lnTo>
                  <a:pt x="9018265" y="349341"/>
                </a:lnTo>
                <a:lnTo>
                  <a:pt x="9057180" y="354993"/>
                </a:lnTo>
                <a:lnTo>
                  <a:pt x="9095917" y="360664"/>
                </a:lnTo>
                <a:lnTo>
                  <a:pt x="9134475" y="366353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9062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50"/>
                </a:moveTo>
                <a:lnTo>
                  <a:pt x="9144000" y="57150"/>
                </a:lnTo>
                <a:lnTo>
                  <a:pt x="914400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1390181"/>
            <a:ext cx="7320280" cy="44430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Merits:</a:t>
            </a:r>
            <a:endParaRPr sz="2400">
              <a:latin typeface="Arial"/>
              <a:cs typeface="Arial"/>
            </a:endParaRPr>
          </a:p>
          <a:p>
            <a:pPr marL="240029" indent="-227965">
              <a:lnSpc>
                <a:spcPct val="100000"/>
              </a:lnSpc>
              <a:spcBef>
                <a:spcPts val="130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5" dirty="0">
                <a:latin typeface="Arial"/>
                <a:cs typeface="Arial"/>
              </a:rPr>
              <a:t>SIMPLER</a:t>
            </a:r>
            <a:endParaRPr sz="2000">
              <a:latin typeface="Arial"/>
              <a:cs typeface="Arial"/>
            </a:endParaRPr>
          </a:p>
          <a:p>
            <a:pPr marL="240029" indent="-227965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20" dirty="0">
                <a:latin typeface="Arial"/>
                <a:cs typeface="Arial"/>
              </a:rPr>
              <a:t>FASTER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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De-Merits: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3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parties must somehow exchange the key in a secure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way.</a:t>
            </a:r>
            <a:endParaRPr sz="2000">
              <a:latin typeface="Arial"/>
              <a:cs typeface="Arial"/>
            </a:endParaRPr>
          </a:p>
          <a:p>
            <a:pPr marL="240029" indent="-227965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Public key is distributed in a non-secure way b/n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Client/Server.</a:t>
            </a:r>
            <a:endParaRPr sz="2000">
              <a:latin typeface="Arial"/>
              <a:cs typeface="Arial"/>
            </a:endParaRPr>
          </a:p>
          <a:p>
            <a:pPr marL="240029" indent="-227965">
              <a:lnSpc>
                <a:spcPct val="100000"/>
              </a:lnSpc>
              <a:spcBef>
                <a:spcPts val="120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Easy for hackers to get the key as it is shared in unsecure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228600"/>
            <a:ext cx="354330" cy="708025"/>
          </a:xfrm>
          <a:custGeom>
            <a:avLst/>
            <a:gdLst/>
            <a:ahLst/>
            <a:cxnLst/>
            <a:rect l="l" t="t" r="r" b="b"/>
            <a:pathLst>
              <a:path w="354330" h="708025">
                <a:moveTo>
                  <a:pt x="353949" y="0"/>
                </a:moveTo>
                <a:lnTo>
                  <a:pt x="305920" y="3231"/>
                </a:lnTo>
                <a:lnTo>
                  <a:pt x="259856" y="12645"/>
                </a:lnTo>
                <a:lnTo>
                  <a:pt x="216177" y="27818"/>
                </a:lnTo>
                <a:lnTo>
                  <a:pt x="175305" y="48330"/>
                </a:lnTo>
                <a:lnTo>
                  <a:pt x="137662" y="73758"/>
                </a:lnTo>
                <a:lnTo>
                  <a:pt x="103670" y="103679"/>
                </a:lnTo>
                <a:lnTo>
                  <a:pt x="73750" y="137673"/>
                </a:lnTo>
                <a:lnTo>
                  <a:pt x="48324" y="175316"/>
                </a:lnTo>
                <a:lnTo>
                  <a:pt x="27815" y="216187"/>
                </a:lnTo>
                <a:lnTo>
                  <a:pt x="12643" y="259864"/>
                </a:lnTo>
                <a:lnTo>
                  <a:pt x="3231" y="305926"/>
                </a:lnTo>
                <a:lnTo>
                  <a:pt x="0" y="353949"/>
                </a:lnTo>
                <a:lnTo>
                  <a:pt x="3231" y="401971"/>
                </a:lnTo>
                <a:lnTo>
                  <a:pt x="12643" y="448033"/>
                </a:lnTo>
                <a:lnTo>
                  <a:pt x="27815" y="491710"/>
                </a:lnTo>
                <a:lnTo>
                  <a:pt x="48324" y="532581"/>
                </a:lnTo>
                <a:lnTo>
                  <a:pt x="73750" y="570224"/>
                </a:lnTo>
                <a:lnTo>
                  <a:pt x="103670" y="604218"/>
                </a:lnTo>
                <a:lnTo>
                  <a:pt x="137662" y="634139"/>
                </a:lnTo>
                <a:lnTo>
                  <a:pt x="175305" y="659567"/>
                </a:lnTo>
                <a:lnTo>
                  <a:pt x="216177" y="680079"/>
                </a:lnTo>
                <a:lnTo>
                  <a:pt x="259856" y="695252"/>
                </a:lnTo>
                <a:lnTo>
                  <a:pt x="305920" y="704666"/>
                </a:lnTo>
                <a:lnTo>
                  <a:pt x="353949" y="707898"/>
                </a:lnTo>
                <a:lnTo>
                  <a:pt x="353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92149" y="228612"/>
            <a:ext cx="4599305" cy="70802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60"/>
              </a:spcBef>
            </a:pPr>
            <a:r>
              <a:rPr dirty="0">
                <a:solidFill>
                  <a:srgbClr val="00AF50"/>
                </a:solidFill>
              </a:rPr>
              <a:t>MERITS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/>
              <a:t>DE-MERITS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381000"/>
            <a:ext cx="5943600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Asymmetric</a:t>
            </a:r>
            <a:r>
              <a:rPr lang="en-US" sz="2400" spc="-3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encryption: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12700" marR="5080" indent="421640" algn="just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 smtClean="0">
                <a:latin typeface="Arial"/>
                <a:cs typeface="Arial"/>
              </a:rPr>
              <a:t>Asymmetric encryption use </a:t>
            </a:r>
            <a:r>
              <a:rPr lang="en-US" sz="2400" dirty="0" smtClean="0">
                <a:latin typeface="Arial"/>
                <a:cs typeface="Arial"/>
              </a:rPr>
              <a:t>two keys, </a:t>
            </a:r>
            <a:r>
              <a:rPr lang="en-US" sz="2400" spc="-5" dirty="0" smtClean="0">
                <a:latin typeface="Arial"/>
                <a:cs typeface="Arial"/>
              </a:rPr>
              <a:t>one </a:t>
            </a:r>
            <a:r>
              <a:rPr lang="en-US" sz="2400" dirty="0" smtClean="0">
                <a:latin typeface="Arial"/>
                <a:cs typeface="Arial"/>
              </a:rPr>
              <a:t>to encrypt the  data, </a:t>
            </a:r>
            <a:r>
              <a:rPr lang="en-US" sz="2400" spc="-5" dirty="0" smtClean="0">
                <a:latin typeface="Arial"/>
                <a:cs typeface="Arial"/>
              </a:rPr>
              <a:t>and another </a:t>
            </a:r>
            <a:r>
              <a:rPr lang="en-US" sz="2400" dirty="0" smtClean="0">
                <a:latin typeface="Arial"/>
                <a:cs typeface="Arial"/>
              </a:rPr>
              <a:t>key </a:t>
            </a:r>
            <a:r>
              <a:rPr lang="en-US" sz="2400" spc="-5" dirty="0" smtClean="0">
                <a:latin typeface="Arial"/>
                <a:cs typeface="Arial"/>
              </a:rPr>
              <a:t>to decrypt the data. These </a:t>
            </a:r>
            <a:r>
              <a:rPr lang="en-US" sz="2400" dirty="0" smtClean="0">
                <a:latin typeface="Arial"/>
                <a:cs typeface="Arial"/>
              </a:rPr>
              <a:t>keys </a:t>
            </a:r>
            <a:r>
              <a:rPr lang="en-US" sz="2400" spc="-5" dirty="0" smtClean="0">
                <a:latin typeface="Arial"/>
                <a:cs typeface="Arial"/>
              </a:rPr>
              <a:t>are  generated </a:t>
            </a:r>
            <a:r>
              <a:rPr lang="en-US" sz="2400" dirty="0" smtClean="0">
                <a:latin typeface="Arial"/>
                <a:cs typeface="Arial"/>
              </a:rPr>
              <a:t>together. One </a:t>
            </a:r>
            <a:r>
              <a:rPr lang="en-US" sz="2400" spc="-5" dirty="0" smtClean="0">
                <a:latin typeface="Arial"/>
                <a:cs typeface="Arial"/>
              </a:rPr>
              <a:t>is </a:t>
            </a:r>
            <a:r>
              <a:rPr lang="en-US" sz="2400" dirty="0" smtClean="0">
                <a:latin typeface="Arial"/>
                <a:cs typeface="Arial"/>
              </a:rPr>
              <a:t>named </a:t>
            </a:r>
            <a:r>
              <a:rPr lang="en-US" sz="2400" spc="-5" dirty="0" smtClean="0">
                <a:latin typeface="Arial"/>
                <a:cs typeface="Arial"/>
              </a:rPr>
              <a:t>as Public </a:t>
            </a:r>
            <a:r>
              <a:rPr lang="en-US" sz="2400" dirty="0" smtClean="0">
                <a:latin typeface="Arial"/>
                <a:cs typeface="Arial"/>
              </a:rPr>
              <a:t>key </a:t>
            </a:r>
            <a:r>
              <a:rPr lang="en-US" sz="2400" spc="-5" dirty="0" smtClean="0">
                <a:latin typeface="Arial"/>
                <a:cs typeface="Arial"/>
              </a:rPr>
              <a:t>and </a:t>
            </a:r>
            <a:r>
              <a:rPr lang="en-US" sz="2400" spc="-10" dirty="0" smtClean="0">
                <a:latin typeface="Arial"/>
                <a:cs typeface="Arial"/>
              </a:rPr>
              <a:t>is  </a:t>
            </a:r>
            <a:r>
              <a:rPr lang="en-US" sz="2400" spc="-5" dirty="0" smtClean="0">
                <a:latin typeface="Arial"/>
                <a:cs typeface="Arial"/>
              </a:rPr>
              <a:t>distributed freely. The other is named as </a:t>
            </a:r>
            <a:r>
              <a:rPr lang="en-US" sz="2400" dirty="0" smtClean="0">
                <a:latin typeface="Arial"/>
                <a:cs typeface="Arial"/>
              </a:rPr>
              <a:t>Private </a:t>
            </a:r>
            <a:r>
              <a:rPr lang="en-US" sz="2400" spc="-5" dirty="0" smtClean="0">
                <a:latin typeface="Arial"/>
                <a:cs typeface="Arial"/>
              </a:rPr>
              <a:t>Key </a:t>
            </a:r>
            <a:r>
              <a:rPr lang="en-US" sz="2400" spc="-10" dirty="0" smtClean="0">
                <a:latin typeface="Arial"/>
                <a:cs typeface="Arial"/>
              </a:rPr>
              <a:t>and </a:t>
            </a:r>
            <a:r>
              <a:rPr lang="en-US" sz="2400" spc="-5" dirty="0" smtClean="0">
                <a:latin typeface="Arial"/>
                <a:cs typeface="Arial"/>
              </a:rPr>
              <a:t>it  is </a:t>
            </a:r>
            <a:r>
              <a:rPr lang="en-US" sz="2400" dirty="0" smtClean="0">
                <a:latin typeface="Arial"/>
                <a:cs typeface="Arial"/>
              </a:rPr>
              <a:t>kept</a:t>
            </a:r>
            <a:r>
              <a:rPr lang="en-US" sz="2400" spc="-1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hidden.</a:t>
            </a:r>
            <a:endParaRPr lang="en-US" sz="2400" dirty="0" smtClean="0">
              <a:latin typeface="Arial"/>
              <a:cs typeface="Arial"/>
            </a:endParaRPr>
          </a:p>
          <a:p>
            <a:pPr marL="12700" marR="157480">
              <a:lnSpc>
                <a:spcPct val="100000"/>
              </a:lnSpc>
              <a:spcBef>
                <a:spcPts val="575"/>
              </a:spcBef>
            </a:pPr>
            <a:r>
              <a:rPr lang="en-US" sz="2400" spc="-5" dirty="0" smtClean="0">
                <a:latin typeface="Arial"/>
                <a:cs typeface="Arial"/>
              </a:rPr>
              <a:t>Both Sender </a:t>
            </a:r>
            <a:r>
              <a:rPr lang="en-US" sz="2400" dirty="0" smtClean="0">
                <a:latin typeface="Arial"/>
                <a:cs typeface="Arial"/>
              </a:rPr>
              <a:t>&amp; </a:t>
            </a:r>
            <a:r>
              <a:rPr lang="en-US" sz="2400" spc="-5" dirty="0" smtClean="0">
                <a:latin typeface="Arial"/>
                <a:cs typeface="Arial"/>
              </a:rPr>
              <a:t>Recipient has </a:t>
            </a:r>
            <a:r>
              <a:rPr lang="en-US" sz="2400" dirty="0" smtClean="0">
                <a:latin typeface="Arial"/>
                <a:cs typeface="Arial"/>
              </a:rPr>
              <a:t>to </a:t>
            </a:r>
            <a:r>
              <a:rPr lang="en-US" sz="2400" spc="-5" dirty="0" smtClean="0">
                <a:latin typeface="Arial"/>
                <a:cs typeface="Arial"/>
              </a:rPr>
              <a:t>share their Public Keys </a:t>
            </a:r>
            <a:r>
              <a:rPr lang="en-US" sz="2400" dirty="0" smtClean="0">
                <a:latin typeface="Arial"/>
                <a:cs typeface="Arial"/>
              </a:rPr>
              <a:t>for  Encryption and </a:t>
            </a:r>
            <a:r>
              <a:rPr lang="en-US" sz="2400" spc="-5" dirty="0" smtClean="0">
                <a:latin typeface="Arial"/>
                <a:cs typeface="Arial"/>
              </a:rPr>
              <a:t>has </a:t>
            </a:r>
            <a:r>
              <a:rPr lang="en-US" sz="2400" dirty="0" smtClean="0">
                <a:latin typeface="Arial"/>
                <a:cs typeface="Arial"/>
              </a:rPr>
              <a:t>to </a:t>
            </a:r>
            <a:r>
              <a:rPr lang="en-US" sz="2400" spc="-5" dirty="0" smtClean="0">
                <a:latin typeface="Arial"/>
                <a:cs typeface="Arial"/>
              </a:rPr>
              <a:t>use their Private Keys </a:t>
            </a:r>
            <a:r>
              <a:rPr lang="en-US" sz="2400" dirty="0" smtClean="0">
                <a:latin typeface="Arial"/>
                <a:cs typeface="Arial"/>
              </a:rPr>
              <a:t>for  </a:t>
            </a:r>
            <a:r>
              <a:rPr lang="en-US" sz="2400" spc="-5" dirty="0" smtClean="0">
                <a:latin typeface="Arial"/>
                <a:cs typeface="Arial"/>
              </a:rPr>
              <a:t>Decryption.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" y="1219200"/>
            <a:ext cx="8610600" cy="478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28600"/>
            <a:ext cx="354330" cy="708025"/>
          </a:xfrm>
          <a:custGeom>
            <a:avLst/>
            <a:gdLst/>
            <a:ahLst/>
            <a:cxnLst/>
            <a:rect l="l" t="t" r="r" b="b"/>
            <a:pathLst>
              <a:path w="354330" h="708025">
                <a:moveTo>
                  <a:pt x="353948" y="0"/>
                </a:moveTo>
                <a:lnTo>
                  <a:pt x="305920" y="3231"/>
                </a:lnTo>
                <a:lnTo>
                  <a:pt x="259856" y="12645"/>
                </a:lnTo>
                <a:lnTo>
                  <a:pt x="216177" y="27818"/>
                </a:lnTo>
                <a:lnTo>
                  <a:pt x="175305" y="48330"/>
                </a:lnTo>
                <a:lnTo>
                  <a:pt x="137662" y="73758"/>
                </a:lnTo>
                <a:lnTo>
                  <a:pt x="103670" y="103679"/>
                </a:lnTo>
                <a:lnTo>
                  <a:pt x="73750" y="137673"/>
                </a:lnTo>
                <a:lnTo>
                  <a:pt x="48324" y="175316"/>
                </a:lnTo>
                <a:lnTo>
                  <a:pt x="27815" y="216187"/>
                </a:lnTo>
                <a:lnTo>
                  <a:pt x="12643" y="259864"/>
                </a:lnTo>
                <a:lnTo>
                  <a:pt x="3231" y="305926"/>
                </a:lnTo>
                <a:lnTo>
                  <a:pt x="0" y="353949"/>
                </a:lnTo>
                <a:lnTo>
                  <a:pt x="3231" y="401971"/>
                </a:lnTo>
                <a:lnTo>
                  <a:pt x="12643" y="448033"/>
                </a:lnTo>
                <a:lnTo>
                  <a:pt x="27815" y="491710"/>
                </a:lnTo>
                <a:lnTo>
                  <a:pt x="48324" y="532581"/>
                </a:lnTo>
                <a:lnTo>
                  <a:pt x="73750" y="570224"/>
                </a:lnTo>
                <a:lnTo>
                  <a:pt x="103670" y="604218"/>
                </a:lnTo>
                <a:lnTo>
                  <a:pt x="137662" y="634139"/>
                </a:lnTo>
                <a:lnTo>
                  <a:pt x="175305" y="659567"/>
                </a:lnTo>
                <a:lnTo>
                  <a:pt x="216177" y="680079"/>
                </a:lnTo>
                <a:lnTo>
                  <a:pt x="259856" y="695252"/>
                </a:lnTo>
                <a:lnTo>
                  <a:pt x="305920" y="704666"/>
                </a:lnTo>
                <a:lnTo>
                  <a:pt x="353948" y="707898"/>
                </a:lnTo>
                <a:lnTo>
                  <a:pt x="353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2548" y="228612"/>
            <a:ext cx="4523105" cy="70802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425"/>
              </a:spcBef>
            </a:pPr>
            <a:r>
              <a:rPr sz="3400" b="0" spc="-10" dirty="0">
                <a:solidFill>
                  <a:srgbClr val="000000"/>
                </a:solidFill>
                <a:latin typeface="Arial"/>
                <a:cs typeface="Arial"/>
              </a:rPr>
              <a:t>How </a:t>
            </a:r>
            <a:r>
              <a:rPr sz="3400" b="0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sz="34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0" spc="-10" dirty="0">
                <a:solidFill>
                  <a:srgbClr val="000000"/>
                </a:solidFill>
                <a:latin typeface="Arial"/>
                <a:cs typeface="Arial"/>
              </a:rPr>
              <a:t>WORKS…….?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6173477"/>
            <a:ext cx="9134475" cy="341630"/>
          </a:xfrm>
          <a:custGeom>
            <a:avLst/>
            <a:gdLst/>
            <a:ahLst/>
            <a:cxnLst/>
            <a:rect l="l" t="t" r="r" b="b"/>
            <a:pathLst>
              <a:path w="9134475" h="341629">
                <a:moveTo>
                  <a:pt x="0" y="168838"/>
                </a:moveTo>
                <a:lnTo>
                  <a:pt x="58637" y="163285"/>
                </a:lnTo>
                <a:lnTo>
                  <a:pt x="117230" y="157835"/>
                </a:lnTo>
                <a:lnTo>
                  <a:pt x="175777" y="152488"/>
                </a:lnTo>
                <a:lnTo>
                  <a:pt x="234279" y="147243"/>
                </a:lnTo>
                <a:lnTo>
                  <a:pt x="292734" y="142099"/>
                </a:lnTo>
                <a:lnTo>
                  <a:pt x="351141" y="137057"/>
                </a:lnTo>
                <a:lnTo>
                  <a:pt x="409500" y="132116"/>
                </a:lnTo>
                <a:lnTo>
                  <a:pt x="467810" y="127274"/>
                </a:lnTo>
                <a:lnTo>
                  <a:pt x="526069" y="122533"/>
                </a:lnTo>
                <a:lnTo>
                  <a:pt x="584279" y="117890"/>
                </a:lnTo>
                <a:lnTo>
                  <a:pt x="642436" y="113346"/>
                </a:lnTo>
                <a:lnTo>
                  <a:pt x="700542" y="108900"/>
                </a:lnTo>
                <a:lnTo>
                  <a:pt x="758595" y="104552"/>
                </a:lnTo>
                <a:lnTo>
                  <a:pt x="816593" y="100301"/>
                </a:lnTo>
                <a:lnTo>
                  <a:pt x="874538" y="96146"/>
                </a:lnTo>
                <a:lnTo>
                  <a:pt x="932427" y="92088"/>
                </a:lnTo>
                <a:lnTo>
                  <a:pt x="990259" y="88124"/>
                </a:lnTo>
                <a:lnTo>
                  <a:pt x="1048035" y="84256"/>
                </a:lnTo>
                <a:lnTo>
                  <a:pt x="1105754" y="80482"/>
                </a:lnTo>
                <a:lnTo>
                  <a:pt x="1163413" y="76803"/>
                </a:lnTo>
                <a:lnTo>
                  <a:pt x="1221014" y="73216"/>
                </a:lnTo>
                <a:lnTo>
                  <a:pt x="1278555" y="69723"/>
                </a:lnTo>
                <a:lnTo>
                  <a:pt x="1336034" y="66321"/>
                </a:lnTo>
                <a:lnTo>
                  <a:pt x="1393453" y="63012"/>
                </a:lnTo>
                <a:lnTo>
                  <a:pt x="1450809" y="59794"/>
                </a:lnTo>
                <a:lnTo>
                  <a:pt x="1508102" y="56667"/>
                </a:lnTo>
                <a:lnTo>
                  <a:pt x="1565331" y="53630"/>
                </a:lnTo>
                <a:lnTo>
                  <a:pt x="1622495" y="50683"/>
                </a:lnTo>
                <a:lnTo>
                  <a:pt x="1679594" y="47825"/>
                </a:lnTo>
                <a:lnTo>
                  <a:pt x="1736627" y="45056"/>
                </a:lnTo>
                <a:lnTo>
                  <a:pt x="1793593" y="42375"/>
                </a:lnTo>
                <a:lnTo>
                  <a:pt x="1850491" y="39782"/>
                </a:lnTo>
                <a:lnTo>
                  <a:pt x="1907320" y="37276"/>
                </a:lnTo>
                <a:lnTo>
                  <a:pt x="1964081" y="34857"/>
                </a:lnTo>
                <a:lnTo>
                  <a:pt x="2020771" y="32523"/>
                </a:lnTo>
                <a:lnTo>
                  <a:pt x="2077390" y="30276"/>
                </a:lnTo>
                <a:lnTo>
                  <a:pt x="2133938" y="28113"/>
                </a:lnTo>
                <a:lnTo>
                  <a:pt x="2190413" y="26036"/>
                </a:lnTo>
                <a:lnTo>
                  <a:pt x="2246815" y="24042"/>
                </a:lnTo>
                <a:lnTo>
                  <a:pt x="2303143" y="22131"/>
                </a:lnTo>
                <a:lnTo>
                  <a:pt x="2359397" y="20304"/>
                </a:lnTo>
                <a:lnTo>
                  <a:pt x="2415575" y="18560"/>
                </a:lnTo>
                <a:lnTo>
                  <a:pt x="2471676" y="16897"/>
                </a:lnTo>
                <a:lnTo>
                  <a:pt x="2527701" y="15316"/>
                </a:lnTo>
                <a:lnTo>
                  <a:pt x="2583647" y="13815"/>
                </a:lnTo>
                <a:lnTo>
                  <a:pt x="2639515" y="12395"/>
                </a:lnTo>
                <a:lnTo>
                  <a:pt x="2695304" y="11055"/>
                </a:lnTo>
                <a:lnTo>
                  <a:pt x="2751013" y="9795"/>
                </a:lnTo>
                <a:lnTo>
                  <a:pt x="2806640" y="8613"/>
                </a:lnTo>
                <a:lnTo>
                  <a:pt x="2862186" y="7510"/>
                </a:lnTo>
                <a:lnTo>
                  <a:pt x="2917649" y="6484"/>
                </a:lnTo>
                <a:lnTo>
                  <a:pt x="2973029" y="5536"/>
                </a:lnTo>
                <a:lnTo>
                  <a:pt x="3028325" y="4665"/>
                </a:lnTo>
                <a:lnTo>
                  <a:pt x="3083536" y="3870"/>
                </a:lnTo>
                <a:lnTo>
                  <a:pt x="3138662" y="3150"/>
                </a:lnTo>
                <a:lnTo>
                  <a:pt x="3193701" y="2506"/>
                </a:lnTo>
                <a:lnTo>
                  <a:pt x="3248653" y="1937"/>
                </a:lnTo>
                <a:lnTo>
                  <a:pt x="3303517" y="1441"/>
                </a:lnTo>
                <a:lnTo>
                  <a:pt x="3358292" y="1020"/>
                </a:lnTo>
                <a:lnTo>
                  <a:pt x="3412978" y="672"/>
                </a:lnTo>
                <a:lnTo>
                  <a:pt x="3467574" y="396"/>
                </a:lnTo>
                <a:lnTo>
                  <a:pt x="3522078" y="192"/>
                </a:lnTo>
                <a:lnTo>
                  <a:pt x="3576491" y="60"/>
                </a:lnTo>
                <a:lnTo>
                  <a:pt x="3630811" y="0"/>
                </a:lnTo>
                <a:lnTo>
                  <a:pt x="3685038" y="9"/>
                </a:lnTo>
                <a:lnTo>
                  <a:pt x="3739170" y="89"/>
                </a:lnTo>
                <a:lnTo>
                  <a:pt x="3793208" y="238"/>
                </a:lnTo>
                <a:lnTo>
                  <a:pt x="3847150" y="456"/>
                </a:lnTo>
                <a:lnTo>
                  <a:pt x="3900995" y="743"/>
                </a:lnTo>
                <a:lnTo>
                  <a:pt x="3954744" y="1098"/>
                </a:lnTo>
                <a:lnTo>
                  <a:pt x="4008394" y="1520"/>
                </a:lnTo>
                <a:lnTo>
                  <a:pt x="4061945" y="2009"/>
                </a:lnTo>
                <a:lnTo>
                  <a:pt x="4115397" y="2565"/>
                </a:lnTo>
                <a:lnTo>
                  <a:pt x="4168749" y="3186"/>
                </a:lnTo>
                <a:lnTo>
                  <a:pt x="4221999" y="3873"/>
                </a:lnTo>
                <a:lnTo>
                  <a:pt x="4275147" y="4625"/>
                </a:lnTo>
                <a:lnTo>
                  <a:pt x="4328193" y="5441"/>
                </a:lnTo>
                <a:lnTo>
                  <a:pt x="4381135" y="6321"/>
                </a:lnTo>
                <a:lnTo>
                  <a:pt x="4433973" y="7264"/>
                </a:lnTo>
                <a:lnTo>
                  <a:pt x="4486706" y="8270"/>
                </a:lnTo>
                <a:lnTo>
                  <a:pt x="4539333" y="9338"/>
                </a:lnTo>
                <a:lnTo>
                  <a:pt x="4591854" y="10468"/>
                </a:lnTo>
                <a:lnTo>
                  <a:pt x="4644267" y="11659"/>
                </a:lnTo>
                <a:lnTo>
                  <a:pt x="4696572" y="12911"/>
                </a:lnTo>
                <a:lnTo>
                  <a:pt x="4748769" y="14223"/>
                </a:lnTo>
                <a:lnTo>
                  <a:pt x="4800855" y="15594"/>
                </a:lnTo>
                <a:lnTo>
                  <a:pt x="4852831" y="17025"/>
                </a:lnTo>
                <a:lnTo>
                  <a:pt x="4904696" y="18515"/>
                </a:lnTo>
                <a:lnTo>
                  <a:pt x="4956449" y="20062"/>
                </a:lnTo>
                <a:lnTo>
                  <a:pt x="5008089" y="21667"/>
                </a:lnTo>
                <a:lnTo>
                  <a:pt x="5059616" y="23330"/>
                </a:lnTo>
                <a:lnTo>
                  <a:pt x="5111028" y="25048"/>
                </a:lnTo>
                <a:lnTo>
                  <a:pt x="5162325" y="26823"/>
                </a:lnTo>
                <a:lnTo>
                  <a:pt x="5213506" y="28653"/>
                </a:lnTo>
                <a:lnTo>
                  <a:pt x="5264571" y="30539"/>
                </a:lnTo>
                <a:lnTo>
                  <a:pt x="5315518" y="32479"/>
                </a:lnTo>
                <a:lnTo>
                  <a:pt x="5366347" y="34472"/>
                </a:lnTo>
                <a:lnTo>
                  <a:pt x="5417057" y="36519"/>
                </a:lnTo>
                <a:lnTo>
                  <a:pt x="5467647" y="38620"/>
                </a:lnTo>
                <a:lnTo>
                  <a:pt x="5518116" y="40772"/>
                </a:lnTo>
                <a:lnTo>
                  <a:pt x="5568465" y="42976"/>
                </a:lnTo>
                <a:lnTo>
                  <a:pt x="5618691" y="45232"/>
                </a:lnTo>
                <a:lnTo>
                  <a:pt x="5668794" y="47539"/>
                </a:lnTo>
                <a:lnTo>
                  <a:pt x="5718774" y="49896"/>
                </a:lnTo>
                <a:lnTo>
                  <a:pt x="5768629" y="52302"/>
                </a:lnTo>
                <a:lnTo>
                  <a:pt x="5818359" y="54758"/>
                </a:lnTo>
                <a:lnTo>
                  <a:pt x="5867963" y="57263"/>
                </a:lnTo>
                <a:lnTo>
                  <a:pt x="5917440" y="59816"/>
                </a:lnTo>
                <a:lnTo>
                  <a:pt x="5966790" y="62417"/>
                </a:lnTo>
                <a:lnTo>
                  <a:pt x="6016011" y="65064"/>
                </a:lnTo>
                <a:lnTo>
                  <a:pt x="6065103" y="67759"/>
                </a:lnTo>
                <a:lnTo>
                  <a:pt x="6114066" y="70500"/>
                </a:lnTo>
                <a:lnTo>
                  <a:pt x="6162898" y="73286"/>
                </a:lnTo>
                <a:lnTo>
                  <a:pt x="6211598" y="76118"/>
                </a:lnTo>
                <a:lnTo>
                  <a:pt x="6260166" y="78994"/>
                </a:lnTo>
                <a:lnTo>
                  <a:pt x="6308601" y="81914"/>
                </a:lnTo>
                <a:lnTo>
                  <a:pt x="6356903" y="84878"/>
                </a:lnTo>
                <a:lnTo>
                  <a:pt x="6405070" y="87885"/>
                </a:lnTo>
                <a:lnTo>
                  <a:pt x="6453101" y="90934"/>
                </a:lnTo>
                <a:lnTo>
                  <a:pt x="6500997" y="94026"/>
                </a:lnTo>
                <a:lnTo>
                  <a:pt x="6548756" y="97158"/>
                </a:lnTo>
                <a:lnTo>
                  <a:pt x="6596377" y="100332"/>
                </a:lnTo>
                <a:lnTo>
                  <a:pt x="6643859" y="103547"/>
                </a:lnTo>
                <a:lnTo>
                  <a:pt x="6691203" y="106801"/>
                </a:lnTo>
                <a:lnTo>
                  <a:pt x="6738406" y="110095"/>
                </a:lnTo>
                <a:lnTo>
                  <a:pt x="6785469" y="113427"/>
                </a:lnTo>
                <a:lnTo>
                  <a:pt x="6832391" y="116798"/>
                </a:lnTo>
                <a:lnTo>
                  <a:pt x="6879170" y="120207"/>
                </a:lnTo>
                <a:lnTo>
                  <a:pt x="6925805" y="123653"/>
                </a:lnTo>
                <a:lnTo>
                  <a:pt x="6972298" y="127136"/>
                </a:lnTo>
                <a:lnTo>
                  <a:pt x="7018645" y="130655"/>
                </a:lnTo>
                <a:lnTo>
                  <a:pt x="7064847" y="134210"/>
                </a:lnTo>
                <a:lnTo>
                  <a:pt x="7110903" y="137801"/>
                </a:lnTo>
                <a:lnTo>
                  <a:pt x="7156812" y="141426"/>
                </a:lnTo>
                <a:lnTo>
                  <a:pt x="7202573" y="145085"/>
                </a:lnTo>
                <a:lnTo>
                  <a:pt x="7248186" y="148778"/>
                </a:lnTo>
                <a:lnTo>
                  <a:pt x="7293650" y="152504"/>
                </a:lnTo>
                <a:lnTo>
                  <a:pt x="7338963" y="156263"/>
                </a:lnTo>
                <a:lnTo>
                  <a:pt x="7384126" y="160054"/>
                </a:lnTo>
                <a:lnTo>
                  <a:pt x="7429137" y="163877"/>
                </a:lnTo>
                <a:lnTo>
                  <a:pt x="7473995" y="167730"/>
                </a:lnTo>
                <a:lnTo>
                  <a:pt x="7518701" y="171615"/>
                </a:lnTo>
                <a:lnTo>
                  <a:pt x="7563252" y="175529"/>
                </a:lnTo>
                <a:lnTo>
                  <a:pt x="7607649" y="179473"/>
                </a:lnTo>
                <a:lnTo>
                  <a:pt x="7651890" y="183446"/>
                </a:lnTo>
                <a:lnTo>
                  <a:pt x="7695975" y="187448"/>
                </a:lnTo>
                <a:lnTo>
                  <a:pt x="7739903" y="191477"/>
                </a:lnTo>
                <a:lnTo>
                  <a:pt x="7783674" y="195534"/>
                </a:lnTo>
                <a:lnTo>
                  <a:pt x="7827285" y="199618"/>
                </a:lnTo>
                <a:lnTo>
                  <a:pt x="7870738" y="203729"/>
                </a:lnTo>
                <a:lnTo>
                  <a:pt x="7914030" y="207865"/>
                </a:lnTo>
                <a:lnTo>
                  <a:pt x="7957161" y="212027"/>
                </a:lnTo>
                <a:lnTo>
                  <a:pt x="8000130" y="216213"/>
                </a:lnTo>
                <a:lnTo>
                  <a:pt x="8042937" y="220424"/>
                </a:lnTo>
                <a:lnTo>
                  <a:pt x="8085581" y="224659"/>
                </a:lnTo>
                <a:lnTo>
                  <a:pt x="8128061" y="228917"/>
                </a:lnTo>
                <a:lnTo>
                  <a:pt x="8170376" y="233198"/>
                </a:lnTo>
                <a:lnTo>
                  <a:pt x="8212525" y="237501"/>
                </a:lnTo>
                <a:lnTo>
                  <a:pt x="8254508" y="241826"/>
                </a:lnTo>
                <a:lnTo>
                  <a:pt x="8296324" y="246172"/>
                </a:lnTo>
                <a:lnTo>
                  <a:pt x="8337972" y="250539"/>
                </a:lnTo>
                <a:lnTo>
                  <a:pt x="8379451" y="254926"/>
                </a:lnTo>
                <a:lnTo>
                  <a:pt x="8420761" y="259333"/>
                </a:lnTo>
                <a:lnTo>
                  <a:pt x="8461901" y="263759"/>
                </a:lnTo>
                <a:lnTo>
                  <a:pt x="8502869" y="268204"/>
                </a:lnTo>
                <a:lnTo>
                  <a:pt x="8543666" y="272667"/>
                </a:lnTo>
                <a:lnTo>
                  <a:pt x="8584290" y="277147"/>
                </a:lnTo>
                <a:lnTo>
                  <a:pt x="8624741" y="281645"/>
                </a:lnTo>
                <a:lnTo>
                  <a:pt x="8665018" y="286159"/>
                </a:lnTo>
                <a:lnTo>
                  <a:pt x="8705120" y="290689"/>
                </a:lnTo>
                <a:lnTo>
                  <a:pt x="8745046" y="295234"/>
                </a:lnTo>
                <a:lnTo>
                  <a:pt x="8784795" y="299795"/>
                </a:lnTo>
                <a:lnTo>
                  <a:pt x="8824368" y="304370"/>
                </a:lnTo>
                <a:lnTo>
                  <a:pt x="8863762" y="308959"/>
                </a:lnTo>
                <a:lnTo>
                  <a:pt x="8902978" y="313562"/>
                </a:lnTo>
                <a:lnTo>
                  <a:pt x="8942014" y="318178"/>
                </a:lnTo>
                <a:lnTo>
                  <a:pt x="8980870" y="322806"/>
                </a:lnTo>
                <a:lnTo>
                  <a:pt x="9019545" y="327445"/>
                </a:lnTo>
                <a:lnTo>
                  <a:pt x="9058038" y="332097"/>
                </a:lnTo>
                <a:lnTo>
                  <a:pt x="9096348" y="336759"/>
                </a:lnTo>
                <a:lnTo>
                  <a:pt x="9134475" y="341431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6192870"/>
            <a:ext cx="9134475" cy="304800"/>
          </a:xfrm>
          <a:custGeom>
            <a:avLst/>
            <a:gdLst/>
            <a:ahLst/>
            <a:cxnLst/>
            <a:rect l="l" t="t" r="r" b="b"/>
            <a:pathLst>
              <a:path w="9134475" h="304800">
                <a:moveTo>
                  <a:pt x="0" y="271861"/>
                </a:moveTo>
                <a:lnTo>
                  <a:pt x="58145" y="264288"/>
                </a:lnTo>
                <a:lnTo>
                  <a:pt x="116253" y="256835"/>
                </a:lnTo>
                <a:lnTo>
                  <a:pt x="174321" y="249503"/>
                </a:lnTo>
                <a:lnTo>
                  <a:pt x="232349" y="242291"/>
                </a:lnTo>
                <a:lnTo>
                  <a:pt x="290337" y="235198"/>
                </a:lnTo>
                <a:lnTo>
                  <a:pt x="348283" y="228224"/>
                </a:lnTo>
                <a:lnTo>
                  <a:pt x="406187" y="221368"/>
                </a:lnTo>
                <a:lnTo>
                  <a:pt x="464048" y="214629"/>
                </a:lnTo>
                <a:lnTo>
                  <a:pt x="521865" y="208007"/>
                </a:lnTo>
                <a:lnTo>
                  <a:pt x="579637" y="201501"/>
                </a:lnTo>
                <a:lnTo>
                  <a:pt x="637364" y="195112"/>
                </a:lnTo>
                <a:lnTo>
                  <a:pt x="695045" y="188837"/>
                </a:lnTo>
                <a:lnTo>
                  <a:pt x="752679" y="182677"/>
                </a:lnTo>
                <a:lnTo>
                  <a:pt x="810265" y="176631"/>
                </a:lnTo>
                <a:lnTo>
                  <a:pt x="867802" y="170698"/>
                </a:lnTo>
                <a:lnTo>
                  <a:pt x="925290" y="164878"/>
                </a:lnTo>
                <a:lnTo>
                  <a:pt x="982728" y="159170"/>
                </a:lnTo>
                <a:lnTo>
                  <a:pt x="1040115" y="153574"/>
                </a:lnTo>
                <a:lnTo>
                  <a:pt x="1097450" y="148089"/>
                </a:lnTo>
                <a:lnTo>
                  <a:pt x="1154733" y="142715"/>
                </a:lnTo>
                <a:lnTo>
                  <a:pt x="1211963" y="137450"/>
                </a:lnTo>
                <a:lnTo>
                  <a:pt x="1269138" y="132295"/>
                </a:lnTo>
                <a:lnTo>
                  <a:pt x="1326259" y="127248"/>
                </a:lnTo>
                <a:lnTo>
                  <a:pt x="1383323" y="122310"/>
                </a:lnTo>
                <a:lnTo>
                  <a:pt x="1440332" y="117479"/>
                </a:lnTo>
                <a:lnTo>
                  <a:pt x="1497283" y="112755"/>
                </a:lnTo>
                <a:lnTo>
                  <a:pt x="1554176" y="108137"/>
                </a:lnTo>
                <a:lnTo>
                  <a:pt x="1611011" y="103625"/>
                </a:lnTo>
                <a:lnTo>
                  <a:pt x="1667785" y="99219"/>
                </a:lnTo>
                <a:lnTo>
                  <a:pt x="1724500" y="94917"/>
                </a:lnTo>
                <a:lnTo>
                  <a:pt x="1781153" y="90719"/>
                </a:lnTo>
                <a:lnTo>
                  <a:pt x="1837744" y="86625"/>
                </a:lnTo>
                <a:lnTo>
                  <a:pt x="1894273" y="82633"/>
                </a:lnTo>
                <a:lnTo>
                  <a:pt x="1950738" y="78744"/>
                </a:lnTo>
                <a:lnTo>
                  <a:pt x="2007139" y="74957"/>
                </a:lnTo>
                <a:lnTo>
                  <a:pt x="2063474" y="71270"/>
                </a:lnTo>
                <a:lnTo>
                  <a:pt x="2119744" y="67684"/>
                </a:lnTo>
                <a:lnTo>
                  <a:pt x="2175947" y="64199"/>
                </a:lnTo>
                <a:lnTo>
                  <a:pt x="2232082" y="60812"/>
                </a:lnTo>
                <a:lnTo>
                  <a:pt x="2288150" y="57525"/>
                </a:lnTo>
                <a:lnTo>
                  <a:pt x="2344148" y="54335"/>
                </a:lnTo>
                <a:lnTo>
                  <a:pt x="2400076" y="51243"/>
                </a:lnTo>
                <a:lnTo>
                  <a:pt x="2455934" y="48249"/>
                </a:lnTo>
                <a:lnTo>
                  <a:pt x="2511721" y="45350"/>
                </a:lnTo>
                <a:lnTo>
                  <a:pt x="2567435" y="42548"/>
                </a:lnTo>
                <a:lnTo>
                  <a:pt x="2623076" y="39841"/>
                </a:lnTo>
                <a:lnTo>
                  <a:pt x="2678643" y="37228"/>
                </a:lnTo>
                <a:lnTo>
                  <a:pt x="2734136" y="34710"/>
                </a:lnTo>
                <a:lnTo>
                  <a:pt x="2789554" y="32285"/>
                </a:lnTo>
                <a:lnTo>
                  <a:pt x="2844895" y="29953"/>
                </a:lnTo>
                <a:lnTo>
                  <a:pt x="2900160" y="27714"/>
                </a:lnTo>
                <a:lnTo>
                  <a:pt x="2955346" y="25566"/>
                </a:lnTo>
                <a:lnTo>
                  <a:pt x="3010455" y="23510"/>
                </a:lnTo>
                <a:lnTo>
                  <a:pt x="3065484" y="21544"/>
                </a:lnTo>
                <a:lnTo>
                  <a:pt x="3120432" y="19668"/>
                </a:lnTo>
                <a:lnTo>
                  <a:pt x="3175301" y="17882"/>
                </a:lnTo>
                <a:lnTo>
                  <a:pt x="3230087" y="16185"/>
                </a:lnTo>
                <a:lnTo>
                  <a:pt x="3284791" y="14575"/>
                </a:lnTo>
                <a:lnTo>
                  <a:pt x="3339412" y="13054"/>
                </a:lnTo>
                <a:lnTo>
                  <a:pt x="3393948" y="11620"/>
                </a:lnTo>
                <a:lnTo>
                  <a:pt x="3448400" y="10272"/>
                </a:lnTo>
                <a:lnTo>
                  <a:pt x="3502767" y="9010"/>
                </a:lnTo>
                <a:lnTo>
                  <a:pt x="3557047" y="7834"/>
                </a:lnTo>
                <a:lnTo>
                  <a:pt x="3611239" y="6742"/>
                </a:lnTo>
                <a:lnTo>
                  <a:pt x="3665344" y="5734"/>
                </a:lnTo>
                <a:lnTo>
                  <a:pt x="3719361" y="4811"/>
                </a:lnTo>
                <a:lnTo>
                  <a:pt x="3773287" y="3970"/>
                </a:lnTo>
                <a:lnTo>
                  <a:pt x="3827123" y="3211"/>
                </a:lnTo>
                <a:lnTo>
                  <a:pt x="3880869" y="2535"/>
                </a:lnTo>
                <a:lnTo>
                  <a:pt x="3934522" y="1940"/>
                </a:lnTo>
                <a:lnTo>
                  <a:pt x="3988083" y="1425"/>
                </a:lnTo>
                <a:lnTo>
                  <a:pt x="4041550" y="990"/>
                </a:lnTo>
                <a:lnTo>
                  <a:pt x="4094923" y="636"/>
                </a:lnTo>
                <a:lnTo>
                  <a:pt x="4148201" y="360"/>
                </a:lnTo>
                <a:lnTo>
                  <a:pt x="4201383" y="162"/>
                </a:lnTo>
                <a:lnTo>
                  <a:pt x="4254468" y="42"/>
                </a:lnTo>
                <a:lnTo>
                  <a:pt x="4307456" y="0"/>
                </a:lnTo>
                <a:lnTo>
                  <a:pt x="4360346" y="33"/>
                </a:lnTo>
                <a:lnTo>
                  <a:pt x="4413137" y="143"/>
                </a:lnTo>
                <a:lnTo>
                  <a:pt x="4465828" y="329"/>
                </a:lnTo>
                <a:lnTo>
                  <a:pt x="4518419" y="589"/>
                </a:lnTo>
                <a:lnTo>
                  <a:pt x="4570908" y="924"/>
                </a:lnTo>
                <a:lnTo>
                  <a:pt x="4623295" y="1332"/>
                </a:lnTo>
                <a:lnTo>
                  <a:pt x="4675579" y="1813"/>
                </a:lnTo>
                <a:lnTo>
                  <a:pt x="4727760" y="2367"/>
                </a:lnTo>
                <a:lnTo>
                  <a:pt x="4779836" y="2993"/>
                </a:lnTo>
                <a:lnTo>
                  <a:pt x="4831807" y="3690"/>
                </a:lnTo>
                <a:lnTo>
                  <a:pt x="4883672" y="4458"/>
                </a:lnTo>
                <a:lnTo>
                  <a:pt x="4935429" y="5296"/>
                </a:lnTo>
                <a:lnTo>
                  <a:pt x="4987080" y="6204"/>
                </a:lnTo>
                <a:lnTo>
                  <a:pt x="5038621" y="7181"/>
                </a:lnTo>
                <a:lnTo>
                  <a:pt x="5090054" y="8226"/>
                </a:lnTo>
                <a:lnTo>
                  <a:pt x="5141377" y="9339"/>
                </a:lnTo>
                <a:lnTo>
                  <a:pt x="5192588" y="10519"/>
                </a:lnTo>
                <a:lnTo>
                  <a:pt x="5243689" y="11766"/>
                </a:lnTo>
                <a:lnTo>
                  <a:pt x="5294676" y="13079"/>
                </a:lnTo>
                <a:lnTo>
                  <a:pt x="5345551" y="14458"/>
                </a:lnTo>
                <a:lnTo>
                  <a:pt x="5396312" y="15901"/>
                </a:lnTo>
                <a:lnTo>
                  <a:pt x="5446958" y="17409"/>
                </a:lnTo>
                <a:lnTo>
                  <a:pt x="5497488" y="18981"/>
                </a:lnTo>
                <a:lnTo>
                  <a:pt x="5547903" y="20616"/>
                </a:lnTo>
                <a:lnTo>
                  <a:pt x="5598200" y="22313"/>
                </a:lnTo>
                <a:lnTo>
                  <a:pt x="5648379" y="24072"/>
                </a:lnTo>
                <a:lnTo>
                  <a:pt x="5698440" y="25893"/>
                </a:lnTo>
                <a:lnTo>
                  <a:pt x="5748381" y="27775"/>
                </a:lnTo>
                <a:lnTo>
                  <a:pt x="5798202" y="29717"/>
                </a:lnTo>
                <a:lnTo>
                  <a:pt x="5847902" y="31718"/>
                </a:lnTo>
                <a:lnTo>
                  <a:pt x="5897480" y="33779"/>
                </a:lnTo>
                <a:lnTo>
                  <a:pt x="5946935" y="35898"/>
                </a:lnTo>
                <a:lnTo>
                  <a:pt x="5996267" y="38075"/>
                </a:lnTo>
                <a:lnTo>
                  <a:pt x="6045475" y="40310"/>
                </a:lnTo>
                <a:lnTo>
                  <a:pt x="6094558" y="42601"/>
                </a:lnTo>
                <a:lnTo>
                  <a:pt x="6143515" y="44948"/>
                </a:lnTo>
                <a:lnTo>
                  <a:pt x="6192346" y="47351"/>
                </a:lnTo>
                <a:lnTo>
                  <a:pt x="6241049" y="49809"/>
                </a:lnTo>
                <a:lnTo>
                  <a:pt x="6289624" y="52322"/>
                </a:lnTo>
                <a:lnTo>
                  <a:pt x="6338071" y="54888"/>
                </a:lnTo>
                <a:lnTo>
                  <a:pt x="6386387" y="57508"/>
                </a:lnTo>
                <a:lnTo>
                  <a:pt x="6434573" y="60180"/>
                </a:lnTo>
                <a:lnTo>
                  <a:pt x="6482628" y="62904"/>
                </a:lnTo>
                <a:lnTo>
                  <a:pt x="6530551" y="65680"/>
                </a:lnTo>
                <a:lnTo>
                  <a:pt x="6578341" y="68506"/>
                </a:lnTo>
                <a:lnTo>
                  <a:pt x="6625997" y="71383"/>
                </a:lnTo>
                <a:lnTo>
                  <a:pt x="6673519" y="74310"/>
                </a:lnTo>
                <a:lnTo>
                  <a:pt x="6720906" y="77286"/>
                </a:lnTo>
                <a:lnTo>
                  <a:pt x="6768157" y="80310"/>
                </a:lnTo>
                <a:lnTo>
                  <a:pt x="6815271" y="83383"/>
                </a:lnTo>
                <a:lnTo>
                  <a:pt x="6862247" y="86503"/>
                </a:lnTo>
                <a:lnTo>
                  <a:pt x="6909085" y="89670"/>
                </a:lnTo>
                <a:lnTo>
                  <a:pt x="6955784" y="92883"/>
                </a:lnTo>
                <a:lnTo>
                  <a:pt x="7002343" y="96141"/>
                </a:lnTo>
                <a:lnTo>
                  <a:pt x="7048761" y="99445"/>
                </a:lnTo>
                <a:lnTo>
                  <a:pt x="7095038" y="102793"/>
                </a:lnTo>
                <a:lnTo>
                  <a:pt x="7141172" y="106185"/>
                </a:lnTo>
                <a:lnTo>
                  <a:pt x="7187164" y="109621"/>
                </a:lnTo>
                <a:lnTo>
                  <a:pt x="7233011" y="113099"/>
                </a:lnTo>
                <a:lnTo>
                  <a:pt x="7278714" y="116619"/>
                </a:lnTo>
                <a:lnTo>
                  <a:pt x="7324271" y="120181"/>
                </a:lnTo>
                <a:lnTo>
                  <a:pt x="7369683" y="123784"/>
                </a:lnTo>
                <a:lnTo>
                  <a:pt x="7414947" y="127427"/>
                </a:lnTo>
                <a:lnTo>
                  <a:pt x="7460063" y="131110"/>
                </a:lnTo>
                <a:lnTo>
                  <a:pt x="7505031" y="134833"/>
                </a:lnTo>
                <a:lnTo>
                  <a:pt x="7549849" y="138594"/>
                </a:lnTo>
                <a:lnTo>
                  <a:pt x="7594517" y="142393"/>
                </a:lnTo>
                <a:lnTo>
                  <a:pt x="7639035" y="146229"/>
                </a:lnTo>
                <a:lnTo>
                  <a:pt x="7683400" y="150103"/>
                </a:lnTo>
                <a:lnTo>
                  <a:pt x="7727613" y="154013"/>
                </a:lnTo>
                <a:lnTo>
                  <a:pt x="7771673" y="157958"/>
                </a:lnTo>
                <a:lnTo>
                  <a:pt x="7815578" y="161939"/>
                </a:lnTo>
                <a:lnTo>
                  <a:pt x="7859329" y="165954"/>
                </a:lnTo>
                <a:lnTo>
                  <a:pt x="7902924" y="170003"/>
                </a:lnTo>
                <a:lnTo>
                  <a:pt x="7946362" y="174086"/>
                </a:lnTo>
                <a:lnTo>
                  <a:pt x="7989644" y="178201"/>
                </a:lnTo>
                <a:lnTo>
                  <a:pt x="8032767" y="182349"/>
                </a:lnTo>
                <a:lnTo>
                  <a:pt x="8075731" y="186528"/>
                </a:lnTo>
                <a:lnTo>
                  <a:pt x="8118536" y="190739"/>
                </a:lnTo>
                <a:lnTo>
                  <a:pt x="8161180" y="194980"/>
                </a:lnTo>
                <a:lnTo>
                  <a:pt x="8203663" y="199250"/>
                </a:lnTo>
                <a:lnTo>
                  <a:pt x="8245985" y="203550"/>
                </a:lnTo>
                <a:lnTo>
                  <a:pt x="8288143" y="207879"/>
                </a:lnTo>
                <a:lnTo>
                  <a:pt x="8330138" y="212236"/>
                </a:lnTo>
                <a:lnTo>
                  <a:pt x="8371968" y="216621"/>
                </a:lnTo>
                <a:lnTo>
                  <a:pt x="8413634" y="221032"/>
                </a:lnTo>
                <a:lnTo>
                  <a:pt x="8455133" y="225470"/>
                </a:lnTo>
                <a:lnTo>
                  <a:pt x="8496466" y="229934"/>
                </a:lnTo>
                <a:lnTo>
                  <a:pt x="8537631" y="234423"/>
                </a:lnTo>
                <a:lnTo>
                  <a:pt x="8578628" y="238936"/>
                </a:lnTo>
                <a:lnTo>
                  <a:pt x="8619456" y="243474"/>
                </a:lnTo>
                <a:lnTo>
                  <a:pt x="8660114" y="248035"/>
                </a:lnTo>
                <a:lnTo>
                  <a:pt x="8700601" y="252619"/>
                </a:lnTo>
                <a:lnTo>
                  <a:pt x="8740917" y="257225"/>
                </a:lnTo>
                <a:lnTo>
                  <a:pt x="8781061" y="261853"/>
                </a:lnTo>
                <a:lnTo>
                  <a:pt x="8821032" y="266502"/>
                </a:lnTo>
                <a:lnTo>
                  <a:pt x="8860829" y="271172"/>
                </a:lnTo>
                <a:lnTo>
                  <a:pt x="8900451" y="275861"/>
                </a:lnTo>
                <a:lnTo>
                  <a:pt x="8939898" y="280571"/>
                </a:lnTo>
                <a:lnTo>
                  <a:pt x="8979169" y="285298"/>
                </a:lnTo>
                <a:lnTo>
                  <a:pt x="9018262" y="290044"/>
                </a:lnTo>
                <a:lnTo>
                  <a:pt x="9057179" y="294808"/>
                </a:lnTo>
                <a:lnTo>
                  <a:pt x="9095916" y="299589"/>
                </a:lnTo>
                <a:lnTo>
                  <a:pt x="9134475" y="304386"/>
                </a:lnTo>
              </a:path>
            </a:pathLst>
          </a:custGeom>
          <a:ln w="12700">
            <a:solidFill>
              <a:srgbClr val="EEB3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66208"/>
            <a:ext cx="9134475" cy="366395"/>
          </a:xfrm>
          <a:custGeom>
            <a:avLst/>
            <a:gdLst/>
            <a:ahLst/>
            <a:cxnLst/>
            <a:rect l="l" t="t" r="r" b="b"/>
            <a:pathLst>
              <a:path w="9134475" h="366395">
                <a:moveTo>
                  <a:pt x="0" y="309051"/>
                </a:moveTo>
                <a:lnTo>
                  <a:pt x="58206" y="300310"/>
                </a:lnTo>
                <a:lnTo>
                  <a:pt x="116372" y="291710"/>
                </a:lnTo>
                <a:lnTo>
                  <a:pt x="174498" y="283252"/>
                </a:lnTo>
                <a:lnTo>
                  <a:pt x="232583" y="274933"/>
                </a:lnTo>
                <a:lnTo>
                  <a:pt x="290625" y="266755"/>
                </a:lnTo>
                <a:lnTo>
                  <a:pt x="348625" y="258715"/>
                </a:lnTo>
                <a:lnTo>
                  <a:pt x="406582" y="250813"/>
                </a:lnTo>
                <a:lnTo>
                  <a:pt x="464494" y="243048"/>
                </a:lnTo>
                <a:lnTo>
                  <a:pt x="522361" y="235421"/>
                </a:lnTo>
                <a:lnTo>
                  <a:pt x="580182" y="227929"/>
                </a:lnTo>
                <a:lnTo>
                  <a:pt x="637956" y="220573"/>
                </a:lnTo>
                <a:lnTo>
                  <a:pt x="695684" y="213352"/>
                </a:lnTo>
                <a:lnTo>
                  <a:pt x="753362" y="206264"/>
                </a:lnTo>
                <a:lnTo>
                  <a:pt x="810992" y="199310"/>
                </a:lnTo>
                <a:lnTo>
                  <a:pt x="868572" y="192489"/>
                </a:lnTo>
                <a:lnTo>
                  <a:pt x="926102" y="185800"/>
                </a:lnTo>
                <a:lnTo>
                  <a:pt x="983580" y="179242"/>
                </a:lnTo>
                <a:lnTo>
                  <a:pt x="1041006" y="172814"/>
                </a:lnTo>
                <a:lnTo>
                  <a:pt x="1098380" y="166517"/>
                </a:lnTo>
                <a:lnTo>
                  <a:pt x="1155699" y="160348"/>
                </a:lnTo>
                <a:lnTo>
                  <a:pt x="1212964" y="154308"/>
                </a:lnTo>
                <a:lnTo>
                  <a:pt x="1270174" y="148396"/>
                </a:lnTo>
                <a:lnTo>
                  <a:pt x="1327328" y="142612"/>
                </a:lnTo>
                <a:lnTo>
                  <a:pt x="1384426" y="136953"/>
                </a:lnTo>
                <a:lnTo>
                  <a:pt x="1441466" y="131421"/>
                </a:lnTo>
                <a:lnTo>
                  <a:pt x="1498447" y="126014"/>
                </a:lnTo>
                <a:lnTo>
                  <a:pt x="1555369" y="120731"/>
                </a:lnTo>
                <a:lnTo>
                  <a:pt x="1612232" y="115571"/>
                </a:lnTo>
                <a:lnTo>
                  <a:pt x="1669034" y="110535"/>
                </a:lnTo>
                <a:lnTo>
                  <a:pt x="1725774" y="105621"/>
                </a:lnTo>
                <a:lnTo>
                  <a:pt x="1782453" y="100829"/>
                </a:lnTo>
                <a:lnTo>
                  <a:pt x="1839068" y="96158"/>
                </a:lnTo>
                <a:lnTo>
                  <a:pt x="1895620" y="91607"/>
                </a:lnTo>
                <a:lnTo>
                  <a:pt x="1952107" y="87176"/>
                </a:lnTo>
                <a:lnTo>
                  <a:pt x="2008529" y="82864"/>
                </a:lnTo>
                <a:lnTo>
                  <a:pt x="2064885" y="78670"/>
                </a:lnTo>
                <a:lnTo>
                  <a:pt x="2121174" y="74594"/>
                </a:lnTo>
                <a:lnTo>
                  <a:pt x="2177395" y="70634"/>
                </a:lnTo>
                <a:lnTo>
                  <a:pt x="2233548" y="66791"/>
                </a:lnTo>
                <a:lnTo>
                  <a:pt x="2289632" y="63063"/>
                </a:lnTo>
                <a:lnTo>
                  <a:pt x="2345645" y="59450"/>
                </a:lnTo>
                <a:lnTo>
                  <a:pt x="2401588" y="55951"/>
                </a:lnTo>
                <a:lnTo>
                  <a:pt x="2457460" y="52566"/>
                </a:lnTo>
                <a:lnTo>
                  <a:pt x="2513259" y="49293"/>
                </a:lnTo>
                <a:lnTo>
                  <a:pt x="2568986" y="46132"/>
                </a:lnTo>
                <a:lnTo>
                  <a:pt x="2624638" y="43083"/>
                </a:lnTo>
                <a:lnTo>
                  <a:pt x="2680216" y="40144"/>
                </a:lnTo>
                <a:lnTo>
                  <a:pt x="2735718" y="37316"/>
                </a:lnTo>
                <a:lnTo>
                  <a:pt x="2791145" y="34597"/>
                </a:lnTo>
                <a:lnTo>
                  <a:pt x="2846494" y="31986"/>
                </a:lnTo>
                <a:lnTo>
                  <a:pt x="2901766" y="29484"/>
                </a:lnTo>
                <a:lnTo>
                  <a:pt x="2956959" y="27088"/>
                </a:lnTo>
                <a:lnTo>
                  <a:pt x="3012073" y="24800"/>
                </a:lnTo>
                <a:lnTo>
                  <a:pt x="3067106" y="22617"/>
                </a:lnTo>
                <a:lnTo>
                  <a:pt x="3122060" y="20539"/>
                </a:lnTo>
                <a:lnTo>
                  <a:pt x="3176931" y="18566"/>
                </a:lnTo>
                <a:lnTo>
                  <a:pt x="3231720" y="16697"/>
                </a:lnTo>
                <a:lnTo>
                  <a:pt x="3286426" y="14931"/>
                </a:lnTo>
                <a:lnTo>
                  <a:pt x="3341048" y="13267"/>
                </a:lnTo>
                <a:lnTo>
                  <a:pt x="3395585" y="11706"/>
                </a:lnTo>
                <a:lnTo>
                  <a:pt x="3450037" y="10245"/>
                </a:lnTo>
                <a:lnTo>
                  <a:pt x="3504403" y="8885"/>
                </a:lnTo>
                <a:lnTo>
                  <a:pt x="3558681" y="7624"/>
                </a:lnTo>
                <a:lnTo>
                  <a:pt x="3612872" y="6463"/>
                </a:lnTo>
                <a:lnTo>
                  <a:pt x="3666974" y="5399"/>
                </a:lnTo>
                <a:lnTo>
                  <a:pt x="3720987" y="4434"/>
                </a:lnTo>
                <a:lnTo>
                  <a:pt x="3774910" y="3565"/>
                </a:lnTo>
                <a:lnTo>
                  <a:pt x="3828741" y="2793"/>
                </a:lnTo>
                <a:lnTo>
                  <a:pt x="3882481" y="2116"/>
                </a:lnTo>
                <a:lnTo>
                  <a:pt x="3936129" y="1535"/>
                </a:lnTo>
                <a:lnTo>
                  <a:pt x="3989683" y="1047"/>
                </a:lnTo>
                <a:lnTo>
                  <a:pt x="4043144" y="653"/>
                </a:lnTo>
                <a:lnTo>
                  <a:pt x="4096509" y="352"/>
                </a:lnTo>
                <a:lnTo>
                  <a:pt x="4149779" y="143"/>
                </a:lnTo>
                <a:lnTo>
                  <a:pt x="4202953" y="26"/>
                </a:lnTo>
                <a:lnTo>
                  <a:pt x="4256029" y="0"/>
                </a:lnTo>
                <a:lnTo>
                  <a:pt x="4309008" y="63"/>
                </a:lnTo>
                <a:lnTo>
                  <a:pt x="4361888" y="216"/>
                </a:lnTo>
                <a:lnTo>
                  <a:pt x="4414669" y="458"/>
                </a:lnTo>
                <a:lnTo>
                  <a:pt x="4467349" y="788"/>
                </a:lnTo>
                <a:lnTo>
                  <a:pt x="4519928" y="1205"/>
                </a:lnTo>
                <a:lnTo>
                  <a:pt x="4572406" y="1709"/>
                </a:lnTo>
                <a:lnTo>
                  <a:pt x="4624781" y="2298"/>
                </a:lnTo>
                <a:lnTo>
                  <a:pt x="4677052" y="2974"/>
                </a:lnTo>
                <a:lnTo>
                  <a:pt x="4729220" y="3733"/>
                </a:lnTo>
                <a:lnTo>
                  <a:pt x="4781282" y="4577"/>
                </a:lnTo>
                <a:lnTo>
                  <a:pt x="4833239" y="5504"/>
                </a:lnTo>
                <a:lnTo>
                  <a:pt x="4885090" y="6514"/>
                </a:lnTo>
                <a:lnTo>
                  <a:pt x="4936833" y="7605"/>
                </a:lnTo>
                <a:lnTo>
                  <a:pt x="4988468" y="8778"/>
                </a:lnTo>
                <a:lnTo>
                  <a:pt x="5039995" y="10031"/>
                </a:lnTo>
                <a:lnTo>
                  <a:pt x="5091412" y="11364"/>
                </a:lnTo>
                <a:lnTo>
                  <a:pt x="5142719" y="12776"/>
                </a:lnTo>
                <a:lnTo>
                  <a:pt x="5193914" y="14267"/>
                </a:lnTo>
                <a:lnTo>
                  <a:pt x="5244998" y="15835"/>
                </a:lnTo>
                <a:lnTo>
                  <a:pt x="5295969" y="17480"/>
                </a:lnTo>
                <a:lnTo>
                  <a:pt x="5346826" y="19202"/>
                </a:lnTo>
                <a:lnTo>
                  <a:pt x="5397570" y="21000"/>
                </a:lnTo>
                <a:lnTo>
                  <a:pt x="5448198" y="22872"/>
                </a:lnTo>
                <a:lnTo>
                  <a:pt x="5498711" y="24819"/>
                </a:lnTo>
                <a:lnTo>
                  <a:pt x="5549107" y="26840"/>
                </a:lnTo>
                <a:lnTo>
                  <a:pt x="5599386" y="28933"/>
                </a:lnTo>
                <a:lnTo>
                  <a:pt x="5649547" y="31099"/>
                </a:lnTo>
                <a:lnTo>
                  <a:pt x="5699589" y="33337"/>
                </a:lnTo>
                <a:lnTo>
                  <a:pt x="5749511" y="35645"/>
                </a:lnTo>
                <a:lnTo>
                  <a:pt x="5799313" y="38023"/>
                </a:lnTo>
                <a:lnTo>
                  <a:pt x="5848993" y="40472"/>
                </a:lnTo>
                <a:lnTo>
                  <a:pt x="5898552" y="42988"/>
                </a:lnTo>
                <a:lnTo>
                  <a:pt x="5947988" y="45573"/>
                </a:lnTo>
                <a:lnTo>
                  <a:pt x="5997300" y="48226"/>
                </a:lnTo>
                <a:lnTo>
                  <a:pt x="6046489" y="50945"/>
                </a:lnTo>
                <a:lnTo>
                  <a:pt x="6095552" y="53731"/>
                </a:lnTo>
                <a:lnTo>
                  <a:pt x="6144489" y="56582"/>
                </a:lnTo>
                <a:lnTo>
                  <a:pt x="6193299" y="59497"/>
                </a:lnTo>
                <a:lnTo>
                  <a:pt x="6241983" y="62477"/>
                </a:lnTo>
                <a:lnTo>
                  <a:pt x="6290538" y="65520"/>
                </a:lnTo>
                <a:lnTo>
                  <a:pt x="6338964" y="68626"/>
                </a:lnTo>
                <a:lnTo>
                  <a:pt x="6387260" y="71793"/>
                </a:lnTo>
                <a:lnTo>
                  <a:pt x="6435426" y="75022"/>
                </a:lnTo>
                <a:lnTo>
                  <a:pt x="6483460" y="78312"/>
                </a:lnTo>
                <a:lnTo>
                  <a:pt x="6531363" y="81661"/>
                </a:lnTo>
                <a:lnTo>
                  <a:pt x="6579132" y="85070"/>
                </a:lnTo>
                <a:lnTo>
                  <a:pt x="6626768" y="88537"/>
                </a:lnTo>
                <a:lnTo>
                  <a:pt x="6674270" y="92063"/>
                </a:lnTo>
                <a:lnTo>
                  <a:pt x="6721636" y="95645"/>
                </a:lnTo>
                <a:lnTo>
                  <a:pt x="6768867" y="99284"/>
                </a:lnTo>
                <a:lnTo>
                  <a:pt x="6815961" y="102979"/>
                </a:lnTo>
                <a:lnTo>
                  <a:pt x="6862917" y="106728"/>
                </a:lnTo>
                <a:lnTo>
                  <a:pt x="6909735" y="110533"/>
                </a:lnTo>
                <a:lnTo>
                  <a:pt x="6956414" y="114391"/>
                </a:lnTo>
                <a:lnTo>
                  <a:pt x="7002953" y="118302"/>
                </a:lnTo>
                <a:lnTo>
                  <a:pt x="7049352" y="122265"/>
                </a:lnTo>
                <a:lnTo>
                  <a:pt x="7095609" y="126280"/>
                </a:lnTo>
                <a:lnTo>
                  <a:pt x="7141724" y="130346"/>
                </a:lnTo>
                <a:lnTo>
                  <a:pt x="7187696" y="134463"/>
                </a:lnTo>
                <a:lnTo>
                  <a:pt x="7233524" y="138629"/>
                </a:lnTo>
                <a:lnTo>
                  <a:pt x="7279208" y="142844"/>
                </a:lnTo>
                <a:lnTo>
                  <a:pt x="7324747" y="147107"/>
                </a:lnTo>
                <a:lnTo>
                  <a:pt x="7370139" y="151418"/>
                </a:lnTo>
                <a:lnTo>
                  <a:pt x="7415385" y="155776"/>
                </a:lnTo>
                <a:lnTo>
                  <a:pt x="7460483" y="160180"/>
                </a:lnTo>
                <a:lnTo>
                  <a:pt x="7505433" y="164630"/>
                </a:lnTo>
                <a:lnTo>
                  <a:pt x="7550234" y="169124"/>
                </a:lnTo>
                <a:lnTo>
                  <a:pt x="7594885" y="173663"/>
                </a:lnTo>
                <a:lnTo>
                  <a:pt x="7639385" y="178245"/>
                </a:lnTo>
                <a:lnTo>
                  <a:pt x="7683733" y="182869"/>
                </a:lnTo>
                <a:lnTo>
                  <a:pt x="7727930" y="187536"/>
                </a:lnTo>
                <a:lnTo>
                  <a:pt x="7771973" y="192244"/>
                </a:lnTo>
                <a:lnTo>
                  <a:pt x="7815863" y="196993"/>
                </a:lnTo>
                <a:lnTo>
                  <a:pt x="7859597" y="201782"/>
                </a:lnTo>
                <a:lnTo>
                  <a:pt x="7903177" y="206611"/>
                </a:lnTo>
                <a:lnTo>
                  <a:pt x="7946601" y="211478"/>
                </a:lnTo>
                <a:lnTo>
                  <a:pt x="7989867" y="216383"/>
                </a:lnTo>
                <a:lnTo>
                  <a:pt x="8032976" y="221325"/>
                </a:lnTo>
                <a:lnTo>
                  <a:pt x="8075926" y="226304"/>
                </a:lnTo>
                <a:lnTo>
                  <a:pt x="8118718" y="231319"/>
                </a:lnTo>
                <a:lnTo>
                  <a:pt x="8161349" y="236369"/>
                </a:lnTo>
                <a:lnTo>
                  <a:pt x="8203819" y="241453"/>
                </a:lnTo>
                <a:lnTo>
                  <a:pt x="8246128" y="246572"/>
                </a:lnTo>
                <a:lnTo>
                  <a:pt x="8288274" y="251723"/>
                </a:lnTo>
                <a:lnTo>
                  <a:pt x="8330258" y="256907"/>
                </a:lnTo>
                <a:lnTo>
                  <a:pt x="8372077" y="262123"/>
                </a:lnTo>
                <a:lnTo>
                  <a:pt x="8413732" y="267370"/>
                </a:lnTo>
                <a:lnTo>
                  <a:pt x="8455221" y="272647"/>
                </a:lnTo>
                <a:lnTo>
                  <a:pt x="8496545" y="277955"/>
                </a:lnTo>
                <a:lnTo>
                  <a:pt x="8537701" y="283291"/>
                </a:lnTo>
                <a:lnTo>
                  <a:pt x="8578689" y="288655"/>
                </a:lnTo>
                <a:lnTo>
                  <a:pt x="8619509" y="294047"/>
                </a:lnTo>
                <a:lnTo>
                  <a:pt x="8660159" y="299467"/>
                </a:lnTo>
                <a:lnTo>
                  <a:pt x="8700640" y="304912"/>
                </a:lnTo>
                <a:lnTo>
                  <a:pt x="8740949" y="310383"/>
                </a:lnTo>
                <a:lnTo>
                  <a:pt x="8781087" y="315879"/>
                </a:lnTo>
                <a:lnTo>
                  <a:pt x="8821052" y="321400"/>
                </a:lnTo>
                <a:lnTo>
                  <a:pt x="8860844" y="326944"/>
                </a:lnTo>
                <a:lnTo>
                  <a:pt x="8900463" y="332510"/>
                </a:lnTo>
                <a:lnTo>
                  <a:pt x="8939906" y="338099"/>
                </a:lnTo>
                <a:lnTo>
                  <a:pt x="8979174" y="343710"/>
                </a:lnTo>
                <a:lnTo>
                  <a:pt x="9018265" y="349341"/>
                </a:lnTo>
                <a:lnTo>
                  <a:pt x="9057180" y="354993"/>
                </a:lnTo>
                <a:lnTo>
                  <a:pt x="9095917" y="360664"/>
                </a:lnTo>
                <a:lnTo>
                  <a:pt x="9134475" y="366353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9062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50"/>
                </a:moveTo>
                <a:lnTo>
                  <a:pt x="9144000" y="57150"/>
                </a:lnTo>
                <a:lnTo>
                  <a:pt x="914400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69465"/>
            <a:ext cx="7776209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Asymmetric encryption use two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keys:</a:t>
            </a:r>
            <a:endParaRPr sz="2000">
              <a:latin typeface="Arial"/>
              <a:cs typeface="Arial"/>
            </a:endParaRPr>
          </a:p>
          <a:p>
            <a:pPr marL="927100" marR="3220085">
              <a:lnSpc>
                <a:spcPct val="170000"/>
              </a:lnSpc>
            </a:pPr>
            <a:r>
              <a:rPr sz="2000" dirty="0">
                <a:latin typeface="Arial"/>
                <a:cs typeface="Arial"/>
              </a:rPr>
              <a:t>Public Key - to encrypt the data  Private Key - to decrypt the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These keys are generated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together.</a:t>
            </a:r>
            <a:endParaRPr sz="2000">
              <a:latin typeface="Arial"/>
              <a:cs typeface="Arial"/>
            </a:endParaRPr>
          </a:p>
          <a:p>
            <a:pPr marL="355600" marR="474345" indent="-342900">
              <a:lnSpc>
                <a:spcPct val="150000"/>
              </a:lnSpc>
              <a:spcBef>
                <a:spcPts val="484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Public key(s) is distributed freely between the sender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receiver.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other is named as Private Key and it is kept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hidden.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100"/>
              </a:lnSpc>
              <a:spcBef>
                <a:spcPts val="475"/>
              </a:spcBef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Private Key is only used for Decryption and will not be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shared  between the sender 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979" y="294259"/>
            <a:ext cx="304800" cy="478790"/>
          </a:xfrm>
          <a:custGeom>
            <a:avLst/>
            <a:gdLst/>
            <a:ahLst/>
            <a:cxnLst/>
            <a:rect l="l" t="t" r="r" b="b"/>
            <a:pathLst>
              <a:path w="304800" h="478790">
                <a:moveTo>
                  <a:pt x="304800" y="0"/>
                </a:moveTo>
                <a:lnTo>
                  <a:pt x="250011" y="3852"/>
                </a:lnTo>
                <a:lnTo>
                  <a:pt x="198444" y="14960"/>
                </a:lnTo>
                <a:lnTo>
                  <a:pt x="150960" y="32648"/>
                </a:lnTo>
                <a:lnTo>
                  <a:pt x="108420" y="56240"/>
                </a:lnTo>
                <a:lnTo>
                  <a:pt x="71684" y="85062"/>
                </a:lnTo>
                <a:lnTo>
                  <a:pt x="41613" y="118439"/>
                </a:lnTo>
                <a:lnTo>
                  <a:pt x="19068" y="155694"/>
                </a:lnTo>
                <a:lnTo>
                  <a:pt x="4910" y="196153"/>
                </a:lnTo>
                <a:lnTo>
                  <a:pt x="0" y="239141"/>
                </a:lnTo>
                <a:lnTo>
                  <a:pt x="4910" y="282128"/>
                </a:lnTo>
                <a:lnTo>
                  <a:pt x="19068" y="322587"/>
                </a:lnTo>
                <a:lnTo>
                  <a:pt x="41613" y="359842"/>
                </a:lnTo>
                <a:lnTo>
                  <a:pt x="71684" y="393219"/>
                </a:lnTo>
                <a:lnTo>
                  <a:pt x="108420" y="422041"/>
                </a:lnTo>
                <a:lnTo>
                  <a:pt x="150960" y="445633"/>
                </a:lnTo>
                <a:lnTo>
                  <a:pt x="198444" y="463321"/>
                </a:lnTo>
                <a:lnTo>
                  <a:pt x="250011" y="474429"/>
                </a:lnTo>
                <a:lnTo>
                  <a:pt x="304800" y="478282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6397" y="228600"/>
            <a:ext cx="5562600" cy="609600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55"/>
              </a:spcBef>
            </a:pPr>
            <a:r>
              <a:rPr sz="2500" b="0" spc="-5" dirty="0">
                <a:solidFill>
                  <a:srgbClr val="000000"/>
                </a:solidFill>
                <a:latin typeface="Arial"/>
                <a:cs typeface="Arial"/>
              </a:rPr>
              <a:t>Key Points in Asymmetric</a:t>
            </a:r>
            <a:r>
              <a:rPr sz="25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spc="-5" dirty="0">
                <a:solidFill>
                  <a:srgbClr val="000000"/>
                </a:solidFill>
                <a:latin typeface="Arial"/>
                <a:cs typeface="Arial"/>
              </a:rPr>
              <a:t>Encryption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6173477"/>
            <a:ext cx="9134475" cy="341630"/>
          </a:xfrm>
          <a:custGeom>
            <a:avLst/>
            <a:gdLst/>
            <a:ahLst/>
            <a:cxnLst/>
            <a:rect l="l" t="t" r="r" b="b"/>
            <a:pathLst>
              <a:path w="9134475" h="341629">
                <a:moveTo>
                  <a:pt x="0" y="168838"/>
                </a:moveTo>
                <a:lnTo>
                  <a:pt x="58637" y="163285"/>
                </a:lnTo>
                <a:lnTo>
                  <a:pt x="117230" y="157835"/>
                </a:lnTo>
                <a:lnTo>
                  <a:pt x="175777" y="152488"/>
                </a:lnTo>
                <a:lnTo>
                  <a:pt x="234279" y="147243"/>
                </a:lnTo>
                <a:lnTo>
                  <a:pt x="292734" y="142099"/>
                </a:lnTo>
                <a:lnTo>
                  <a:pt x="351141" y="137057"/>
                </a:lnTo>
                <a:lnTo>
                  <a:pt x="409500" y="132116"/>
                </a:lnTo>
                <a:lnTo>
                  <a:pt x="467810" y="127274"/>
                </a:lnTo>
                <a:lnTo>
                  <a:pt x="526069" y="122533"/>
                </a:lnTo>
                <a:lnTo>
                  <a:pt x="584279" y="117890"/>
                </a:lnTo>
                <a:lnTo>
                  <a:pt x="642436" y="113346"/>
                </a:lnTo>
                <a:lnTo>
                  <a:pt x="700542" y="108900"/>
                </a:lnTo>
                <a:lnTo>
                  <a:pt x="758595" y="104552"/>
                </a:lnTo>
                <a:lnTo>
                  <a:pt x="816593" y="100301"/>
                </a:lnTo>
                <a:lnTo>
                  <a:pt x="874538" y="96146"/>
                </a:lnTo>
                <a:lnTo>
                  <a:pt x="932427" y="92088"/>
                </a:lnTo>
                <a:lnTo>
                  <a:pt x="990259" y="88124"/>
                </a:lnTo>
                <a:lnTo>
                  <a:pt x="1048035" y="84256"/>
                </a:lnTo>
                <a:lnTo>
                  <a:pt x="1105754" y="80482"/>
                </a:lnTo>
                <a:lnTo>
                  <a:pt x="1163413" y="76803"/>
                </a:lnTo>
                <a:lnTo>
                  <a:pt x="1221014" y="73216"/>
                </a:lnTo>
                <a:lnTo>
                  <a:pt x="1278555" y="69723"/>
                </a:lnTo>
                <a:lnTo>
                  <a:pt x="1336034" y="66321"/>
                </a:lnTo>
                <a:lnTo>
                  <a:pt x="1393453" y="63012"/>
                </a:lnTo>
                <a:lnTo>
                  <a:pt x="1450809" y="59794"/>
                </a:lnTo>
                <a:lnTo>
                  <a:pt x="1508102" y="56667"/>
                </a:lnTo>
                <a:lnTo>
                  <a:pt x="1565331" y="53630"/>
                </a:lnTo>
                <a:lnTo>
                  <a:pt x="1622495" y="50683"/>
                </a:lnTo>
                <a:lnTo>
                  <a:pt x="1679594" y="47825"/>
                </a:lnTo>
                <a:lnTo>
                  <a:pt x="1736627" y="45056"/>
                </a:lnTo>
                <a:lnTo>
                  <a:pt x="1793593" y="42375"/>
                </a:lnTo>
                <a:lnTo>
                  <a:pt x="1850491" y="39782"/>
                </a:lnTo>
                <a:lnTo>
                  <a:pt x="1907320" y="37276"/>
                </a:lnTo>
                <a:lnTo>
                  <a:pt x="1964081" y="34857"/>
                </a:lnTo>
                <a:lnTo>
                  <a:pt x="2020771" y="32523"/>
                </a:lnTo>
                <a:lnTo>
                  <a:pt x="2077390" y="30276"/>
                </a:lnTo>
                <a:lnTo>
                  <a:pt x="2133938" y="28113"/>
                </a:lnTo>
                <a:lnTo>
                  <a:pt x="2190413" y="26036"/>
                </a:lnTo>
                <a:lnTo>
                  <a:pt x="2246815" y="24042"/>
                </a:lnTo>
                <a:lnTo>
                  <a:pt x="2303143" y="22131"/>
                </a:lnTo>
                <a:lnTo>
                  <a:pt x="2359397" y="20304"/>
                </a:lnTo>
                <a:lnTo>
                  <a:pt x="2415575" y="18560"/>
                </a:lnTo>
                <a:lnTo>
                  <a:pt x="2471676" y="16897"/>
                </a:lnTo>
                <a:lnTo>
                  <a:pt x="2527701" y="15316"/>
                </a:lnTo>
                <a:lnTo>
                  <a:pt x="2583647" y="13815"/>
                </a:lnTo>
                <a:lnTo>
                  <a:pt x="2639515" y="12395"/>
                </a:lnTo>
                <a:lnTo>
                  <a:pt x="2695304" y="11055"/>
                </a:lnTo>
                <a:lnTo>
                  <a:pt x="2751013" y="9795"/>
                </a:lnTo>
                <a:lnTo>
                  <a:pt x="2806640" y="8613"/>
                </a:lnTo>
                <a:lnTo>
                  <a:pt x="2862186" y="7510"/>
                </a:lnTo>
                <a:lnTo>
                  <a:pt x="2917649" y="6484"/>
                </a:lnTo>
                <a:lnTo>
                  <a:pt x="2973029" y="5536"/>
                </a:lnTo>
                <a:lnTo>
                  <a:pt x="3028325" y="4665"/>
                </a:lnTo>
                <a:lnTo>
                  <a:pt x="3083536" y="3870"/>
                </a:lnTo>
                <a:lnTo>
                  <a:pt x="3138662" y="3150"/>
                </a:lnTo>
                <a:lnTo>
                  <a:pt x="3193701" y="2506"/>
                </a:lnTo>
                <a:lnTo>
                  <a:pt x="3248653" y="1937"/>
                </a:lnTo>
                <a:lnTo>
                  <a:pt x="3303517" y="1441"/>
                </a:lnTo>
                <a:lnTo>
                  <a:pt x="3358292" y="1020"/>
                </a:lnTo>
                <a:lnTo>
                  <a:pt x="3412978" y="672"/>
                </a:lnTo>
                <a:lnTo>
                  <a:pt x="3467574" y="396"/>
                </a:lnTo>
                <a:lnTo>
                  <a:pt x="3522078" y="192"/>
                </a:lnTo>
                <a:lnTo>
                  <a:pt x="3576491" y="60"/>
                </a:lnTo>
                <a:lnTo>
                  <a:pt x="3630811" y="0"/>
                </a:lnTo>
                <a:lnTo>
                  <a:pt x="3685038" y="9"/>
                </a:lnTo>
                <a:lnTo>
                  <a:pt x="3739170" y="89"/>
                </a:lnTo>
                <a:lnTo>
                  <a:pt x="3793208" y="238"/>
                </a:lnTo>
                <a:lnTo>
                  <a:pt x="3847150" y="456"/>
                </a:lnTo>
                <a:lnTo>
                  <a:pt x="3900995" y="743"/>
                </a:lnTo>
                <a:lnTo>
                  <a:pt x="3954744" y="1098"/>
                </a:lnTo>
                <a:lnTo>
                  <a:pt x="4008394" y="1520"/>
                </a:lnTo>
                <a:lnTo>
                  <a:pt x="4061945" y="2009"/>
                </a:lnTo>
                <a:lnTo>
                  <a:pt x="4115397" y="2565"/>
                </a:lnTo>
                <a:lnTo>
                  <a:pt x="4168749" y="3186"/>
                </a:lnTo>
                <a:lnTo>
                  <a:pt x="4221999" y="3873"/>
                </a:lnTo>
                <a:lnTo>
                  <a:pt x="4275147" y="4625"/>
                </a:lnTo>
                <a:lnTo>
                  <a:pt x="4328193" y="5441"/>
                </a:lnTo>
                <a:lnTo>
                  <a:pt x="4381135" y="6321"/>
                </a:lnTo>
                <a:lnTo>
                  <a:pt x="4433973" y="7264"/>
                </a:lnTo>
                <a:lnTo>
                  <a:pt x="4486706" y="8270"/>
                </a:lnTo>
                <a:lnTo>
                  <a:pt x="4539333" y="9338"/>
                </a:lnTo>
                <a:lnTo>
                  <a:pt x="4591854" y="10468"/>
                </a:lnTo>
                <a:lnTo>
                  <a:pt x="4644267" y="11659"/>
                </a:lnTo>
                <a:lnTo>
                  <a:pt x="4696572" y="12911"/>
                </a:lnTo>
                <a:lnTo>
                  <a:pt x="4748769" y="14223"/>
                </a:lnTo>
                <a:lnTo>
                  <a:pt x="4800855" y="15594"/>
                </a:lnTo>
                <a:lnTo>
                  <a:pt x="4852831" y="17025"/>
                </a:lnTo>
                <a:lnTo>
                  <a:pt x="4904696" y="18515"/>
                </a:lnTo>
                <a:lnTo>
                  <a:pt x="4956449" y="20062"/>
                </a:lnTo>
                <a:lnTo>
                  <a:pt x="5008089" y="21667"/>
                </a:lnTo>
                <a:lnTo>
                  <a:pt x="5059616" y="23330"/>
                </a:lnTo>
                <a:lnTo>
                  <a:pt x="5111028" y="25048"/>
                </a:lnTo>
                <a:lnTo>
                  <a:pt x="5162325" y="26823"/>
                </a:lnTo>
                <a:lnTo>
                  <a:pt x="5213506" y="28653"/>
                </a:lnTo>
                <a:lnTo>
                  <a:pt x="5264571" y="30539"/>
                </a:lnTo>
                <a:lnTo>
                  <a:pt x="5315518" y="32479"/>
                </a:lnTo>
                <a:lnTo>
                  <a:pt x="5366347" y="34472"/>
                </a:lnTo>
                <a:lnTo>
                  <a:pt x="5417057" y="36519"/>
                </a:lnTo>
                <a:lnTo>
                  <a:pt x="5467647" y="38620"/>
                </a:lnTo>
                <a:lnTo>
                  <a:pt x="5518116" y="40772"/>
                </a:lnTo>
                <a:lnTo>
                  <a:pt x="5568465" y="42976"/>
                </a:lnTo>
                <a:lnTo>
                  <a:pt x="5618691" y="45232"/>
                </a:lnTo>
                <a:lnTo>
                  <a:pt x="5668794" y="47539"/>
                </a:lnTo>
                <a:lnTo>
                  <a:pt x="5718774" y="49896"/>
                </a:lnTo>
                <a:lnTo>
                  <a:pt x="5768629" y="52302"/>
                </a:lnTo>
                <a:lnTo>
                  <a:pt x="5818359" y="54758"/>
                </a:lnTo>
                <a:lnTo>
                  <a:pt x="5867963" y="57263"/>
                </a:lnTo>
                <a:lnTo>
                  <a:pt x="5917440" y="59816"/>
                </a:lnTo>
                <a:lnTo>
                  <a:pt x="5966790" y="62417"/>
                </a:lnTo>
                <a:lnTo>
                  <a:pt x="6016011" y="65064"/>
                </a:lnTo>
                <a:lnTo>
                  <a:pt x="6065103" y="67759"/>
                </a:lnTo>
                <a:lnTo>
                  <a:pt x="6114066" y="70500"/>
                </a:lnTo>
                <a:lnTo>
                  <a:pt x="6162898" y="73286"/>
                </a:lnTo>
                <a:lnTo>
                  <a:pt x="6211598" y="76118"/>
                </a:lnTo>
                <a:lnTo>
                  <a:pt x="6260166" y="78994"/>
                </a:lnTo>
                <a:lnTo>
                  <a:pt x="6308601" y="81914"/>
                </a:lnTo>
                <a:lnTo>
                  <a:pt x="6356903" y="84878"/>
                </a:lnTo>
                <a:lnTo>
                  <a:pt x="6405070" y="87885"/>
                </a:lnTo>
                <a:lnTo>
                  <a:pt x="6453101" y="90934"/>
                </a:lnTo>
                <a:lnTo>
                  <a:pt x="6500997" y="94026"/>
                </a:lnTo>
                <a:lnTo>
                  <a:pt x="6548756" y="97158"/>
                </a:lnTo>
                <a:lnTo>
                  <a:pt x="6596377" y="100332"/>
                </a:lnTo>
                <a:lnTo>
                  <a:pt x="6643859" y="103547"/>
                </a:lnTo>
                <a:lnTo>
                  <a:pt x="6691203" y="106801"/>
                </a:lnTo>
                <a:lnTo>
                  <a:pt x="6738406" y="110095"/>
                </a:lnTo>
                <a:lnTo>
                  <a:pt x="6785469" y="113427"/>
                </a:lnTo>
                <a:lnTo>
                  <a:pt x="6832391" y="116798"/>
                </a:lnTo>
                <a:lnTo>
                  <a:pt x="6879170" y="120207"/>
                </a:lnTo>
                <a:lnTo>
                  <a:pt x="6925805" y="123653"/>
                </a:lnTo>
                <a:lnTo>
                  <a:pt x="6972298" y="127136"/>
                </a:lnTo>
                <a:lnTo>
                  <a:pt x="7018645" y="130655"/>
                </a:lnTo>
                <a:lnTo>
                  <a:pt x="7064847" y="134210"/>
                </a:lnTo>
                <a:lnTo>
                  <a:pt x="7110903" y="137801"/>
                </a:lnTo>
                <a:lnTo>
                  <a:pt x="7156812" y="141426"/>
                </a:lnTo>
                <a:lnTo>
                  <a:pt x="7202573" y="145085"/>
                </a:lnTo>
                <a:lnTo>
                  <a:pt x="7248186" y="148778"/>
                </a:lnTo>
                <a:lnTo>
                  <a:pt x="7293650" y="152504"/>
                </a:lnTo>
                <a:lnTo>
                  <a:pt x="7338963" y="156263"/>
                </a:lnTo>
                <a:lnTo>
                  <a:pt x="7384126" y="160054"/>
                </a:lnTo>
                <a:lnTo>
                  <a:pt x="7429137" y="163877"/>
                </a:lnTo>
                <a:lnTo>
                  <a:pt x="7473995" y="167730"/>
                </a:lnTo>
                <a:lnTo>
                  <a:pt x="7518701" y="171615"/>
                </a:lnTo>
                <a:lnTo>
                  <a:pt x="7563252" y="175529"/>
                </a:lnTo>
                <a:lnTo>
                  <a:pt x="7607649" y="179473"/>
                </a:lnTo>
                <a:lnTo>
                  <a:pt x="7651890" y="183446"/>
                </a:lnTo>
                <a:lnTo>
                  <a:pt x="7695975" y="187448"/>
                </a:lnTo>
                <a:lnTo>
                  <a:pt x="7739903" y="191477"/>
                </a:lnTo>
                <a:lnTo>
                  <a:pt x="7783674" y="195534"/>
                </a:lnTo>
                <a:lnTo>
                  <a:pt x="7827285" y="199618"/>
                </a:lnTo>
                <a:lnTo>
                  <a:pt x="7870738" y="203729"/>
                </a:lnTo>
                <a:lnTo>
                  <a:pt x="7914030" y="207865"/>
                </a:lnTo>
                <a:lnTo>
                  <a:pt x="7957161" y="212027"/>
                </a:lnTo>
                <a:lnTo>
                  <a:pt x="8000130" y="216213"/>
                </a:lnTo>
                <a:lnTo>
                  <a:pt x="8042937" y="220424"/>
                </a:lnTo>
                <a:lnTo>
                  <a:pt x="8085581" y="224659"/>
                </a:lnTo>
                <a:lnTo>
                  <a:pt x="8128061" y="228917"/>
                </a:lnTo>
                <a:lnTo>
                  <a:pt x="8170376" y="233198"/>
                </a:lnTo>
                <a:lnTo>
                  <a:pt x="8212525" y="237501"/>
                </a:lnTo>
                <a:lnTo>
                  <a:pt x="8254508" y="241826"/>
                </a:lnTo>
                <a:lnTo>
                  <a:pt x="8296324" y="246172"/>
                </a:lnTo>
                <a:lnTo>
                  <a:pt x="8337972" y="250539"/>
                </a:lnTo>
                <a:lnTo>
                  <a:pt x="8379451" y="254926"/>
                </a:lnTo>
                <a:lnTo>
                  <a:pt x="8420761" y="259333"/>
                </a:lnTo>
                <a:lnTo>
                  <a:pt x="8461901" y="263759"/>
                </a:lnTo>
                <a:lnTo>
                  <a:pt x="8502869" y="268204"/>
                </a:lnTo>
                <a:lnTo>
                  <a:pt x="8543666" y="272667"/>
                </a:lnTo>
                <a:lnTo>
                  <a:pt x="8584290" y="277147"/>
                </a:lnTo>
                <a:lnTo>
                  <a:pt x="8624741" y="281645"/>
                </a:lnTo>
                <a:lnTo>
                  <a:pt x="8665018" y="286159"/>
                </a:lnTo>
                <a:lnTo>
                  <a:pt x="8705120" y="290689"/>
                </a:lnTo>
                <a:lnTo>
                  <a:pt x="8745046" y="295234"/>
                </a:lnTo>
                <a:lnTo>
                  <a:pt x="8784795" y="299795"/>
                </a:lnTo>
                <a:lnTo>
                  <a:pt x="8824368" y="304370"/>
                </a:lnTo>
                <a:lnTo>
                  <a:pt x="8863762" y="308959"/>
                </a:lnTo>
                <a:lnTo>
                  <a:pt x="8902978" y="313562"/>
                </a:lnTo>
                <a:lnTo>
                  <a:pt x="8942014" y="318178"/>
                </a:lnTo>
                <a:lnTo>
                  <a:pt x="8980870" y="322806"/>
                </a:lnTo>
                <a:lnTo>
                  <a:pt x="9019545" y="327445"/>
                </a:lnTo>
                <a:lnTo>
                  <a:pt x="9058038" y="332097"/>
                </a:lnTo>
                <a:lnTo>
                  <a:pt x="9096348" y="336759"/>
                </a:lnTo>
                <a:lnTo>
                  <a:pt x="9134475" y="341431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6192870"/>
            <a:ext cx="9134475" cy="304800"/>
          </a:xfrm>
          <a:custGeom>
            <a:avLst/>
            <a:gdLst/>
            <a:ahLst/>
            <a:cxnLst/>
            <a:rect l="l" t="t" r="r" b="b"/>
            <a:pathLst>
              <a:path w="9134475" h="304800">
                <a:moveTo>
                  <a:pt x="0" y="271861"/>
                </a:moveTo>
                <a:lnTo>
                  <a:pt x="58145" y="264288"/>
                </a:lnTo>
                <a:lnTo>
                  <a:pt x="116253" y="256835"/>
                </a:lnTo>
                <a:lnTo>
                  <a:pt x="174321" y="249503"/>
                </a:lnTo>
                <a:lnTo>
                  <a:pt x="232349" y="242291"/>
                </a:lnTo>
                <a:lnTo>
                  <a:pt x="290337" y="235198"/>
                </a:lnTo>
                <a:lnTo>
                  <a:pt x="348283" y="228224"/>
                </a:lnTo>
                <a:lnTo>
                  <a:pt x="406187" y="221368"/>
                </a:lnTo>
                <a:lnTo>
                  <a:pt x="464048" y="214629"/>
                </a:lnTo>
                <a:lnTo>
                  <a:pt x="521865" y="208007"/>
                </a:lnTo>
                <a:lnTo>
                  <a:pt x="579637" y="201501"/>
                </a:lnTo>
                <a:lnTo>
                  <a:pt x="637364" y="195112"/>
                </a:lnTo>
                <a:lnTo>
                  <a:pt x="695045" y="188837"/>
                </a:lnTo>
                <a:lnTo>
                  <a:pt x="752679" y="182677"/>
                </a:lnTo>
                <a:lnTo>
                  <a:pt x="810265" y="176631"/>
                </a:lnTo>
                <a:lnTo>
                  <a:pt x="867802" y="170698"/>
                </a:lnTo>
                <a:lnTo>
                  <a:pt x="925290" y="164878"/>
                </a:lnTo>
                <a:lnTo>
                  <a:pt x="982728" y="159170"/>
                </a:lnTo>
                <a:lnTo>
                  <a:pt x="1040115" y="153574"/>
                </a:lnTo>
                <a:lnTo>
                  <a:pt x="1097450" y="148089"/>
                </a:lnTo>
                <a:lnTo>
                  <a:pt x="1154733" y="142715"/>
                </a:lnTo>
                <a:lnTo>
                  <a:pt x="1211963" y="137450"/>
                </a:lnTo>
                <a:lnTo>
                  <a:pt x="1269138" y="132295"/>
                </a:lnTo>
                <a:lnTo>
                  <a:pt x="1326259" y="127248"/>
                </a:lnTo>
                <a:lnTo>
                  <a:pt x="1383323" y="122310"/>
                </a:lnTo>
                <a:lnTo>
                  <a:pt x="1440332" y="117479"/>
                </a:lnTo>
                <a:lnTo>
                  <a:pt x="1497283" y="112755"/>
                </a:lnTo>
                <a:lnTo>
                  <a:pt x="1554176" y="108137"/>
                </a:lnTo>
                <a:lnTo>
                  <a:pt x="1611011" y="103625"/>
                </a:lnTo>
                <a:lnTo>
                  <a:pt x="1667785" y="99219"/>
                </a:lnTo>
                <a:lnTo>
                  <a:pt x="1724500" y="94917"/>
                </a:lnTo>
                <a:lnTo>
                  <a:pt x="1781153" y="90719"/>
                </a:lnTo>
                <a:lnTo>
                  <a:pt x="1837744" y="86625"/>
                </a:lnTo>
                <a:lnTo>
                  <a:pt x="1894273" y="82633"/>
                </a:lnTo>
                <a:lnTo>
                  <a:pt x="1950738" y="78744"/>
                </a:lnTo>
                <a:lnTo>
                  <a:pt x="2007139" y="74957"/>
                </a:lnTo>
                <a:lnTo>
                  <a:pt x="2063474" y="71270"/>
                </a:lnTo>
                <a:lnTo>
                  <a:pt x="2119744" y="67684"/>
                </a:lnTo>
                <a:lnTo>
                  <a:pt x="2175947" y="64199"/>
                </a:lnTo>
                <a:lnTo>
                  <a:pt x="2232082" y="60812"/>
                </a:lnTo>
                <a:lnTo>
                  <a:pt x="2288150" y="57525"/>
                </a:lnTo>
                <a:lnTo>
                  <a:pt x="2344148" y="54335"/>
                </a:lnTo>
                <a:lnTo>
                  <a:pt x="2400076" y="51243"/>
                </a:lnTo>
                <a:lnTo>
                  <a:pt x="2455934" y="48249"/>
                </a:lnTo>
                <a:lnTo>
                  <a:pt x="2511721" y="45350"/>
                </a:lnTo>
                <a:lnTo>
                  <a:pt x="2567435" y="42548"/>
                </a:lnTo>
                <a:lnTo>
                  <a:pt x="2623076" y="39841"/>
                </a:lnTo>
                <a:lnTo>
                  <a:pt x="2678643" y="37228"/>
                </a:lnTo>
                <a:lnTo>
                  <a:pt x="2734136" y="34710"/>
                </a:lnTo>
                <a:lnTo>
                  <a:pt x="2789554" y="32285"/>
                </a:lnTo>
                <a:lnTo>
                  <a:pt x="2844895" y="29953"/>
                </a:lnTo>
                <a:lnTo>
                  <a:pt x="2900160" y="27714"/>
                </a:lnTo>
                <a:lnTo>
                  <a:pt x="2955346" y="25566"/>
                </a:lnTo>
                <a:lnTo>
                  <a:pt x="3010455" y="23510"/>
                </a:lnTo>
                <a:lnTo>
                  <a:pt x="3065484" y="21544"/>
                </a:lnTo>
                <a:lnTo>
                  <a:pt x="3120432" y="19668"/>
                </a:lnTo>
                <a:lnTo>
                  <a:pt x="3175301" y="17882"/>
                </a:lnTo>
                <a:lnTo>
                  <a:pt x="3230087" y="16185"/>
                </a:lnTo>
                <a:lnTo>
                  <a:pt x="3284791" y="14575"/>
                </a:lnTo>
                <a:lnTo>
                  <a:pt x="3339412" y="13054"/>
                </a:lnTo>
                <a:lnTo>
                  <a:pt x="3393948" y="11620"/>
                </a:lnTo>
                <a:lnTo>
                  <a:pt x="3448400" y="10272"/>
                </a:lnTo>
                <a:lnTo>
                  <a:pt x="3502767" y="9010"/>
                </a:lnTo>
                <a:lnTo>
                  <a:pt x="3557047" y="7834"/>
                </a:lnTo>
                <a:lnTo>
                  <a:pt x="3611239" y="6742"/>
                </a:lnTo>
                <a:lnTo>
                  <a:pt x="3665344" y="5734"/>
                </a:lnTo>
                <a:lnTo>
                  <a:pt x="3719361" y="4811"/>
                </a:lnTo>
                <a:lnTo>
                  <a:pt x="3773287" y="3970"/>
                </a:lnTo>
                <a:lnTo>
                  <a:pt x="3827123" y="3211"/>
                </a:lnTo>
                <a:lnTo>
                  <a:pt x="3880869" y="2535"/>
                </a:lnTo>
                <a:lnTo>
                  <a:pt x="3934522" y="1940"/>
                </a:lnTo>
                <a:lnTo>
                  <a:pt x="3988083" y="1425"/>
                </a:lnTo>
                <a:lnTo>
                  <a:pt x="4041550" y="990"/>
                </a:lnTo>
                <a:lnTo>
                  <a:pt x="4094923" y="636"/>
                </a:lnTo>
                <a:lnTo>
                  <a:pt x="4148201" y="360"/>
                </a:lnTo>
                <a:lnTo>
                  <a:pt x="4201383" y="162"/>
                </a:lnTo>
                <a:lnTo>
                  <a:pt x="4254468" y="42"/>
                </a:lnTo>
                <a:lnTo>
                  <a:pt x="4307456" y="0"/>
                </a:lnTo>
                <a:lnTo>
                  <a:pt x="4360346" y="33"/>
                </a:lnTo>
                <a:lnTo>
                  <a:pt x="4413137" y="143"/>
                </a:lnTo>
                <a:lnTo>
                  <a:pt x="4465828" y="329"/>
                </a:lnTo>
                <a:lnTo>
                  <a:pt x="4518419" y="589"/>
                </a:lnTo>
                <a:lnTo>
                  <a:pt x="4570908" y="924"/>
                </a:lnTo>
                <a:lnTo>
                  <a:pt x="4623295" y="1332"/>
                </a:lnTo>
                <a:lnTo>
                  <a:pt x="4675579" y="1813"/>
                </a:lnTo>
                <a:lnTo>
                  <a:pt x="4727760" y="2367"/>
                </a:lnTo>
                <a:lnTo>
                  <a:pt x="4779836" y="2993"/>
                </a:lnTo>
                <a:lnTo>
                  <a:pt x="4831807" y="3690"/>
                </a:lnTo>
                <a:lnTo>
                  <a:pt x="4883672" y="4458"/>
                </a:lnTo>
                <a:lnTo>
                  <a:pt x="4935429" y="5296"/>
                </a:lnTo>
                <a:lnTo>
                  <a:pt x="4987080" y="6204"/>
                </a:lnTo>
                <a:lnTo>
                  <a:pt x="5038621" y="7181"/>
                </a:lnTo>
                <a:lnTo>
                  <a:pt x="5090054" y="8226"/>
                </a:lnTo>
                <a:lnTo>
                  <a:pt x="5141377" y="9339"/>
                </a:lnTo>
                <a:lnTo>
                  <a:pt x="5192588" y="10519"/>
                </a:lnTo>
                <a:lnTo>
                  <a:pt x="5243689" y="11766"/>
                </a:lnTo>
                <a:lnTo>
                  <a:pt x="5294676" y="13079"/>
                </a:lnTo>
                <a:lnTo>
                  <a:pt x="5345551" y="14458"/>
                </a:lnTo>
                <a:lnTo>
                  <a:pt x="5396312" y="15901"/>
                </a:lnTo>
                <a:lnTo>
                  <a:pt x="5446958" y="17409"/>
                </a:lnTo>
                <a:lnTo>
                  <a:pt x="5497488" y="18981"/>
                </a:lnTo>
                <a:lnTo>
                  <a:pt x="5547903" y="20616"/>
                </a:lnTo>
                <a:lnTo>
                  <a:pt x="5598200" y="22313"/>
                </a:lnTo>
                <a:lnTo>
                  <a:pt x="5648379" y="24072"/>
                </a:lnTo>
                <a:lnTo>
                  <a:pt x="5698440" y="25893"/>
                </a:lnTo>
                <a:lnTo>
                  <a:pt x="5748381" y="27775"/>
                </a:lnTo>
                <a:lnTo>
                  <a:pt x="5798202" y="29717"/>
                </a:lnTo>
                <a:lnTo>
                  <a:pt x="5847902" y="31718"/>
                </a:lnTo>
                <a:lnTo>
                  <a:pt x="5897480" y="33779"/>
                </a:lnTo>
                <a:lnTo>
                  <a:pt x="5946935" y="35898"/>
                </a:lnTo>
                <a:lnTo>
                  <a:pt x="5996267" y="38075"/>
                </a:lnTo>
                <a:lnTo>
                  <a:pt x="6045475" y="40310"/>
                </a:lnTo>
                <a:lnTo>
                  <a:pt x="6094558" y="42601"/>
                </a:lnTo>
                <a:lnTo>
                  <a:pt x="6143515" y="44948"/>
                </a:lnTo>
                <a:lnTo>
                  <a:pt x="6192346" y="47351"/>
                </a:lnTo>
                <a:lnTo>
                  <a:pt x="6241049" y="49809"/>
                </a:lnTo>
                <a:lnTo>
                  <a:pt x="6289624" y="52322"/>
                </a:lnTo>
                <a:lnTo>
                  <a:pt x="6338071" y="54888"/>
                </a:lnTo>
                <a:lnTo>
                  <a:pt x="6386387" y="57508"/>
                </a:lnTo>
                <a:lnTo>
                  <a:pt x="6434573" y="60180"/>
                </a:lnTo>
                <a:lnTo>
                  <a:pt x="6482628" y="62904"/>
                </a:lnTo>
                <a:lnTo>
                  <a:pt x="6530551" y="65680"/>
                </a:lnTo>
                <a:lnTo>
                  <a:pt x="6578341" y="68506"/>
                </a:lnTo>
                <a:lnTo>
                  <a:pt x="6625997" y="71383"/>
                </a:lnTo>
                <a:lnTo>
                  <a:pt x="6673519" y="74310"/>
                </a:lnTo>
                <a:lnTo>
                  <a:pt x="6720906" y="77286"/>
                </a:lnTo>
                <a:lnTo>
                  <a:pt x="6768157" y="80310"/>
                </a:lnTo>
                <a:lnTo>
                  <a:pt x="6815271" y="83383"/>
                </a:lnTo>
                <a:lnTo>
                  <a:pt x="6862247" y="86503"/>
                </a:lnTo>
                <a:lnTo>
                  <a:pt x="6909085" y="89670"/>
                </a:lnTo>
                <a:lnTo>
                  <a:pt x="6955784" y="92883"/>
                </a:lnTo>
                <a:lnTo>
                  <a:pt x="7002343" y="96141"/>
                </a:lnTo>
                <a:lnTo>
                  <a:pt x="7048761" y="99445"/>
                </a:lnTo>
                <a:lnTo>
                  <a:pt x="7095038" y="102793"/>
                </a:lnTo>
                <a:lnTo>
                  <a:pt x="7141172" y="106185"/>
                </a:lnTo>
                <a:lnTo>
                  <a:pt x="7187164" y="109621"/>
                </a:lnTo>
                <a:lnTo>
                  <a:pt x="7233011" y="113099"/>
                </a:lnTo>
                <a:lnTo>
                  <a:pt x="7278714" y="116619"/>
                </a:lnTo>
                <a:lnTo>
                  <a:pt x="7324271" y="120181"/>
                </a:lnTo>
                <a:lnTo>
                  <a:pt x="7369683" y="123784"/>
                </a:lnTo>
                <a:lnTo>
                  <a:pt x="7414947" y="127427"/>
                </a:lnTo>
                <a:lnTo>
                  <a:pt x="7460063" y="131110"/>
                </a:lnTo>
                <a:lnTo>
                  <a:pt x="7505031" y="134833"/>
                </a:lnTo>
                <a:lnTo>
                  <a:pt x="7549849" y="138594"/>
                </a:lnTo>
                <a:lnTo>
                  <a:pt x="7594517" y="142393"/>
                </a:lnTo>
                <a:lnTo>
                  <a:pt x="7639035" y="146229"/>
                </a:lnTo>
                <a:lnTo>
                  <a:pt x="7683400" y="150103"/>
                </a:lnTo>
                <a:lnTo>
                  <a:pt x="7727613" y="154013"/>
                </a:lnTo>
                <a:lnTo>
                  <a:pt x="7771673" y="157958"/>
                </a:lnTo>
                <a:lnTo>
                  <a:pt x="7815578" y="161939"/>
                </a:lnTo>
                <a:lnTo>
                  <a:pt x="7859329" y="165954"/>
                </a:lnTo>
                <a:lnTo>
                  <a:pt x="7902924" y="170003"/>
                </a:lnTo>
                <a:lnTo>
                  <a:pt x="7946362" y="174086"/>
                </a:lnTo>
                <a:lnTo>
                  <a:pt x="7989644" y="178201"/>
                </a:lnTo>
                <a:lnTo>
                  <a:pt x="8032767" y="182349"/>
                </a:lnTo>
                <a:lnTo>
                  <a:pt x="8075731" y="186528"/>
                </a:lnTo>
                <a:lnTo>
                  <a:pt x="8118536" y="190739"/>
                </a:lnTo>
                <a:lnTo>
                  <a:pt x="8161180" y="194980"/>
                </a:lnTo>
                <a:lnTo>
                  <a:pt x="8203663" y="199250"/>
                </a:lnTo>
                <a:lnTo>
                  <a:pt x="8245985" y="203550"/>
                </a:lnTo>
                <a:lnTo>
                  <a:pt x="8288143" y="207879"/>
                </a:lnTo>
                <a:lnTo>
                  <a:pt x="8330138" y="212236"/>
                </a:lnTo>
                <a:lnTo>
                  <a:pt x="8371968" y="216621"/>
                </a:lnTo>
                <a:lnTo>
                  <a:pt x="8413634" y="221032"/>
                </a:lnTo>
                <a:lnTo>
                  <a:pt x="8455133" y="225470"/>
                </a:lnTo>
                <a:lnTo>
                  <a:pt x="8496466" y="229934"/>
                </a:lnTo>
                <a:lnTo>
                  <a:pt x="8537631" y="234423"/>
                </a:lnTo>
                <a:lnTo>
                  <a:pt x="8578628" y="238936"/>
                </a:lnTo>
                <a:lnTo>
                  <a:pt x="8619456" y="243474"/>
                </a:lnTo>
                <a:lnTo>
                  <a:pt x="8660114" y="248035"/>
                </a:lnTo>
                <a:lnTo>
                  <a:pt x="8700601" y="252619"/>
                </a:lnTo>
                <a:lnTo>
                  <a:pt x="8740917" y="257225"/>
                </a:lnTo>
                <a:lnTo>
                  <a:pt x="8781061" y="261853"/>
                </a:lnTo>
                <a:lnTo>
                  <a:pt x="8821032" y="266502"/>
                </a:lnTo>
                <a:lnTo>
                  <a:pt x="8860829" y="271172"/>
                </a:lnTo>
                <a:lnTo>
                  <a:pt x="8900451" y="275861"/>
                </a:lnTo>
                <a:lnTo>
                  <a:pt x="8939898" y="280571"/>
                </a:lnTo>
                <a:lnTo>
                  <a:pt x="8979169" y="285298"/>
                </a:lnTo>
                <a:lnTo>
                  <a:pt x="9018262" y="290044"/>
                </a:lnTo>
                <a:lnTo>
                  <a:pt x="9057179" y="294808"/>
                </a:lnTo>
                <a:lnTo>
                  <a:pt x="9095916" y="299589"/>
                </a:lnTo>
                <a:lnTo>
                  <a:pt x="9134475" y="304386"/>
                </a:lnTo>
              </a:path>
            </a:pathLst>
          </a:custGeom>
          <a:ln w="12700">
            <a:solidFill>
              <a:srgbClr val="EEB3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66208"/>
            <a:ext cx="9134475" cy="366395"/>
          </a:xfrm>
          <a:custGeom>
            <a:avLst/>
            <a:gdLst/>
            <a:ahLst/>
            <a:cxnLst/>
            <a:rect l="l" t="t" r="r" b="b"/>
            <a:pathLst>
              <a:path w="9134475" h="366395">
                <a:moveTo>
                  <a:pt x="0" y="309051"/>
                </a:moveTo>
                <a:lnTo>
                  <a:pt x="58206" y="300310"/>
                </a:lnTo>
                <a:lnTo>
                  <a:pt x="116372" y="291710"/>
                </a:lnTo>
                <a:lnTo>
                  <a:pt x="174498" y="283252"/>
                </a:lnTo>
                <a:lnTo>
                  <a:pt x="232583" y="274933"/>
                </a:lnTo>
                <a:lnTo>
                  <a:pt x="290625" y="266755"/>
                </a:lnTo>
                <a:lnTo>
                  <a:pt x="348625" y="258715"/>
                </a:lnTo>
                <a:lnTo>
                  <a:pt x="406582" y="250813"/>
                </a:lnTo>
                <a:lnTo>
                  <a:pt x="464494" y="243048"/>
                </a:lnTo>
                <a:lnTo>
                  <a:pt x="522361" y="235421"/>
                </a:lnTo>
                <a:lnTo>
                  <a:pt x="580182" y="227929"/>
                </a:lnTo>
                <a:lnTo>
                  <a:pt x="637956" y="220573"/>
                </a:lnTo>
                <a:lnTo>
                  <a:pt x="695684" y="213352"/>
                </a:lnTo>
                <a:lnTo>
                  <a:pt x="753362" y="206264"/>
                </a:lnTo>
                <a:lnTo>
                  <a:pt x="810992" y="199310"/>
                </a:lnTo>
                <a:lnTo>
                  <a:pt x="868572" y="192489"/>
                </a:lnTo>
                <a:lnTo>
                  <a:pt x="926102" y="185800"/>
                </a:lnTo>
                <a:lnTo>
                  <a:pt x="983580" y="179242"/>
                </a:lnTo>
                <a:lnTo>
                  <a:pt x="1041006" y="172814"/>
                </a:lnTo>
                <a:lnTo>
                  <a:pt x="1098380" y="166517"/>
                </a:lnTo>
                <a:lnTo>
                  <a:pt x="1155699" y="160348"/>
                </a:lnTo>
                <a:lnTo>
                  <a:pt x="1212964" y="154308"/>
                </a:lnTo>
                <a:lnTo>
                  <a:pt x="1270174" y="148396"/>
                </a:lnTo>
                <a:lnTo>
                  <a:pt x="1327328" y="142612"/>
                </a:lnTo>
                <a:lnTo>
                  <a:pt x="1384426" y="136953"/>
                </a:lnTo>
                <a:lnTo>
                  <a:pt x="1441466" y="131421"/>
                </a:lnTo>
                <a:lnTo>
                  <a:pt x="1498447" y="126014"/>
                </a:lnTo>
                <a:lnTo>
                  <a:pt x="1555369" y="120731"/>
                </a:lnTo>
                <a:lnTo>
                  <a:pt x="1612232" y="115571"/>
                </a:lnTo>
                <a:lnTo>
                  <a:pt x="1669034" y="110535"/>
                </a:lnTo>
                <a:lnTo>
                  <a:pt x="1725774" y="105621"/>
                </a:lnTo>
                <a:lnTo>
                  <a:pt x="1782453" y="100829"/>
                </a:lnTo>
                <a:lnTo>
                  <a:pt x="1839068" y="96158"/>
                </a:lnTo>
                <a:lnTo>
                  <a:pt x="1895620" y="91607"/>
                </a:lnTo>
                <a:lnTo>
                  <a:pt x="1952107" y="87176"/>
                </a:lnTo>
                <a:lnTo>
                  <a:pt x="2008529" y="82864"/>
                </a:lnTo>
                <a:lnTo>
                  <a:pt x="2064885" y="78670"/>
                </a:lnTo>
                <a:lnTo>
                  <a:pt x="2121174" y="74594"/>
                </a:lnTo>
                <a:lnTo>
                  <a:pt x="2177395" y="70634"/>
                </a:lnTo>
                <a:lnTo>
                  <a:pt x="2233548" y="66791"/>
                </a:lnTo>
                <a:lnTo>
                  <a:pt x="2289632" y="63063"/>
                </a:lnTo>
                <a:lnTo>
                  <a:pt x="2345645" y="59450"/>
                </a:lnTo>
                <a:lnTo>
                  <a:pt x="2401588" y="55951"/>
                </a:lnTo>
                <a:lnTo>
                  <a:pt x="2457460" y="52566"/>
                </a:lnTo>
                <a:lnTo>
                  <a:pt x="2513259" y="49293"/>
                </a:lnTo>
                <a:lnTo>
                  <a:pt x="2568986" y="46132"/>
                </a:lnTo>
                <a:lnTo>
                  <a:pt x="2624638" y="43083"/>
                </a:lnTo>
                <a:lnTo>
                  <a:pt x="2680216" y="40144"/>
                </a:lnTo>
                <a:lnTo>
                  <a:pt x="2735718" y="37316"/>
                </a:lnTo>
                <a:lnTo>
                  <a:pt x="2791145" y="34597"/>
                </a:lnTo>
                <a:lnTo>
                  <a:pt x="2846494" y="31986"/>
                </a:lnTo>
                <a:lnTo>
                  <a:pt x="2901766" y="29484"/>
                </a:lnTo>
                <a:lnTo>
                  <a:pt x="2956959" y="27088"/>
                </a:lnTo>
                <a:lnTo>
                  <a:pt x="3012073" y="24800"/>
                </a:lnTo>
                <a:lnTo>
                  <a:pt x="3067106" y="22617"/>
                </a:lnTo>
                <a:lnTo>
                  <a:pt x="3122060" y="20539"/>
                </a:lnTo>
                <a:lnTo>
                  <a:pt x="3176931" y="18566"/>
                </a:lnTo>
                <a:lnTo>
                  <a:pt x="3231720" y="16697"/>
                </a:lnTo>
                <a:lnTo>
                  <a:pt x="3286426" y="14931"/>
                </a:lnTo>
                <a:lnTo>
                  <a:pt x="3341048" y="13267"/>
                </a:lnTo>
                <a:lnTo>
                  <a:pt x="3395585" y="11706"/>
                </a:lnTo>
                <a:lnTo>
                  <a:pt x="3450037" y="10245"/>
                </a:lnTo>
                <a:lnTo>
                  <a:pt x="3504403" y="8885"/>
                </a:lnTo>
                <a:lnTo>
                  <a:pt x="3558681" y="7624"/>
                </a:lnTo>
                <a:lnTo>
                  <a:pt x="3612872" y="6463"/>
                </a:lnTo>
                <a:lnTo>
                  <a:pt x="3666974" y="5399"/>
                </a:lnTo>
                <a:lnTo>
                  <a:pt x="3720987" y="4434"/>
                </a:lnTo>
                <a:lnTo>
                  <a:pt x="3774910" y="3565"/>
                </a:lnTo>
                <a:lnTo>
                  <a:pt x="3828741" y="2793"/>
                </a:lnTo>
                <a:lnTo>
                  <a:pt x="3882481" y="2116"/>
                </a:lnTo>
                <a:lnTo>
                  <a:pt x="3936129" y="1535"/>
                </a:lnTo>
                <a:lnTo>
                  <a:pt x="3989683" y="1047"/>
                </a:lnTo>
                <a:lnTo>
                  <a:pt x="4043144" y="653"/>
                </a:lnTo>
                <a:lnTo>
                  <a:pt x="4096509" y="352"/>
                </a:lnTo>
                <a:lnTo>
                  <a:pt x="4149779" y="143"/>
                </a:lnTo>
                <a:lnTo>
                  <a:pt x="4202953" y="26"/>
                </a:lnTo>
                <a:lnTo>
                  <a:pt x="4256029" y="0"/>
                </a:lnTo>
                <a:lnTo>
                  <a:pt x="4309008" y="63"/>
                </a:lnTo>
                <a:lnTo>
                  <a:pt x="4361888" y="216"/>
                </a:lnTo>
                <a:lnTo>
                  <a:pt x="4414669" y="458"/>
                </a:lnTo>
                <a:lnTo>
                  <a:pt x="4467349" y="788"/>
                </a:lnTo>
                <a:lnTo>
                  <a:pt x="4519928" y="1205"/>
                </a:lnTo>
                <a:lnTo>
                  <a:pt x="4572406" y="1709"/>
                </a:lnTo>
                <a:lnTo>
                  <a:pt x="4624781" y="2298"/>
                </a:lnTo>
                <a:lnTo>
                  <a:pt x="4677052" y="2974"/>
                </a:lnTo>
                <a:lnTo>
                  <a:pt x="4729220" y="3733"/>
                </a:lnTo>
                <a:lnTo>
                  <a:pt x="4781282" y="4577"/>
                </a:lnTo>
                <a:lnTo>
                  <a:pt x="4833239" y="5504"/>
                </a:lnTo>
                <a:lnTo>
                  <a:pt x="4885090" y="6514"/>
                </a:lnTo>
                <a:lnTo>
                  <a:pt x="4936833" y="7605"/>
                </a:lnTo>
                <a:lnTo>
                  <a:pt x="4988468" y="8778"/>
                </a:lnTo>
                <a:lnTo>
                  <a:pt x="5039995" y="10031"/>
                </a:lnTo>
                <a:lnTo>
                  <a:pt x="5091412" y="11364"/>
                </a:lnTo>
                <a:lnTo>
                  <a:pt x="5142719" y="12776"/>
                </a:lnTo>
                <a:lnTo>
                  <a:pt x="5193914" y="14267"/>
                </a:lnTo>
                <a:lnTo>
                  <a:pt x="5244998" y="15835"/>
                </a:lnTo>
                <a:lnTo>
                  <a:pt x="5295969" y="17480"/>
                </a:lnTo>
                <a:lnTo>
                  <a:pt x="5346826" y="19202"/>
                </a:lnTo>
                <a:lnTo>
                  <a:pt x="5397570" y="21000"/>
                </a:lnTo>
                <a:lnTo>
                  <a:pt x="5448198" y="22872"/>
                </a:lnTo>
                <a:lnTo>
                  <a:pt x="5498711" y="24819"/>
                </a:lnTo>
                <a:lnTo>
                  <a:pt x="5549107" y="26840"/>
                </a:lnTo>
                <a:lnTo>
                  <a:pt x="5599386" y="28933"/>
                </a:lnTo>
                <a:lnTo>
                  <a:pt x="5649547" y="31099"/>
                </a:lnTo>
                <a:lnTo>
                  <a:pt x="5699589" y="33337"/>
                </a:lnTo>
                <a:lnTo>
                  <a:pt x="5749511" y="35645"/>
                </a:lnTo>
                <a:lnTo>
                  <a:pt x="5799313" y="38023"/>
                </a:lnTo>
                <a:lnTo>
                  <a:pt x="5848993" y="40472"/>
                </a:lnTo>
                <a:lnTo>
                  <a:pt x="5898552" y="42988"/>
                </a:lnTo>
                <a:lnTo>
                  <a:pt x="5947988" y="45573"/>
                </a:lnTo>
                <a:lnTo>
                  <a:pt x="5997300" y="48226"/>
                </a:lnTo>
                <a:lnTo>
                  <a:pt x="6046489" y="50945"/>
                </a:lnTo>
                <a:lnTo>
                  <a:pt x="6095552" y="53731"/>
                </a:lnTo>
                <a:lnTo>
                  <a:pt x="6144489" y="56582"/>
                </a:lnTo>
                <a:lnTo>
                  <a:pt x="6193299" y="59497"/>
                </a:lnTo>
                <a:lnTo>
                  <a:pt x="6241983" y="62477"/>
                </a:lnTo>
                <a:lnTo>
                  <a:pt x="6290538" y="65520"/>
                </a:lnTo>
                <a:lnTo>
                  <a:pt x="6338964" y="68626"/>
                </a:lnTo>
                <a:lnTo>
                  <a:pt x="6387260" y="71793"/>
                </a:lnTo>
                <a:lnTo>
                  <a:pt x="6435426" y="75022"/>
                </a:lnTo>
                <a:lnTo>
                  <a:pt x="6483460" y="78312"/>
                </a:lnTo>
                <a:lnTo>
                  <a:pt x="6531363" y="81661"/>
                </a:lnTo>
                <a:lnTo>
                  <a:pt x="6579132" y="85070"/>
                </a:lnTo>
                <a:lnTo>
                  <a:pt x="6626768" y="88537"/>
                </a:lnTo>
                <a:lnTo>
                  <a:pt x="6674270" y="92063"/>
                </a:lnTo>
                <a:lnTo>
                  <a:pt x="6721636" y="95645"/>
                </a:lnTo>
                <a:lnTo>
                  <a:pt x="6768867" y="99284"/>
                </a:lnTo>
                <a:lnTo>
                  <a:pt x="6815961" y="102979"/>
                </a:lnTo>
                <a:lnTo>
                  <a:pt x="6862917" y="106728"/>
                </a:lnTo>
                <a:lnTo>
                  <a:pt x="6909735" y="110533"/>
                </a:lnTo>
                <a:lnTo>
                  <a:pt x="6956414" y="114391"/>
                </a:lnTo>
                <a:lnTo>
                  <a:pt x="7002953" y="118302"/>
                </a:lnTo>
                <a:lnTo>
                  <a:pt x="7049352" y="122265"/>
                </a:lnTo>
                <a:lnTo>
                  <a:pt x="7095609" y="126280"/>
                </a:lnTo>
                <a:lnTo>
                  <a:pt x="7141724" y="130346"/>
                </a:lnTo>
                <a:lnTo>
                  <a:pt x="7187696" y="134463"/>
                </a:lnTo>
                <a:lnTo>
                  <a:pt x="7233524" y="138629"/>
                </a:lnTo>
                <a:lnTo>
                  <a:pt x="7279208" y="142844"/>
                </a:lnTo>
                <a:lnTo>
                  <a:pt x="7324747" y="147107"/>
                </a:lnTo>
                <a:lnTo>
                  <a:pt x="7370139" y="151418"/>
                </a:lnTo>
                <a:lnTo>
                  <a:pt x="7415385" y="155776"/>
                </a:lnTo>
                <a:lnTo>
                  <a:pt x="7460483" y="160180"/>
                </a:lnTo>
                <a:lnTo>
                  <a:pt x="7505433" y="164630"/>
                </a:lnTo>
                <a:lnTo>
                  <a:pt x="7550234" y="169124"/>
                </a:lnTo>
                <a:lnTo>
                  <a:pt x="7594885" y="173663"/>
                </a:lnTo>
                <a:lnTo>
                  <a:pt x="7639385" y="178245"/>
                </a:lnTo>
                <a:lnTo>
                  <a:pt x="7683733" y="182869"/>
                </a:lnTo>
                <a:lnTo>
                  <a:pt x="7727930" y="187536"/>
                </a:lnTo>
                <a:lnTo>
                  <a:pt x="7771973" y="192244"/>
                </a:lnTo>
                <a:lnTo>
                  <a:pt x="7815863" y="196993"/>
                </a:lnTo>
                <a:lnTo>
                  <a:pt x="7859597" y="201782"/>
                </a:lnTo>
                <a:lnTo>
                  <a:pt x="7903177" y="206611"/>
                </a:lnTo>
                <a:lnTo>
                  <a:pt x="7946601" y="211478"/>
                </a:lnTo>
                <a:lnTo>
                  <a:pt x="7989867" y="216383"/>
                </a:lnTo>
                <a:lnTo>
                  <a:pt x="8032976" y="221325"/>
                </a:lnTo>
                <a:lnTo>
                  <a:pt x="8075926" y="226304"/>
                </a:lnTo>
                <a:lnTo>
                  <a:pt x="8118718" y="231319"/>
                </a:lnTo>
                <a:lnTo>
                  <a:pt x="8161349" y="236369"/>
                </a:lnTo>
                <a:lnTo>
                  <a:pt x="8203819" y="241453"/>
                </a:lnTo>
                <a:lnTo>
                  <a:pt x="8246128" y="246572"/>
                </a:lnTo>
                <a:lnTo>
                  <a:pt x="8288274" y="251723"/>
                </a:lnTo>
                <a:lnTo>
                  <a:pt x="8330258" y="256907"/>
                </a:lnTo>
                <a:lnTo>
                  <a:pt x="8372077" y="262123"/>
                </a:lnTo>
                <a:lnTo>
                  <a:pt x="8413732" y="267370"/>
                </a:lnTo>
                <a:lnTo>
                  <a:pt x="8455221" y="272647"/>
                </a:lnTo>
                <a:lnTo>
                  <a:pt x="8496545" y="277955"/>
                </a:lnTo>
                <a:lnTo>
                  <a:pt x="8537701" y="283291"/>
                </a:lnTo>
                <a:lnTo>
                  <a:pt x="8578689" y="288655"/>
                </a:lnTo>
                <a:lnTo>
                  <a:pt x="8619509" y="294047"/>
                </a:lnTo>
                <a:lnTo>
                  <a:pt x="8660159" y="299467"/>
                </a:lnTo>
                <a:lnTo>
                  <a:pt x="8700640" y="304912"/>
                </a:lnTo>
                <a:lnTo>
                  <a:pt x="8740949" y="310383"/>
                </a:lnTo>
                <a:lnTo>
                  <a:pt x="8781087" y="315879"/>
                </a:lnTo>
                <a:lnTo>
                  <a:pt x="8821052" y="321400"/>
                </a:lnTo>
                <a:lnTo>
                  <a:pt x="8860844" y="326944"/>
                </a:lnTo>
                <a:lnTo>
                  <a:pt x="8900463" y="332510"/>
                </a:lnTo>
                <a:lnTo>
                  <a:pt x="8939906" y="338099"/>
                </a:lnTo>
                <a:lnTo>
                  <a:pt x="8979174" y="343710"/>
                </a:lnTo>
                <a:lnTo>
                  <a:pt x="9018265" y="349341"/>
                </a:lnTo>
                <a:lnTo>
                  <a:pt x="9057180" y="354993"/>
                </a:lnTo>
                <a:lnTo>
                  <a:pt x="9095917" y="360664"/>
                </a:lnTo>
                <a:lnTo>
                  <a:pt x="9134475" y="366353"/>
                </a:lnTo>
              </a:path>
            </a:pathLst>
          </a:custGeom>
          <a:ln w="1270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90625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50"/>
                </a:moveTo>
                <a:lnTo>
                  <a:pt x="9144000" y="57150"/>
                </a:lnTo>
                <a:lnTo>
                  <a:pt x="914400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745"/>
              </a:spcBef>
            </a:pPr>
            <a:r>
              <a:rPr dirty="0"/>
              <a:t>Merits:</a:t>
            </a:r>
          </a:p>
          <a:p>
            <a:pPr marL="13970" marR="5080">
              <a:lnSpc>
                <a:spcPct val="150100"/>
              </a:lnSpc>
              <a:spcBef>
                <a:spcPts val="155"/>
              </a:spcBef>
              <a:buFont typeface="Wingdings"/>
              <a:buChar char=""/>
              <a:tabLst>
                <a:tab pos="274955" algn="l"/>
              </a:tabLst>
            </a:pPr>
            <a:r>
              <a:rPr sz="1800" spc="-35" dirty="0">
                <a:solidFill>
                  <a:srgbClr val="000000"/>
                </a:solidFill>
              </a:rPr>
              <a:t>Two </a:t>
            </a:r>
            <a:r>
              <a:rPr sz="1800" spc="-5" dirty="0">
                <a:solidFill>
                  <a:srgbClr val="000000"/>
                </a:solidFill>
              </a:rPr>
              <a:t>parties </a:t>
            </a:r>
            <a:r>
              <a:rPr sz="1800" spc="-5" dirty="0">
                <a:solidFill>
                  <a:srgbClr val="C00000"/>
                </a:solidFill>
              </a:rPr>
              <a:t>don't need </a:t>
            </a:r>
            <a:r>
              <a:rPr sz="1800" dirty="0">
                <a:solidFill>
                  <a:srgbClr val="C00000"/>
                </a:solidFill>
              </a:rPr>
              <a:t>to </a:t>
            </a:r>
            <a:r>
              <a:rPr sz="1800" spc="-5" dirty="0">
                <a:solidFill>
                  <a:srgbClr val="C00000"/>
                </a:solidFill>
              </a:rPr>
              <a:t>have </a:t>
            </a:r>
            <a:r>
              <a:rPr sz="1800" spc="-5" dirty="0">
                <a:solidFill>
                  <a:srgbClr val="000000"/>
                </a:solidFill>
              </a:rPr>
              <a:t>their private </a:t>
            </a:r>
            <a:r>
              <a:rPr sz="1800" spc="-10" dirty="0">
                <a:solidFill>
                  <a:srgbClr val="000000"/>
                </a:solidFill>
              </a:rPr>
              <a:t>keys </a:t>
            </a:r>
            <a:r>
              <a:rPr sz="1800" spc="-5" dirty="0">
                <a:solidFill>
                  <a:srgbClr val="C00000"/>
                </a:solidFill>
              </a:rPr>
              <a:t>already </a:t>
            </a:r>
            <a:r>
              <a:rPr sz="1800" dirty="0">
                <a:solidFill>
                  <a:srgbClr val="C00000"/>
                </a:solidFill>
              </a:rPr>
              <a:t>shared </a:t>
            </a:r>
            <a:r>
              <a:rPr sz="1800" spc="-5" dirty="0">
                <a:solidFill>
                  <a:srgbClr val="000000"/>
                </a:solidFill>
              </a:rPr>
              <a:t>in order </a:t>
            </a:r>
            <a:r>
              <a:rPr sz="1800" dirty="0">
                <a:solidFill>
                  <a:srgbClr val="000000"/>
                </a:solidFill>
              </a:rPr>
              <a:t>to  </a:t>
            </a:r>
            <a:r>
              <a:rPr sz="1800" spc="-5" dirty="0">
                <a:solidFill>
                  <a:srgbClr val="000000"/>
                </a:solidFill>
              </a:rPr>
              <a:t>communicate using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encryption.</a:t>
            </a:r>
            <a:endParaRPr sz="1800"/>
          </a:p>
          <a:p>
            <a:pPr marL="13970" marR="143510">
              <a:lnSpc>
                <a:spcPct val="150000"/>
              </a:lnSpc>
              <a:buFont typeface="Wingdings"/>
              <a:buChar char=""/>
              <a:tabLst>
                <a:tab pos="265430" algn="l"/>
              </a:tabLst>
            </a:pPr>
            <a:r>
              <a:rPr sz="1800" spc="-5" dirty="0">
                <a:solidFill>
                  <a:srgbClr val="C00000"/>
                </a:solidFill>
              </a:rPr>
              <a:t>Authentication </a:t>
            </a:r>
            <a:r>
              <a:rPr sz="1800" spc="-5" dirty="0">
                <a:solidFill>
                  <a:srgbClr val="000000"/>
                </a:solidFill>
              </a:rPr>
              <a:t>and </a:t>
            </a:r>
            <a:r>
              <a:rPr sz="1800" spc="-5" dirty="0">
                <a:solidFill>
                  <a:srgbClr val="C00000"/>
                </a:solidFill>
              </a:rPr>
              <a:t>Non-Repudiation </a:t>
            </a:r>
            <a:r>
              <a:rPr sz="1800" spc="-5" dirty="0">
                <a:solidFill>
                  <a:srgbClr val="000000"/>
                </a:solidFill>
              </a:rPr>
              <a:t>are </a:t>
            </a:r>
            <a:r>
              <a:rPr sz="1800" spc="-5" dirty="0">
                <a:solidFill>
                  <a:srgbClr val="C00000"/>
                </a:solidFill>
              </a:rPr>
              <a:t>possible</a:t>
            </a:r>
            <a:r>
              <a:rPr sz="1800" spc="-5" dirty="0">
                <a:solidFill>
                  <a:srgbClr val="000000"/>
                </a:solidFill>
              </a:rPr>
              <a:t>. (Authentication means that  </a:t>
            </a:r>
            <a:r>
              <a:rPr sz="1800" spc="-10" dirty="0">
                <a:solidFill>
                  <a:srgbClr val="000000"/>
                </a:solidFill>
              </a:rPr>
              <a:t>you </a:t>
            </a:r>
            <a:r>
              <a:rPr sz="1800" spc="-5" dirty="0">
                <a:solidFill>
                  <a:srgbClr val="000000"/>
                </a:solidFill>
              </a:rPr>
              <a:t>can </a:t>
            </a:r>
            <a:r>
              <a:rPr sz="1800" spc="-10" dirty="0">
                <a:solidFill>
                  <a:srgbClr val="000000"/>
                </a:solidFill>
              </a:rPr>
              <a:t>encrypt </a:t>
            </a:r>
            <a:r>
              <a:rPr sz="1800" dirty="0">
                <a:solidFill>
                  <a:srgbClr val="000000"/>
                </a:solidFill>
              </a:rPr>
              <a:t>the </a:t>
            </a:r>
            <a:r>
              <a:rPr sz="1800" spc="-5" dirty="0">
                <a:solidFill>
                  <a:srgbClr val="000000"/>
                </a:solidFill>
              </a:rPr>
              <a:t>message </a:t>
            </a:r>
            <a:r>
              <a:rPr sz="1800" spc="-15" dirty="0">
                <a:solidFill>
                  <a:srgbClr val="000000"/>
                </a:solidFill>
              </a:rPr>
              <a:t>with </a:t>
            </a:r>
            <a:r>
              <a:rPr sz="1800" dirty="0">
                <a:solidFill>
                  <a:srgbClr val="000000"/>
                </a:solidFill>
              </a:rPr>
              <a:t>my </a:t>
            </a:r>
            <a:r>
              <a:rPr sz="1800" spc="-5" dirty="0">
                <a:solidFill>
                  <a:srgbClr val="000000"/>
                </a:solidFill>
              </a:rPr>
              <a:t>public </a:t>
            </a:r>
            <a:r>
              <a:rPr sz="1800" dirty="0">
                <a:solidFill>
                  <a:srgbClr val="000000"/>
                </a:solidFill>
              </a:rPr>
              <a:t>key </a:t>
            </a:r>
            <a:r>
              <a:rPr sz="1800" spc="-5" dirty="0">
                <a:solidFill>
                  <a:srgbClr val="000000"/>
                </a:solidFill>
              </a:rPr>
              <a:t>and only </a:t>
            </a:r>
            <a:r>
              <a:rPr sz="1800" dirty="0">
                <a:solidFill>
                  <a:srgbClr val="000000"/>
                </a:solidFill>
              </a:rPr>
              <a:t>I </a:t>
            </a:r>
            <a:r>
              <a:rPr sz="1800" spc="-5" dirty="0">
                <a:solidFill>
                  <a:srgbClr val="000000"/>
                </a:solidFill>
              </a:rPr>
              <a:t>can </a:t>
            </a:r>
            <a:r>
              <a:rPr sz="1800" spc="-10" dirty="0">
                <a:solidFill>
                  <a:srgbClr val="000000"/>
                </a:solidFill>
              </a:rPr>
              <a:t>decrypt </a:t>
            </a:r>
            <a:r>
              <a:rPr sz="1800" dirty="0">
                <a:solidFill>
                  <a:srgbClr val="000000"/>
                </a:solidFill>
              </a:rPr>
              <a:t>it </a:t>
            </a:r>
            <a:r>
              <a:rPr sz="1800" spc="-15" dirty="0">
                <a:solidFill>
                  <a:srgbClr val="000000"/>
                </a:solidFill>
              </a:rPr>
              <a:t>with </a:t>
            </a:r>
            <a:r>
              <a:rPr sz="1800" dirty="0">
                <a:solidFill>
                  <a:srgbClr val="000000"/>
                </a:solidFill>
              </a:rPr>
              <a:t>my  </a:t>
            </a:r>
            <a:r>
              <a:rPr sz="1800" spc="-5" dirty="0">
                <a:solidFill>
                  <a:srgbClr val="000000"/>
                </a:solidFill>
              </a:rPr>
              <a:t>private </a:t>
            </a:r>
            <a:r>
              <a:rPr sz="1800" spc="-40" dirty="0">
                <a:solidFill>
                  <a:srgbClr val="000000"/>
                </a:solidFill>
              </a:rPr>
              <a:t>key. </a:t>
            </a:r>
            <a:r>
              <a:rPr sz="1800" spc="-5" dirty="0">
                <a:solidFill>
                  <a:srgbClr val="000000"/>
                </a:solidFill>
              </a:rPr>
              <a:t>Non-repudiation means that </a:t>
            </a:r>
            <a:r>
              <a:rPr sz="1800" spc="-10" dirty="0">
                <a:solidFill>
                  <a:srgbClr val="000000"/>
                </a:solidFill>
              </a:rPr>
              <a:t>you </a:t>
            </a:r>
            <a:r>
              <a:rPr sz="1800" spc="-5" dirty="0">
                <a:solidFill>
                  <a:srgbClr val="000000"/>
                </a:solidFill>
              </a:rPr>
              <a:t>can "sign" the message </a:t>
            </a:r>
            <a:r>
              <a:rPr sz="1800" spc="-15" dirty="0">
                <a:solidFill>
                  <a:srgbClr val="000000"/>
                </a:solidFill>
              </a:rPr>
              <a:t>with </a:t>
            </a:r>
            <a:r>
              <a:rPr sz="1800" spc="-10" dirty="0">
                <a:solidFill>
                  <a:srgbClr val="000000"/>
                </a:solidFill>
              </a:rPr>
              <a:t>your  </a:t>
            </a:r>
            <a:r>
              <a:rPr sz="1800" spc="-5" dirty="0">
                <a:solidFill>
                  <a:srgbClr val="000000"/>
                </a:solidFill>
              </a:rPr>
              <a:t>private key </a:t>
            </a:r>
            <a:r>
              <a:rPr sz="1800" spc="-10" dirty="0">
                <a:solidFill>
                  <a:srgbClr val="000000"/>
                </a:solidFill>
              </a:rPr>
              <a:t>and </a:t>
            </a:r>
            <a:r>
              <a:rPr sz="1800" dirty="0">
                <a:solidFill>
                  <a:srgbClr val="000000"/>
                </a:solidFill>
              </a:rPr>
              <a:t>I can </a:t>
            </a:r>
            <a:r>
              <a:rPr sz="1800" spc="-5" dirty="0">
                <a:solidFill>
                  <a:srgbClr val="000000"/>
                </a:solidFill>
              </a:rPr>
              <a:t>verify that </a:t>
            </a:r>
            <a:r>
              <a:rPr sz="1800" dirty="0">
                <a:solidFill>
                  <a:srgbClr val="000000"/>
                </a:solidFill>
              </a:rPr>
              <a:t>it </a:t>
            </a:r>
            <a:r>
              <a:rPr sz="1800" spc="-5" dirty="0">
                <a:solidFill>
                  <a:srgbClr val="000000"/>
                </a:solidFill>
              </a:rPr>
              <a:t>came </a:t>
            </a:r>
            <a:r>
              <a:rPr sz="1800" dirty="0">
                <a:solidFill>
                  <a:srgbClr val="000000"/>
                </a:solidFill>
              </a:rPr>
              <a:t>from </a:t>
            </a:r>
            <a:r>
              <a:rPr sz="1800" spc="-15" dirty="0">
                <a:solidFill>
                  <a:srgbClr val="000000"/>
                </a:solidFill>
              </a:rPr>
              <a:t>you with your </a:t>
            </a:r>
            <a:r>
              <a:rPr sz="1800" spc="-10" dirty="0">
                <a:solidFill>
                  <a:srgbClr val="000000"/>
                </a:solidFill>
              </a:rPr>
              <a:t>public</a:t>
            </a:r>
            <a:r>
              <a:rPr sz="1800" spc="180" dirty="0">
                <a:solidFill>
                  <a:srgbClr val="000000"/>
                </a:solidFill>
              </a:rPr>
              <a:t> </a:t>
            </a:r>
            <a:r>
              <a:rPr sz="1800" spc="-35" dirty="0">
                <a:solidFill>
                  <a:srgbClr val="000000"/>
                </a:solidFill>
              </a:rPr>
              <a:t>key.)</a:t>
            </a:r>
            <a:endParaRPr sz="1800"/>
          </a:p>
          <a:p>
            <a:pPr marL="13970">
              <a:lnSpc>
                <a:spcPct val="100000"/>
              </a:lnSpc>
              <a:spcBef>
                <a:spcPts val="1285"/>
              </a:spcBef>
            </a:pPr>
            <a:r>
              <a:rPr spc="-5" dirty="0">
                <a:solidFill>
                  <a:srgbClr val="FF0000"/>
                </a:solidFill>
              </a:rPr>
              <a:t>De-Merits:</a:t>
            </a:r>
          </a:p>
          <a:p>
            <a:pPr marL="217804" indent="-204470">
              <a:lnSpc>
                <a:spcPct val="100000"/>
              </a:lnSpc>
              <a:spcBef>
                <a:spcPts val="1235"/>
              </a:spcBef>
              <a:buSzPct val="94444"/>
              <a:buFont typeface="Wingdings"/>
              <a:buChar char=""/>
              <a:tabLst>
                <a:tab pos="218440" algn="l"/>
              </a:tabLst>
            </a:pPr>
            <a:r>
              <a:rPr sz="1800" spc="-5" dirty="0">
                <a:solidFill>
                  <a:srgbClr val="000000"/>
                </a:solidFill>
              </a:rPr>
              <a:t>Asymmetric Encryption algorithms are comparatively</a:t>
            </a:r>
            <a:r>
              <a:rPr sz="1800" spc="8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complex.</a:t>
            </a:r>
            <a:endParaRPr sz="1800"/>
          </a:p>
          <a:p>
            <a:pPr marL="217804" indent="-20447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"/>
              <a:tabLst>
                <a:tab pos="218440" algn="l"/>
              </a:tabLst>
            </a:pPr>
            <a:r>
              <a:rPr sz="1800" spc="-20" dirty="0">
                <a:solidFill>
                  <a:srgbClr val="000000"/>
                </a:solidFill>
              </a:rPr>
              <a:t>Time </a:t>
            </a:r>
            <a:r>
              <a:rPr sz="1800" spc="-5" dirty="0">
                <a:solidFill>
                  <a:srgbClr val="000000"/>
                </a:solidFill>
              </a:rPr>
              <a:t>consuming process </a:t>
            </a:r>
            <a:r>
              <a:rPr sz="1800" dirty="0">
                <a:solidFill>
                  <a:srgbClr val="000000"/>
                </a:solidFill>
              </a:rPr>
              <a:t>for </a:t>
            </a:r>
            <a:r>
              <a:rPr sz="1800" spc="-5" dirty="0">
                <a:solidFill>
                  <a:srgbClr val="000000"/>
                </a:solidFill>
              </a:rPr>
              <a:t>Encryption and</a:t>
            </a:r>
            <a:r>
              <a:rPr sz="1800" spc="4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Decryption.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304800" y="228600"/>
            <a:ext cx="354330" cy="708025"/>
          </a:xfrm>
          <a:custGeom>
            <a:avLst/>
            <a:gdLst/>
            <a:ahLst/>
            <a:cxnLst/>
            <a:rect l="l" t="t" r="r" b="b"/>
            <a:pathLst>
              <a:path w="354330" h="708025">
                <a:moveTo>
                  <a:pt x="353948" y="0"/>
                </a:moveTo>
                <a:lnTo>
                  <a:pt x="305920" y="3231"/>
                </a:lnTo>
                <a:lnTo>
                  <a:pt x="259856" y="12645"/>
                </a:lnTo>
                <a:lnTo>
                  <a:pt x="216177" y="27818"/>
                </a:lnTo>
                <a:lnTo>
                  <a:pt x="175305" y="48330"/>
                </a:lnTo>
                <a:lnTo>
                  <a:pt x="137662" y="73758"/>
                </a:lnTo>
                <a:lnTo>
                  <a:pt x="103670" y="103679"/>
                </a:lnTo>
                <a:lnTo>
                  <a:pt x="73750" y="137673"/>
                </a:lnTo>
                <a:lnTo>
                  <a:pt x="48324" y="175316"/>
                </a:lnTo>
                <a:lnTo>
                  <a:pt x="27815" y="216187"/>
                </a:lnTo>
                <a:lnTo>
                  <a:pt x="12643" y="259864"/>
                </a:lnTo>
                <a:lnTo>
                  <a:pt x="3231" y="305926"/>
                </a:lnTo>
                <a:lnTo>
                  <a:pt x="0" y="353949"/>
                </a:lnTo>
                <a:lnTo>
                  <a:pt x="3231" y="401971"/>
                </a:lnTo>
                <a:lnTo>
                  <a:pt x="12643" y="448033"/>
                </a:lnTo>
                <a:lnTo>
                  <a:pt x="27815" y="491710"/>
                </a:lnTo>
                <a:lnTo>
                  <a:pt x="48324" y="532581"/>
                </a:lnTo>
                <a:lnTo>
                  <a:pt x="73750" y="570224"/>
                </a:lnTo>
                <a:lnTo>
                  <a:pt x="103670" y="604218"/>
                </a:lnTo>
                <a:lnTo>
                  <a:pt x="137662" y="634139"/>
                </a:lnTo>
                <a:lnTo>
                  <a:pt x="175305" y="659567"/>
                </a:lnTo>
                <a:lnTo>
                  <a:pt x="216177" y="680079"/>
                </a:lnTo>
                <a:lnTo>
                  <a:pt x="259856" y="695252"/>
                </a:lnTo>
                <a:lnTo>
                  <a:pt x="305920" y="704666"/>
                </a:lnTo>
                <a:lnTo>
                  <a:pt x="353948" y="707898"/>
                </a:lnTo>
                <a:lnTo>
                  <a:pt x="353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4599305" cy="708025"/>
          </a:xfrm>
          <a:prstGeom prst="rect">
            <a:avLst/>
          </a:prstGeom>
          <a:ln w="25400">
            <a:solidFill>
              <a:srgbClr val="333399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60"/>
              </a:spcBef>
            </a:pPr>
            <a:r>
              <a:rPr dirty="0">
                <a:solidFill>
                  <a:srgbClr val="00AF50"/>
                </a:solidFill>
              </a:rPr>
              <a:t>MERITS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/>
              <a:t>DE-MERITS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489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Symmetric &amp;  Asymmetric encryption</vt:lpstr>
      <vt:lpstr>Slide 2</vt:lpstr>
      <vt:lpstr>SYMMETRIC ENCRYPTION (cont..)</vt:lpstr>
      <vt:lpstr>Slide 4</vt:lpstr>
      <vt:lpstr>MERITS &amp; DE-MERITS</vt:lpstr>
      <vt:lpstr>Slide 6</vt:lpstr>
      <vt:lpstr>How it WORKS…….?</vt:lpstr>
      <vt:lpstr>Key Points in Asymmetric Encryption</vt:lpstr>
      <vt:lpstr>MERITS &amp; DE-MERITS</vt:lpstr>
      <vt:lpstr>Difference Between Symmetric and Asymmetric Key Encryption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&amp;  Asymmetric encryption</dc:title>
  <cp:lastModifiedBy>PRANTIK</cp:lastModifiedBy>
  <cp:revision>5</cp:revision>
  <dcterms:created xsi:type="dcterms:W3CDTF">2020-06-17T15:59:21Z</dcterms:created>
  <dcterms:modified xsi:type="dcterms:W3CDTF">2020-06-18T16:00:24Z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2020-06-17T00:00:00Z</vt:filetime>
  </property>
</Properties>
</file>