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4/21/2020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assignmenteditor.com/white-pages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6456-ACA6-48B1-9A91-9D0C11F6B2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KEY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D5B8F9-90BE-4584-830C-840E5DB2FE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Cryptography &amp; Network Security</a:t>
            </a:r>
          </a:p>
        </p:txBody>
      </p:sp>
    </p:spTree>
    <p:extLst>
      <p:ext uri="{BB962C8B-B14F-4D97-AF65-F5344CB8AC3E}">
        <p14:creationId xmlns:p14="http://schemas.microsoft.com/office/powerpoint/2010/main" val="1849582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33EF6-7EDD-4966-A04B-862D724E1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Public-key Authority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BA5E55-3677-4A18-AB9F-95359184D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50"/>
            <a:ext cx="10353762" cy="1564666"/>
          </a:xfrm>
        </p:spPr>
        <p:txBody>
          <a:bodyPr>
            <a:normAutofit/>
          </a:bodyPr>
          <a:lstStyle/>
          <a:p>
            <a:r>
              <a:rPr lang="en-IN" sz="2800" dirty="0"/>
              <a:t>Pros</a:t>
            </a:r>
          </a:p>
          <a:p>
            <a:pPr lvl="1"/>
            <a:r>
              <a:rPr lang="en-IN" sz="2400" dirty="0"/>
              <a:t>Authorized info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6595C8E2-CFE3-4006-B266-804980283C50}"/>
              </a:ext>
            </a:extLst>
          </p:cNvPr>
          <p:cNvSpPr txBox="1">
            <a:spLocks/>
          </p:cNvSpPr>
          <p:nvPr/>
        </p:nvSpPr>
        <p:spPr>
          <a:xfrm>
            <a:off x="919119" y="3783988"/>
            <a:ext cx="10353762" cy="156466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dirty="0"/>
              <a:t>Cons</a:t>
            </a:r>
          </a:p>
          <a:p>
            <a:pPr lvl="1"/>
            <a:r>
              <a:rPr lang="en-IN" sz="2400" dirty="0"/>
              <a:t>Bottleneck Situation</a:t>
            </a:r>
          </a:p>
        </p:txBody>
      </p:sp>
    </p:spTree>
    <p:extLst>
      <p:ext uri="{BB962C8B-B14F-4D97-AF65-F5344CB8AC3E}">
        <p14:creationId xmlns:p14="http://schemas.microsoft.com/office/powerpoint/2010/main" val="1452205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DB90D-D751-462E-8C0D-9844A27BD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Public-Key Certificate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B9669C-8CD9-4F03-AB84-BE14CD94EF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7007" t="18630" b="8808"/>
          <a:stretch/>
        </p:blipFill>
        <p:spPr>
          <a:xfrm>
            <a:off x="1362807" y="1924363"/>
            <a:ext cx="8792307" cy="4324037"/>
          </a:xfrm>
        </p:spPr>
      </p:pic>
    </p:spTree>
    <p:extLst>
      <p:ext uri="{BB962C8B-B14F-4D97-AF65-F5344CB8AC3E}">
        <p14:creationId xmlns:p14="http://schemas.microsoft.com/office/powerpoint/2010/main" val="597768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DB90D-D751-462E-8C0D-9844A27BD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Public-Key Certificate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F0779B-9E20-415B-985F-8CFDDB8FB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Pros</a:t>
            </a:r>
          </a:p>
          <a:p>
            <a:pPr lvl="1"/>
            <a:r>
              <a:rPr lang="en-IN" sz="2400" dirty="0"/>
              <a:t>No Bottleneck problem</a:t>
            </a:r>
          </a:p>
          <a:p>
            <a:pPr lvl="1"/>
            <a:r>
              <a:rPr lang="en-IN" sz="2400" dirty="0"/>
              <a:t>Authorized</a:t>
            </a:r>
          </a:p>
        </p:txBody>
      </p:sp>
    </p:spTree>
    <p:extLst>
      <p:ext uri="{BB962C8B-B14F-4D97-AF65-F5344CB8AC3E}">
        <p14:creationId xmlns:p14="http://schemas.microsoft.com/office/powerpoint/2010/main" val="4099772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6456-ACA6-48B1-9A91-9D0C11F6B2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661713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0F44B-5697-45AE-86C7-5676201D6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b="1" dirty="0"/>
              <a:t>What</a:t>
            </a:r>
            <a:r>
              <a:rPr lang="en-IN" dirty="0"/>
              <a:t> is KEY MANAGEMENT?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BCB7CD0-1022-4D24-A480-AA4D4CEDE163}"/>
              </a:ext>
            </a:extLst>
          </p:cNvPr>
          <p:cNvSpPr txBox="1">
            <a:spLocks/>
          </p:cNvSpPr>
          <p:nvPr/>
        </p:nvSpPr>
        <p:spPr>
          <a:xfrm>
            <a:off x="2824657" y="3809481"/>
            <a:ext cx="1375136" cy="70246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IN" sz="2800" dirty="0"/>
              <a:t>Use it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5172788-0C99-4889-8B1E-D9768C2165E6}"/>
              </a:ext>
            </a:extLst>
          </p:cNvPr>
          <p:cNvSpPr txBox="1">
            <a:spLocks/>
          </p:cNvSpPr>
          <p:nvPr/>
        </p:nvSpPr>
        <p:spPr>
          <a:xfrm>
            <a:off x="5491656" y="3860266"/>
            <a:ext cx="1665282" cy="57113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IN" sz="2800" dirty="0"/>
              <a:t>Destroy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C58E567-CAB4-4A1E-96B5-D2BD8000DA1A}"/>
              </a:ext>
            </a:extLst>
          </p:cNvPr>
          <p:cNvSpPr txBox="1">
            <a:spLocks/>
          </p:cNvSpPr>
          <p:nvPr/>
        </p:nvSpPr>
        <p:spPr>
          <a:xfrm rot="5400000">
            <a:off x="3073772" y="2882232"/>
            <a:ext cx="753813" cy="71382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IN" sz="2800" dirty="0"/>
              <a:t>👉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6DECF2A-0BDA-4D5E-876B-49A83EA89EE6}"/>
              </a:ext>
            </a:extLst>
          </p:cNvPr>
          <p:cNvSpPr txBox="1">
            <a:spLocks/>
          </p:cNvSpPr>
          <p:nvPr/>
        </p:nvSpPr>
        <p:spPr>
          <a:xfrm>
            <a:off x="4366847" y="3781135"/>
            <a:ext cx="822384" cy="72955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IN" sz="2800" dirty="0"/>
              <a:t>👉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0728C32-9CBC-4D06-A633-CF5006E27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1194" y="2071293"/>
            <a:ext cx="2985593" cy="597513"/>
          </a:xfrm>
        </p:spPr>
        <p:txBody>
          <a:bodyPr>
            <a:normAutofit fontScale="92500"/>
          </a:bodyPr>
          <a:lstStyle/>
          <a:p>
            <a:pPr marL="36900" indent="0">
              <a:buNone/>
            </a:pPr>
            <a:r>
              <a:rPr lang="en-IN" sz="3300" dirty="0"/>
              <a:t>Generate</a:t>
            </a:r>
            <a:r>
              <a:rPr lang="en-IN" sz="2400" dirty="0"/>
              <a:t> </a:t>
            </a:r>
            <a:r>
              <a:rPr lang="en-IN" sz="2800" dirty="0"/>
              <a:t>the</a:t>
            </a:r>
            <a:r>
              <a:rPr lang="en-IN" sz="2400" dirty="0"/>
              <a:t> Key</a:t>
            </a:r>
          </a:p>
        </p:txBody>
      </p:sp>
    </p:spTree>
    <p:extLst>
      <p:ext uri="{BB962C8B-B14F-4D97-AF65-F5344CB8AC3E}">
        <p14:creationId xmlns:p14="http://schemas.microsoft.com/office/powerpoint/2010/main" val="2280777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1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EF33C-C34A-4CA2-8347-1C5D1C985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b="1" dirty="0"/>
              <a:t>Why</a:t>
            </a:r>
            <a:r>
              <a:rPr lang="en-IN" dirty="0"/>
              <a:t> need to study?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3D8EF-66F2-4856-836E-C236305C0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7800437" cy="827871"/>
          </a:xfrm>
        </p:spPr>
        <p:txBody>
          <a:bodyPr>
            <a:normAutofit/>
          </a:bodyPr>
          <a:lstStyle/>
          <a:p>
            <a:r>
              <a:rPr lang="en-IN" sz="2800" dirty="0"/>
              <a:t>How we can distribute Public Keys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23504A-3ADB-41F0-A30A-2DBB9C1F095D}"/>
              </a:ext>
            </a:extLst>
          </p:cNvPr>
          <p:cNvSpPr txBox="1">
            <a:spLocks/>
          </p:cNvSpPr>
          <p:nvPr/>
        </p:nvSpPr>
        <p:spPr>
          <a:xfrm>
            <a:off x="846739" y="2808393"/>
            <a:ext cx="7800437" cy="82787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dirty="0"/>
              <a:t>How to use public-key encryption to distribute secret keys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041162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32FD8-047F-49C7-9E02-52298E309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923" y="838200"/>
            <a:ext cx="10353762" cy="970450"/>
          </a:xfrm>
        </p:spPr>
        <p:txBody>
          <a:bodyPr>
            <a:noAutofit/>
          </a:bodyPr>
          <a:lstStyle/>
          <a:p>
            <a:pPr algn="l"/>
            <a:r>
              <a:rPr lang="en-IN" b="1" dirty="0"/>
              <a:t>How</a:t>
            </a:r>
            <a:r>
              <a:rPr lang="en-IN" dirty="0"/>
              <a:t> we can distribute Public Keys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D6337-7378-4963-9CEC-C0E4E1E2C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4923" y="1961049"/>
            <a:ext cx="10353762" cy="4058751"/>
          </a:xfrm>
        </p:spPr>
        <p:txBody>
          <a:bodyPr>
            <a:normAutofit/>
          </a:bodyPr>
          <a:lstStyle/>
          <a:p>
            <a:r>
              <a:rPr lang="en-IN" sz="2800" dirty="0"/>
              <a:t>Public Announcement</a:t>
            </a:r>
          </a:p>
          <a:p>
            <a:r>
              <a:rPr lang="en-IN" sz="2800" dirty="0"/>
              <a:t>Publicly available Directory</a:t>
            </a:r>
          </a:p>
          <a:p>
            <a:r>
              <a:rPr lang="en-IN" sz="2800" dirty="0"/>
              <a:t>Public-key Authority</a:t>
            </a:r>
          </a:p>
          <a:p>
            <a:r>
              <a:rPr lang="en-IN" sz="2800" dirty="0"/>
              <a:t>Public-key Certificates</a:t>
            </a:r>
          </a:p>
        </p:txBody>
      </p:sp>
    </p:spTree>
    <p:extLst>
      <p:ext uri="{BB962C8B-B14F-4D97-AF65-F5344CB8AC3E}">
        <p14:creationId xmlns:p14="http://schemas.microsoft.com/office/powerpoint/2010/main" val="1875101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EA4AD-8309-4AE6-82BA-D31A11802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Public Announcement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0F5A49-B6A3-4061-9E76-6D1C6C0F85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2865" y="1775925"/>
            <a:ext cx="4059237" cy="4059237"/>
          </a:xfrm>
        </p:spPr>
      </p:pic>
    </p:spTree>
    <p:extLst>
      <p:ext uri="{BB962C8B-B14F-4D97-AF65-F5344CB8AC3E}">
        <p14:creationId xmlns:p14="http://schemas.microsoft.com/office/powerpoint/2010/main" val="3625692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EA4AD-8309-4AE6-82BA-D31A11802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Public Announcement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F94A7C-A953-49D1-AE84-1644ABF07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9153397" cy="1925151"/>
          </a:xfrm>
        </p:spPr>
        <p:txBody>
          <a:bodyPr>
            <a:normAutofit/>
          </a:bodyPr>
          <a:lstStyle/>
          <a:p>
            <a:r>
              <a:rPr lang="en-IN" sz="3200" dirty="0"/>
              <a:t>Pros</a:t>
            </a:r>
          </a:p>
          <a:p>
            <a:pPr lvl="1"/>
            <a:r>
              <a:rPr lang="en-IN" sz="2400" dirty="0"/>
              <a:t>Easy</a:t>
            </a:r>
          </a:p>
          <a:p>
            <a:pPr lvl="1"/>
            <a:r>
              <a:rPr lang="en-IN" sz="2400" dirty="0"/>
              <a:t>Quick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0D890497-AEDD-46F0-93DA-B97C628C60F2}"/>
              </a:ext>
            </a:extLst>
          </p:cNvPr>
          <p:cNvSpPr txBox="1">
            <a:spLocks/>
          </p:cNvSpPr>
          <p:nvPr/>
        </p:nvSpPr>
        <p:spPr>
          <a:xfrm>
            <a:off x="913795" y="3809999"/>
            <a:ext cx="9153397" cy="19251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dirty="0"/>
              <a:t>Cons</a:t>
            </a:r>
          </a:p>
          <a:p>
            <a:pPr lvl="1"/>
            <a:r>
              <a:rPr lang="en-IN" sz="2400" dirty="0"/>
              <a:t>Misunderstanding</a:t>
            </a:r>
          </a:p>
          <a:p>
            <a:pPr lvl="1"/>
            <a:r>
              <a:rPr lang="en-IN" sz="2400" dirty="0"/>
              <a:t>Forgettable</a:t>
            </a:r>
          </a:p>
        </p:txBody>
      </p:sp>
    </p:spTree>
    <p:extLst>
      <p:ext uri="{BB962C8B-B14F-4D97-AF65-F5344CB8AC3E}">
        <p14:creationId xmlns:p14="http://schemas.microsoft.com/office/powerpoint/2010/main" val="1168425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D8703-CEB3-472F-BBC2-2B546DAE3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Publicly available Directory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AFE4BB-7F4C-4FFA-B274-4B9590C9C2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17097" y="1661624"/>
            <a:ext cx="3888158" cy="4059237"/>
          </a:xfrm>
        </p:spPr>
      </p:pic>
    </p:spTree>
    <p:extLst>
      <p:ext uri="{BB962C8B-B14F-4D97-AF65-F5344CB8AC3E}">
        <p14:creationId xmlns:p14="http://schemas.microsoft.com/office/powerpoint/2010/main" val="1125027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D8703-CEB3-472F-BBC2-2B546DAE3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Publicly available Directory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7AE133-E447-46AC-BBEC-AD3638226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8625859" cy="1802059"/>
          </a:xfrm>
        </p:spPr>
        <p:txBody>
          <a:bodyPr>
            <a:normAutofit/>
          </a:bodyPr>
          <a:lstStyle/>
          <a:p>
            <a:r>
              <a:rPr lang="en-IN" sz="2800" dirty="0"/>
              <a:t>Pros</a:t>
            </a:r>
          </a:p>
          <a:p>
            <a:pPr lvl="1"/>
            <a:r>
              <a:rPr lang="en-IN" sz="2400" dirty="0"/>
              <a:t>Easy</a:t>
            </a:r>
          </a:p>
          <a:p>
            <a:pPr lvl="1"/>
            <a:r>
              <a:rPr lang="en-IN" sz="2400" dirty="0"/>
              <a:t>Instant Service</a:t>
            </a:r>
          </a:p>
          <a:p>
            <a:pPr lvl="1"/>
            <a:endParaRPr lang="en-IN" sz="2600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E668E00A-316B-4627-9C75-87B82E05BFF3}"/>
              </a:ext>
            </a:extLst>
          </p:cNvPr>
          <p:cNvSpPr txBox="1">
            <a:spLocks/>
          </p:cNvSpPr>
          <p:nvPr/>
        </p:nvSpPr>
        <p:spPr>
          <a:xfrm>
            <a:off x="913795" y="3810363"/>
            <a:ext cx="8625859" cy="180205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dirty="0"/>
              <a:t>Cons</a:t>
            </a:r>
          </a:p>
          <a:p>
            <a:pPr lvl="1"/>
            <a:r>
              <a:rPr lang="en-IN" sz="2400" dirty="0"/>
              <a:t>Authentication</a:t>
            </a: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1794714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33EF6-7EDD-4966-A04B-862D724E1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Public-key Authority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3BCE26-3EA8-443D-99D1-D8ECAD2782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5815" b="7942"/>
          <a:stretch/>
        </p:blipFill>
        <p:spPr>
          <a:xfrm>
            <a:off x="1943100" y="1784838"/>
            <a:ext cx="7992207" cy="4570136"/>
          </a:xfrm>
        </p:spPr>
      </p:pic>
    </p:spTree>
    <p:extLst>
      <p:ext uri="{BB962C8B-B14F-4D97-AF65-F5344CB8AC3E}">
        <p14:creationId xmlns:p14="http://schemas.microsoft.com/office/powerpoint/2010/main" val="1642537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199</TotalTime>
  <Words>98</Words>
  <Application>Microsoft Office PowerPoint</Application>
  <PresentationFormat>Widescreen</PresentationFormat>
  <Paragraphs>43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Calisto MT</vt:lpstr>
      <vt:lpstr>Wingdings 2</vt:lpstr>
      <vt:lpstr>Slate</vt:lpstr>
      <vt:lpstr>KEY MANAGEMENT</vt:lpstr>
      <vt:lpstr>What is KEY MANAGEMENT?</vt:lpstr>
      <vt:lpstr>Why need to study?</vt:lpstr>
      <vt:lpstr>How we can distribute Public Keys </vt:lpstr>
      <vt:lpstr>Public Announcement</vt:lpstr>
      <vt:lpstr>Public Announcement</vt:lpstr>
      <vt:lpstr>Publicly available Directory</vt:lpstr>
      <vt:lpstr>Publicly available Directory</vt:lpstr>
      <vt:lpstr>Public-key Authority</vt:lpstr>
      <vt:lpstr>Public-key Authority</vt:lpstr>
      <vt:lpstr>Public-Key Certificate</vt:lpstr>
      <vt:lpstr>Public-Key Certificate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 MANAGEMENT</dc:title>
  <dc:creator>Anupam Modak</dc:creator>
  <cp:lastModifiedBy>Anupam Modak</cp:lastModifiedBy>
  <cp:revision>12</cp:revision>
  <dcterms:created xsi:type="dcterms:W3CDTF">2020-04-21T10:18:33Z</dcterms:created>
  <dcterms:modified xsi:type="dcterms:W3CDTF">2020-04-21T15:18:02Z</dcterms:modified>
</cp:coreProperties>
</file>