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0B8F-48E4-4760-BF70-F72BA50F0908}" type="datetimeFigureOut">
              <a:rPr lang="en-US" smtClean="0"/>
              <a:pPr/>
              <a:t>20-Apr-20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5FB06A3-018D-4C14-91AC-CD31EE0478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0B8F-48E4-4760-BF70-F72BA50F0908}" type="datetimeFigureOut">
              <a:rPr lang="en-US" smtClean="0"/>
              <a:pPr/>
              <a:t>20-Apr-20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06A3-018D-4C14-91AC-CD31EE0478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0B8F-48E4-4760-BF70-F72BA50F0908}" type="datetimeFigureOut">
              <a:rPr lang="en-US" smtClean="0"/>
              <a:pPr/>
              <a:t>20-Apr-20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06A3-018D-4C14-91AC-CD31EE0478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0B8F-48E4-4760-BF70-F72BA50F0908}" type="datetimeFigureOut">
              <a:rPr lang="en-US" smtClean="0"/>
              <a:pPr/>
              <a:t>20-Apr-20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5FB06A3-018D-4C14-91AC-CD31EE0478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0B8F-48E4-4760-BF70-F72BA50F0908}" type="datetimeFigureOut">
              <a:rPr lang="en-US" smtClean="0"/>
              <a:pPr/>
              <a:t>20-Apr-20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06A3-018D-4C14-91AC-CD31EE04782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0B8F-48E4-4760-BF70-F72BA50F0908}" type="datetimeFigureOut">
              <a:rPr lang="en-US" smtClean="0"/>
              <a:pPr/>
              <a:t>20-Apr-20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06A3-018D-4C14-91AC-CD31EE0478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0B8F-48E4-4760-BF70-F72BA50F0908}" type="datetimeFigureOut">
              <a:rPr lang="en-US" smtClean="0"/>
              <a:pPr/>
              <a:t>20-Apr-20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5FB06A3-018D-4C14-91AC-CD31EE04782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0B8F-48E4-4760-BF70-F72BA50F0908}" type="datetimeFigureOut">
              <a:rPr lang="en-US" smtClean="0"/>
              <a:pPr/>
              <a:t>20-Apr-20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06A3-018D-4C14-91AC-CD31EE0478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0B8F-48E4-4760-BF70-F72BA50F0908}" type="datetimeFigureOut">
              <a:rPr lang="en-US" smtClean="0"/>
              <a:pPr/>
              <a:t>20-Apr-20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06A3-018D-4C14-91AC-CD31EE0478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0B8F-48E4-4760-BF70-F72BA50F0908}" type="datetimeFigureOut">
              <a:rPr lang="en-US" smtClean="0"/>
              <a:pPr/>
              <a:t>20-Apr-20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06A3-018D-4C14-91AC-CD31EE0478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0B8F-48E4-4760-BF70-F72BA50F0908}" type="datetimeFigureOut">
              <a:rPr lang="en-US" smtClean="0"/>
              <a:pPr/>
              <a:t>20-Apr-20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06A3-018D-4C14-91AC-CD31EE04782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9020B8F-48E4-4760-BF70-F72BA50F0908}" type="datetimeFigureOut">
              <a:rPr lang="en-US" smtClean="0"/>
              <a:pPr/>
              <a:t>20-Apr-20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5FB06A3-018D-4C14-91AC-CD31EE04782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1523999"/>
          </a:xfrm>
        </p:spPr>
        <p:txBody>
          <a:bodyPr>
            <a:normAutofit/>
          </a:bodyPr>
          <a:lstStyle/>
          <a:p>
            <a:r>
              <a:rPr lang="en-IN" sz="7200" b="1" dirty="0" smtClean="0">
                <a:solidFill>
                  <a:srgbClr val="FFFF00"/>
                </a:solidFill>
              </a:rPr>
              <a:t>Message Digest</a:t>
            </a:r>
            <a:endParaRPr lang="en-IN" sz="7200" b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76600"/>
            <a:ext cx="7239000" cy="1981200"/>
          </a:xfrm>
        </p:spPr>
        <p:txBody>
          <a:bodyPr>
            <a:normAutofit fontScale="92500"/>
          </a:bodyPr>
          <a:lstStyle/>
          <a:p>
            <a:pPr algn="l"/>
            <a:r>
              <a:rPr lang="en-US" sz="4400" dirty="0" smtClean="0">
                <a:solidFill>
                  <a:srgbClr val="00B0F0"/>
                </a:solidFill>
              </a:rPr>
              <a:t>Presented by           </a:t>
            </a:r>
          </a:p>
          <a:p>
            <a:pPr algn="l"/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smtClean="0">
                <a:solidFill>
                  <a:srgbClr val="00B0F0"/>
                </a:solidFill>
              </a:rPr>
              <a:t>     </a:t>
            </a:r>
            <a:r>
              <a:rPr lang="en-US" sz="4400" dirty="0" err="1" smtClean="0">
                <a:solidFill>
                  <a:srgbClr val="00B0F0"/>
                </a:solidFill>
              </a:rPr>
              <a:t>Shubham</a:t>
            </a:r>
            <a:r>
              <a:rPr lang="en-US" sz="4400" dirty="0" smtClean="0">
                <a:solidFill>
                  <a:srgbClr val="00B0F0"/>
                </a:solidFill>
              </a:rPr>
              <a:t> </a:t>
            </a:r>
            <a:r>
              <a:rPr lang="en-US" sz="4400" dirty="0" smtClean="0">
                <a:solidFill>
                  <a:srgbClr val="00B0F0"/>
                </a:solidFill>
              </a:rPr>
              <a:t>Kumar </a:t>
            </a:r>
            <a:r>
              <a:rPr lang="en-US" sz="4400" dirty="0" err="1" smtClean="0">
                <a:solidFill>
                  <a:srgbClr val="00B0F0"/>
                </a:solidFill>
              </a:rPr>
              <a:t>Choudhary</a:t>
            </a:r>
            <a:endParaRPr lang="en-IN" sz="4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5400" dirty="0" smtClean="0">
                <a:solidFill>
                  <a:srgbClr val="FF0000"/>
                </a:solidFill>
              </a:rPr>
              <a:t>content</a:t>
            </a:r>
            <a:endParaRPr lang="en-IN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dirty="0" smtClean="0"/>
              <a:t>Message digest</a:t>
            </a:r>
          </a:p>
          <a:p>
            <a:pPr>
              <a:buNone/>
            </a:pPr>
            <a:r>
              <a:rPr lang="en-US" dirty="0" smtClean="0"/>
              <a:t>   1.1 Message digest diagram</a:t>
            </a:r>
          </a:p>
          <a:p>
            <a:pPr>
              <a:buNone/>
            </a:pPr>
            <a:r>
              <a:rPr lang="en-US" dirty="0" smtClean="0"/>
              <a:t>2. Concept of Hash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2.1 </a:t>
            </a:r>
            <a:r>
              <a:rPr lang="en-US" dirty="0" smtClean="0"/>
              <a:t>Properties of Hash function</a:t>
            </a:r>
          </a:p>
          <a:p>
            <a:pPr>
              <a:buNone/>
            </a:pPr>
            <a:r>
              <a:rPr lang="en-US" dirty="0" smtClean="0"/>
              <a:t>3. Advantages of a message digest</a:t>
            </a:r>
          </a:p>
          <a:p>
            <a:pPr>
              <a:buNone/>
            </a:pPr>
            <a:r>
              <a:rPr lang="en-US" dirty="0" smtClean="0"/>
              <a:t>4. Requirement of a message digest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FF0000"/>
                </a:solidFill>
              </a:rPr>
              <a:t>1. Message Digest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message digests is a cryptographic hash function.</a:t>
            </a:r>
          </a:p>
          <a:p>
            <a:r>
              <a:rPr lang="en-US" dirty="0" smtClean="0"/>
              <a:t> It containing a string  of digits created by a one-way hashing formula.</a:t>
            </a:r>
          </a:p>
          <a:p>
            <a:r>
              <a:rPr lang="en-US" dirty="0" smtClean="0"/>
              <a:t>They are designed to protect the integrity</a:t>
            </a:r>
            <a:r>
              <a:rPr lang="en-IN" dirty="0" smtClean="0"/>
              <a:t> of a piece of data.</a:t>
            </a:r>
          </a:p>
          <a:p>
            <a:r>
              <a:rPr lang="en-US" dirty="0" smtClean="0"/>
              <a:t>Message digest  hash numbers represent specific files containing the protected works.</a:t>
            </a:r>
            <a:endParaRPr lang="en-IN" dirty="0" smtClean="0"/>
          </a:p>
          <a:p>
            <a:endParaRPr lang="en-IN" sz="2800" dirty="0" smtClean="0"/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1.1 Message digest diagram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shubham\Pictures\Screenshots\Screenshot (420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1" y="2238942"/>
            <a:ext cx="5863030" cy="33998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2.Concept of Hash (Message Digest)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two most common hash functions are called  MD5 and SHA-1.</a:t>
            </a:r>
          </a:p>
          <a:p>
            <a:r>
              <a:rPr lang="en-US" dirty="0" smtClean="0"/>
              <a:t>MD5(Message Digest 5) produces a 120 –bits digest.</a:t>
            </a:r>
          </a:p>
          <a:p>
            <a:r>
              <a:rPr lang="en-US" dirty="0" smtClean="0"/>
              <a:t>SHA-1(Secure Hash Algorithm 1)  produces a 160-bits digest.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2.1 Properties of Hash function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MD5:</a:t>
            </a:r>
          </a:p>
          <a:p>
            <a:r>
              <a:rPr lang="en-US" dirty="0" smtClean="0"/>
              <a:t>Hashing is one-way.</a:t>
            </a:r>
          </a:p>
          <a:p>
            <a:r>
              <a:rPr lang="en-US" dirty="0" smtClean="0"/>
              <a:t>The digest can only be created from the message ,not vice versa.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SHA-1:</a:t>
            </a:r>
          </a:p>
          <a:p>
            <a:r>
              <a:rPr lang="en-US" dirty="0" smtClean="0"/>
              <a:t>Hashing is a one-to-one function.</a:t>
            </a:r>
          </a:p>
          <a:p>
            <a:r>
              <a:rPr lang="en-US" dirty="0" smtClean="0"/>
              <a:t>There is little probability that two message will create the </a:t>
            </a:r>
            <a:r>
              <a:rPr lang="en-US" smtClean="0"/>
              <a:t>same digest.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3. </a:t>
            </a:r>
            <a:r>
              <a:rPr lang="en-US" dirty="0" smtClean="0">
                <a:solidFill>
                  <a:srgbClr val="FF0000"/>
                </a:solidFill>
              </a:rPr>
              <a:t>Advantages </a:t>
            </a:r>
            <a:r>
              <a:rPr lang="en-US" dirty="0" smtClean="0">
                <a:solidFill>
                  <a:srgbClr val="FF0000"/>
                </a:solidFill>
              </a:rPr>
              <a:t>of a Message </a:t>
            </a:r>
            <a:r>
              <a:rPr lang="en-US" dirty="0" smtClean="0">
                <a:solidFill>
                  <a:srgbClr val="FF0000"/>
                </a:solidFill>
              </a:rPr>
              <a:t>Digest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message </a:t>
            </a:r>
            <a:r>
              <a:rPr lang="en-US" dirty="0" smtClean="0"/>
              <a:t>digest </a:t>
            </a:r>
            <a:r>
              <a:rPr lang="en-US" dirty="0" smtClean="0"/>
              <a:t>is used to turn input of arbitrary length into an output of fixed </a:t>
            </a:r>
            <a:r>
              <a:rPr lang="en-US" dirty="0" smtClean="0"/>
              <a:t>length.</a:t>
            </a:r>
          </a:p>
          <a:p>
            <a:r>
              <a:rPr lang="en-US" dirty="0" smtClean="0"/>
              <a:t> </a:t>
            </a:r>
            <a:r>
              <a:rPr lang="en-US" dirty="0" smtClean="0"/>
              <a:t>The output </a:t>
            </a:r>
            <a:r>
              <a:rPr lang="en-US" dirty="0" smtClean="0"/>
              <a:t>can then be used in place of the original </a:t>
            </a:r>
            <a:r>
              <a:rPr lang="en-US" dirty="0" smtClean="0"/>
              <a:t>input.</a:t>
            </a:r>
          </a:p>
          <a:p>
            <a:r>
              <a:rPr lang="en-US" dirty="0" smtClean="0"/>
              <a:t>The output always has the same length, so this can be taken into account </a:t>
            </a:r>
            <a:r>
              <a:rPr lang="en-US" dirty="0" smtClean="0"/>
              <a:t>when </a:t>
            </a:r>
            <a:r>
              <a:rPr lang="en-US" dirty="0" smtClean="0"/>
              <a:t>storing the message </a:t>
            </a:r>
            <a:r>
              <a:rPr lang="en-US" dirty="0" smtClean="0"/>
              <a:t>digest.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4.Requirement of A Message </a:t>
            </a:r>
            <a:r>
              <a:rPr lang="en-US" dirty="0" smtClean="0">
                <a:solidFill>
                  <a:srgbClr val="FF0000"/>
                </a:solidFill>
              </a:rPr>
              <a:t>Digest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message, it should be very easy to find its corresponding  message digest.</a:t>
            </a:r>
          </a:p>
          <a:p>
            <a:r>
              <a:rPr lang="en-US" dirty="0" smtClean="0"/>
              <a:t>Given a message digest, it should be very difficult to find the original message for which the digest was created.</a:t>
            </a:r>
          </a:p>
          <a:p>
            <a:r>
              <a:rPr lang="en-US" dirty="0" smtClean="0"/>
              <a:t>Given any two messages, if we calculate their message digests, the two message digests must be different.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440</TotalTime>
  <Words>273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Trek</vt:lpstr>
      <vt:lpstr>Message Digest</vt:lpstr>
      <vt:lpstr>content</vt:lpstr>
      <vt:lpstr>1. Message Digest</vt:lpstr>
      <vt:lpstr>1.1 Message digest diagram</vt:lpstr>
      <vt:lpstr>2.Concept of Hash (Message Digest) </vt:lpstr>
      <vt:lpstr>2.1 Properties of Hash function</vt:lpstr>
      <vt:lpstr>3. Advantages of a Message Digest</vt:lpstr>
      <vt:lpstr>4.Requirement of A Message Digest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shubham</dc:creator>
  <cp:lastModifiedBy>shubham</cp:lastModifiedBy>
  <cp:revision>46</cp:revision>
  <dcterms:created xsi:type="dcterms:W3CDTF">2020-04-19T10:46:53Z</dcterms:created>
  <dcterms:modified xsi:type="dcterms:W3CDTF">2020-04-20T11:47:23Z</dcterms:modified>
</cp:coreProperties>
</file>