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8adf68f11351a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8adf68f11351a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94693edf281044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94693edf28104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40ef7ae05327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40ef7ae05327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8adf68f11351a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8adf68f11351a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8adf68f11351a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8adf68f11351a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8adf68f11351a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8adf68f11351a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0"/>
            <a:ext cx="5361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Esha Mukherjee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16800116075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Sec-B, CSE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Topic- PGP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solidFill>
                  <a:schemeClr val="accent5"/>
                </a:solidFill>
              </a:rPr>
              <a:t>Pretty Good Privacy</a:t>
            </a:r>
            <a:endParaRPr b="1" sz="3500" u="sng">
              <a:solidFill>
                <a:schemeClr val="accent5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PGP is a data encryption computer program that gives cryptographic privacy for online communication.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It was designed by </a:t>
            </a:r>
            <a:r>
              <a:rPr b="1" lang="en" sz="3300"/>
              <a:t>Phil Zimmerman.</a:t>
            </a:r>
            <a:endParaRPr b="1"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528650"/>
            <a:ext cx="75057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</a:rPr>
              <a:t>Pretty Good Privacy</a:t>
            </a:r>
            <a:endParaRPr b="1" sz="4000">
              <a:solidFill>
                <a:schemeClr val="accent5"/>
              </a:solidFill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97950"/>
            <a:ext cx="7505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PGP is an open source, freely available software package for e-mail security.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It provides authentication , confidentiality, compression and email compatibility. 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800"/>
              <a:buChar char="●"/>
            </a:pPr>
            <a:r>
              <a:rPr lang="en" sz="3800">
                <a:solidFill>
                  <a:schemeClr val="accent5"/>
                </a:solidFill>
              </a:rPr>
              <a:t>The growth of the PGP</a:t>
            </a:r>
            <a:endParaRPr sz="3800">
              <a:solidFill>
                <a:schemeClr val="accent5"/>
              </a:solidFill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 sz="3300"/>
              <a:t>Freely available.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 sz="3300"/>
              <a:t>It has a wide range of applicabilities, encrypting files and messenges.</a:t>
            </a:r>
            <a:endParaRPr sz="3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chemeClr val="accent5"/>
                </a:solidFill>
              </a:rPr>
              <a:t>Operational description of PGP</a:t>
            </a:r>
            <a:endParaRPr b="1" sz="3700" u="sng">
              <a:solidFill>
                <a:schemeClr val="accent5"/>
              </a:solidFill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Authentication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Confidentiality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Compression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E-mail compatibility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</a:rPr>
              <a:t>Benefits</a:t>
            </a:r>
            <a:endParaRPr b="1" sz="3600">
              <a:solidFill>
                <a:schemeClr val="accent5"/>
              </a:solidFill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Sensitive information is always protected.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Info can be shared securely.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Cannot be penetrated by hackers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Others cannot recover sensitive message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Easy to learn.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Thank you </a:t>
            </a:r>
            <a:endParaRPr b="1" sz="4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