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1F3B156-15CC-4103-9A58-197F8A86F8D4}" type="datetimeFigureOut">
              <a:rPr lang="en-US" smtClean="0"/>
              <a:t>6/19/2020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71CFC5F-C192-4835-BFAC-9FC0CAF06E2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1F3B156-15CC-4103-9A58-197F8A86F8D4}" type="datetimeFigureOut">
              <a:rPr lang="en-US" smtClean="0"/>
              <a:t>6/19/2020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71CFC5F-C192-4835-BFAC-9FC0CAF06E2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1F3B156-15CC-4103-9A58-197F8A86F8D4}" type="datetimeFigureOut">
              <a:rPr lang="en-US" smtClean="0"/>
              <a:t>6/19/2020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71CFC5F-C192-4835-BFAC-9FC0CAF06E2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1F3B156-15CC-4103-9A58-197F8A86F8D4}" type="datetimeFigureOut">
              <a:rPr lang="en-US" smtClean="0"/>
              <a:t>6/19/2020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71CFC5F-C192-4835-BFAC-9FC0CAF06E2E}"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1F3B156-15CC-4103-9A58-197F8A86F8D4}" type="datetimeFigureOut">
              <a:rPr lang="en-US" smtClean="0"/>
              <a:t>6/19/2020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71CFC5F-C192-4835-BFAC-9FC0CAF06E2E}"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1F3B156-15CC-4103-9A58-197F8A86F8D4}" type="datetimeFigureOut">
              <a:rPr lang="en-US" smtClean="0"/>
              <a:t>6/19/2020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71CFC5F-C192-4835-BFAC-9FC0CAF06E2E}"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1F3B156-15CC-4103-9A58-197F8A86F8D4}" type="datetimeFigureOut">
              <a:rPr lang="en-US" smtClean="0"/>
              <a:t>6/19/2020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71CFC5F-C192-4835-BFAC-9FC0CAF06E2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1F3B156-15CC-4103-9A58-197F8A86F8D4}" type="datetimeFigureOut">
              <a:rPr lang="en-US" smtClean="0"/>
              <a:t>6/19/2020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71CFC5F-C192-4835-BFAC-9FC0CAF06E2E}"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1F3B156-15CC-4103-9A58-197F8A86F8D4}" type="datetimeFigureOut">
              <a:rPr lang="en-US" smtClean="0"/>
              <a:t>6/19/2020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71CFC5F-C192-4835-BFAC-9FC0CAF06E2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1F3B156-15CC-4103-9A58-197F8A86F8D4}" type="datetimeFigureOut">
              <a:rPr lang="en-US" smtClean="0"/>
              <a:t>6/19/2020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71CFC5F-C192-4835-BFAC-9FC0CAF06E2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1F3B156-15CC-4103-9A58-197F8A86F8D4}" type="datetimeFigureOut">
              <a:rPr lang="en-US" smtClean="0"/>
              <a:t>6/19/2020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71CFC5F-C192-4835-BFAC-9FC0CAF06E2E}"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1F3B156-15CC-4103-9A58-197F8A86F8D4}" type="datetimeFigureOut">
              <a:rPr lang="en-US" smtClean="0"/>
              <a:t>6/19/2020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71CFC5F-C192-4835-BFAC-9FC0CAF06E2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357166"/>
            <a:ext cx="7915276" cy="1000131"/>
          </a:xfrm>
        </p:spPr>
        <p:txBody>
          <a:bodyPr>
            <a:normAutofit fontScale="90000"/>
          </a:bodyPr>
          <a:lstStyle/>
          <a:p>
            <a:pPr algn="ctr"/>
            <a:r>
              <a:rPr lang="en-IN" sz="3200" dirty="0" smtClean="0"/>
              <a:t>SAROJ MOHAN INSTITUTE OF TECHNOLOGY</a:t>
            </a:r>
            <a:endParaRPr lang="en-US" sz="3200" dirty="0"/>
          </a:p>
        </p:txBody>
      </p:sp>
      <p:sp>
        <p:nvSpPr>
          <p:cNvPr id="3" name="Subtitle 2"/>
          <p:cNvSpPr>
            <a:spLocks noGrp="1"/>
          </p:cNvSpPr>
          <p:nvPr>
            <p:ph type="subTitle" idx="1"/>
          </p:nvPr>
        </p:nvSpPr>
        <p:spPr>
          <a:xfrm>
            <a:off x="857224" y="2428868"/>
            <a:ext cx="7429552" cy="3357586"/>
          </a:xfrm>
        </p:spPr>
        <p:txBody>
          <a:bodyPr>
            <a:normAutofit/>
          </a:bodyPr>
          <a:lstStyle/>
          <a:p>
            <a:pPr algn="ctr"/>
            <a:r>
              <a:rPr lang="en-IN" sz="2800" dirty="0" smtClean="0"/>
              <a:t>Title- RSA encryption process</a:t>
            </a:r>
          </a:p>
          <a:p>
            <a:endParaRPr lang="en-IN" sz="2800" dirty="0"/>
          </a:p>
          <a:p>
            <a:pPr algn="l"/>
            <a:r>
              <a:rPr lang="en-IN" sz="2000" dirty="0" smtClean="0"/>
              <a:t>            </a:t>
            </a:r>
            <a:r>
              <a:rPr lang="en-IN" sz="2400" dirty="0" err="1" smtClean="0"/>
              <a:t>Submited</a:t>
            </a:r>
            <a:r>
              <a:rPr lang="en-IN" sz="2400" dirty="0" smtClean="0"/>
              <a:t> by- </a:t>
            </a:r>
            <a:r>
              <a:rPr lang="en-IN" sz="2400" dirty="0" err="1" smtClean="0"/>
              <a:t>Kundan</a:t>
            </a:r>
            <a:r>
              <a:rPr lang="en-IN" sz="2400" dirty="0" smtClean="0"/>
              <a:t> Das</a:t>
            </a:r>
          </a:p>
          <a:p>
            <a:pPr algn="l"/>
            <a:r>
              <a:rPr lang="en-IN" sz="2400" dirty="0" smtClean="0"/>
              <a:t>          </a:t>
            </a:r>
            <a:r>
              <a:rPr lang="en-IN" sz="2400" dirty="0" smtClean="0"/>
              <a:t>Roll no- 16800117067</a:t>
            </a:r>
            <a:endParaRPr lang="en-IN" sz="2400" dirty="0" smtClean="0"/>
          </a:p>
          <a:p>
            <a:pPr algn="l"/>
            <a:r>
              <a:rPr lang="en-IN" sz="2400" dirty="0"/>
              <a:t> </a:t>
            </a:r>
            <a:r>
              <a:rPr lang="en-IN" sz="2400" dirty="0" smtClean="0"/>
              <a:t>         Stream- Computer </a:t>
            </a:r>
            <a:r>
              <a:rPr lang="en-IN" sz="2400" dirty="0" err="1" smtClean="0"/>
              <a:t>Scince</a:t>
            </a:r>
            <a:r>
              <a:rPr lang="en-IN" sz="2400" dirty="0" smtClean="0"/>
              <a:t> &amp; Engineering</a:t>
            </a:r>
          </a:p>
          <a:p>
            <a:pPr algn="l"/>
            <a:r>
              <a:rPr lang="en-IN" sz="2400" dirty="0"/>
              <a:t> </a:t>
            </a:r>
            <a:r>
              <a:rPr lang="en-IN" sz="2400" dirty="0" smtClean="0"/>
              <a:t>         </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8662" y="2285992"/>
            <a:ext cx="7572428" cy="2585323"/>
          </a:xfrm>
          <a:prstGeom prst="rect">
            <a:avLst/>
          </a:prstGeom>
        </p:spPr>
        <p:txBody>
          <a:bodyPr wrap="square">
            <a:spAutoFit/>
          </a:bodyPr>
          <a:lstStyle/>
          <a:p>
            <a:r>
              <a:rPr lang="en-US" dirty="0"/>
              <a:t>RSA encryption is a system that solves what was once one of the biggest problems in cryptography: </a:t>
            </a:r>
            <a:r>
              <a:rPr lang="en-US" b="1" dirty="0"/>
              <a:t>How can you send someone a coded message</a:t>
            </a:r>
            <a:r>
              <a:rPr lang="en-US" dirty="0"/>
              <a:t> without having an opportunity to previously share the code with them?</a:t>
            </a:r>
          </a:p>
          <a:p>
            <a:r>
              <a:rPr lang="en-US" dirty="0"/>
              <a:t>This article will teach you everything you need to know about </a:t>
            </a:r>
            <a:r>
              <a:rPr lang="en-US" b="1" dirty="0"/>
              <a:t>how RSA encryption was developed</a:t>
            </a:r>
            <a:r>
              <a:rPr lang="en-US" dirty="0"/>
              <a:t>, </a:t>
            </a:r>
            <a:r>
              <a:rPr lang="en-US" b="1" dirty="0"/>
              <a:t>how it works</a:t>
            </a:r>
            <a:r>
              <a:rPr lang="en-US" dirty="0"/>
              <a:t>, </a:t>
            </a:r>
            <a:r>
              <a:rPr lang="en-US" b="1" dirty="0"/>
              <a:t>the math behind it</a:t>
            </a:r>
            <a:r>
              <a:rPr lang="en-US" dirty="0"/>
              <a:t>, </a:t>
            </a:r>
            <a:r>
              <a:rPr lang="en-US" b="1" dirty="0"/>
              <a:t>what it is used for</a:t>
            </a:r>
            <a:r>
              <a:rPr lang="en-US" dirty="0"/>
              <a:t> as well as some of the </a:t>
            </a:r>
            <a:r>
              <a:rPr lang="en-US" b="1" dirty="0"/>
              <a:t>biggest security issues that it faces</a:t>
            </a:r>
            <a:r>
              <a:rPr lang="en-US" dirty="0"/>
              <a:t>. Learning about RSA will give you some foundational knowledge that helps you to understand how many parts of our online life are kept secure.</a:t>
            </a:r>
          </a:p>
        </p:txBody>
      </p:sp>
      <p:sp>
        <p:nvSpPr>
          <p:cNvPr id="3" name="Title 2"/>
          <p:cNvSpPr>
            <a:spLocks noGrp="1"/>
          </p:cNvSpPr>
          <p:nvPr>
            <p:ph type="ctrTitle"/>
          </p:nvPr>
        </p:nvSpPr>
        <p:spPr>
          <a:xfrm>
            <a:off x="2143108" y="214290"/>
            <a:ext cx="4643470" cy="1143007"/>
          </a:xfrm>
        </p:spPr>
        <p:txBody>
          <a:bodyPr>
            <a:normAutofit fontScale="90000"/>
          </a:bodyPr>
          <a:lstStyle/>
          <a:p>
            <a:r>
              <a:rPr lang="en-IN" dirty="0" smtClean="0"/>
              <a:t>INTRODUCTION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8143932" cy="1071570"/>
          </a:xfrm>
        </p:spPr>
        <p:txBody>
          <a:bodyPr>
            <a:normAutofit fontScale="90000"/>
          </a:bodyPr>
          <a:lstStyle/>
          <a:p>
            <a:r>
              <a:rPr lang="en-US" b="1" dirty="0"/>
              <a:t>What is RSA encryption?</a:t>
            </a:r>
            <a:br>
              <a:rPr lang="en-US" b="1" dirty="0"/>
            </a:br>
            <a:endParaRPr lang="en-US" dirty="0"/>
          </a:p>
        </p:txBody>
      </p:sp>
      <p:sp>
        <p:nvSpPr>
          <p:cNvPr id="3" name="Rectangle 2"/>
          <p:cNvSpPr/>
          <p:nvPr/>
        </p:nvSpPr>
        <p:spPr>
          <a:xfrm>
            <a:off x="642910" y="2214554"/>
            <a:ext cx="8143932" cy="3693319"/>
          </a:xfrm>
          <a:prstGeom prst="rect">
            <a:avLst/>
          </a:prstGeom>
        </p:spPr>
        <p:txBody>
          <a:bodyPr wrap="square">
            <a:spAutoFit/>
          </a:bodyPr>
          <a:lstStyle/>
          <a:p>
            <a:r>
              <a:rPr lang="en-US" dirty="0"/>
              <a:t>Let’s say you want to tell your friend a secret. If you’re right next to them, you can just whisper it. If you are on opposite sides of the country, that obviously won’t work. You could write it down and mail it to them, or use the phone, but </a:t>
            </a:r>
            <a:r>
              <a:rPr lang="en-US" b="1" dirty="0"/>
              <a:t>each of these communication channels is insecure</a:t>
            </a:r>
            <a:r>
              <a:rPr lang="en-US" dirty="0"/>
              <a:t> and anyone with a strong enough motivation could easily intercept the message.</a:t>
            </a:r>
          </a:p>
          <a:p>
            <a:r>
              <a:rPr lang="en-US" dirty="0"/>
              <a:t>If the secret was important enough, you wouldn’t risk writing it down normally–spies or a rogue postal employee could be looking through your mail. Likewise, someone could be tapping your phone without your knowledge and logging every single call you make.</a:t>
            </a:r>
          </a:p>
          <a:p>
            <a:r>
              <a:rPr lang="en-US" dirty="0"/>
              <a:t>One solution to prevent eavesdroppers from accessing message contents is to </a:t>
            </a:r>
            <a:r>
              <a:rPr lang="en-US" b="1" dirty="0"/>
              <a:t>encrypt it</a:t>
            </a:r>
            <a:r>
              <a:rPr lang="en-US" dirty="0"/>
              <a:t>. This basically means to add a code to the message which changes it into a jumbled mess. If your code is sufficiently complex, then the only people who will be able to access the original message are those who have access to the code.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500042"/>
            <a:ext cx="8115328" cy="1011222"/>
          </a:xfrm>
        </p:spPr>
        <p:txBody>
          <a:bodyPr>
            <a:normAutofit fontScale="90000"/>
          </a:bodyPr>
          <a:lstStyle/>
          <a:p>
            <a:r>
              <a:rPr lang="en-US" b="1" dirty="0"/>
              <a:t>Where is RSA encryption used?</a:t>
            </a:r>
            <a:br>
              <a:rPr lang="en-US" b="1" dirty="0"/>
            </a:br>
            <a:endParaRPr lang="en-US" dirty="0"/>
          </a:p>
        </p:txBody>
      </p:sp>
      <p:sp>
        <p:nvSpPr>
          <p:cNvPr id="3" name="Rectangle 2"/>
          <p:cNvSpPr/>
          <p:nvPr/>
        </p:nvSpPr>
        <p:spPr>
          <a:xfrm>
            <a:off x="642910" y="2285992"/>
            <a:ext cx="8143932" cy="3139321"/>
          </a:xfrm>
          <a:prstGeom prst="rect">
            <a:avLst/>
          </a:prstGeom>
        </p:spPr>
        <p:txBody>
          <a:bodyPr wrap="square">
            <a:spAutoFit/>
          </a:bodyPr>
          <a:lstStyle/>
          <a:p>
            <a:r>
              <a:rPr lang="en-US" dirty="0"/>
              <a:t>RSA encryption is often used in </a:t>
            </a:r>
            <a:r>
              <a:rPr lang="en-US" b="1" dirty="0"/>
              <a:t>combination with other encryption schemes</a:t>
            </a:r>
            <a:r>
              <a:rPr lang="en-US" dirty="0"/>
              <a:t>, or for </a:t>
            </a:r>
            <a:r>
              <a:rPr lang="en-US" b="1" dirty="0"/>
              <a:t>digital signatures</a:t>
            </a:r>
            <a:r>
              <a:rPr lang="en-US" dirty="0"/>
              <a:t> which can prove the authenticity and integrity of a message. It isn’t generally used to encrypt entire messages or files, because it is less efficient and more resource-heavy than symmetric-key encryption.</a:t>
            </a:r>
          </a:p>
          <a:p>
            <a:r>
              <a:rPr lang="en-US" dirty="0"/>
              <a:t>To make things more efficient, </a:t>
            </a:r>
            <a:r>
              <a:rPr lang="en-US" b="1" dirty="0"/>
              <a:t>a file will generally be encrypted with a symmetric-key algorithm, and then the symmetric key will be encrypted with RSA encryption.</a:t>
            </a:r>
            <a:r>
              <a:rPr lang="en-US" dirty="0"/>
              <a:t> Under this process, only an entity that has access to the RSA private key will be able to decrypt the symmetric key.</a:t>
            </a:r>
          </a:p>
          <a:p>
            <a:r>
              <a:rPr lang="en-US" dirty="0"/>
              <a:t>Without being able to access the symmetric key, the </a:t>
            </a:r>
            <a:r>
              <a:rPr lang="en-US" b="1" dirty="0"/>
              <a:t>original file can’t be decrypted</a:t>
            </a:r>
            <a:r>
              <a:rPr lang="en-US" dirty="0"/>
              <a:t>. This method can be used to keep messages and files secure, without taking too long or consuming too many computational resources.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356"/>
            <a:ext cx="8258204" cy="1011222"/>
          </a:xfrm>
        </p:spPr>
        <p:txBody>
          <a:bodyPr>
            <a:normAutofit fontScale="90000"/>
          </a:bodyPr>
          <a:lstStyle/>
          <a:p>
            <a:r>
              <a:rPr lang="en-US" b="1" dirty="0"/>
              <a:t>How does RSA encryption work?</a:t>
            </a:r>
            <a:br>
              <a:rPr lang="en-US" b="1" dirty="0"/>
            </a:br>
            <a:endParaRPr lang="en-US" dirty="0"/>
          </a:p>
        </p:txBody>
      </p:sp>
      <p:sp>
        <p:nvSpPr>
          <p:cNvPr id="3" name="Rectangle 2"/>
          <p:cNvSpPr/>
          <p:nvPr/>
        </p:nvSpPr>
        <p:spPr>
          <a:xfrm>
            <a:off x="428596" y="2571744"/>
            <a:ext cx="8501122" cy="2585323"/>
          </a:xfrm>
          <a:prstGeom prst="rect">
            <a:avLst/>
          </a:prstGeom>
        </p:spPr>
        <p:txBody>
          <a:bodyPr wrap="square">
            <a:spAutoFit/>
          </a:bodyPr>
          <a:lstStyle/>
          <a:p>
            <a:r>
              <a:rPr lang="en-US" dirty="0"/>
              <a:t>The following is going to be a bit of a simplification, because too many readers have probably been scarred by their high school math teacher. To keep the math from getting too out-of-hand, we will be </a:t>
            </a:r>
            <a:r>
              <a:rPr lang="en-US" b="1" dirty="0"/>
              <a:t>simplifying some concepts and using much smaller numbers</a:t>
            </a:r>
            <a:r>
              <a:rPr lang="en-US" dirty="0"/>
              <a:t>. In reality, RSA encryption uses prime numbers that are much larger in magnitude and there are a few other complexities.</a:t>
            </a:r>
          </a:p>
          <a:p>
            <a:r>
              <a:rPr lang="en-US" dirty="0"/>
              <a:t>There are several different concepts you will have to get your head around before we can explain how it all fits together. These include </a:t>
            </a:r>
            <a:r>
              <a:rPr lang="en-US" b="1" dirty="0"/>
              <a:t>trapdoor functions, generating primes, Carmichael’s </a:t>
            </a:r>
            <a:r>
              <a:rPr lang="en-US" b="1" dirty="0" err="1"/>
              <a:t>totient</a:t>
            </a:r>
            <a:r>
              <a:rPr lang="en-US" b="1" dirty="0"/>
              <a:t> function</a:t>
            </a:r>
            <a:r>
              <a:rPr lang="en-US" dirty="0"/>
              <a:t> and the separate processes involved in </a:t>
            </a:r>
            <a:r>
              <a:rPr lang="en-US" b="1" dirty="0"/>
              <a:t>computing the public and private keys</a:t>
            </a:r>
            <a:r>
              <a:rPr lang="en-US" dirty="0"/>
              <a:t> used in the encryption and decryption processes.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38</TotalTime>
  <Words>154</Words>
  <Application>Microsoft Office PowerPoint</Application>
  <PresentationFormat>On-screen Show (4:3)</PresentationFormat>
  <Paragraphs>21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Concourse</vt:lpstr>
      <vt:lpstr>SAROJ MOHAN INSTITUTE OF TECHNOLOGY</vt:lpstr>
      <vt:lpstr>INTRODUCTION</vt:lpstr>
      <vt:lpstr>What is RSA encryption? </vt:lpstr>
      <vt:lpstr>Where is RSA encryption used? </vt:lpstr>
      <vt:lpstr>How does RSA encryption work?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un lucky</dc:creator>
  <cp:lastModifiedBy>un lucky</cp:lastModifiedBy>
  <cp:revision>4</cp:revision>
  <dcterms:created xsi:type="dcterms:W3CDTF">2020-06-19T09:33:26Z</dcterms:created>
  <dcterms:modified xsi:type="dcterms:W3CDTF">2020-06-19T10:11:44Z</dcterms:modified>
</cp:coreProperties>
</file>