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DEAFF8-7360-4CD2-B6AC-20396E9D79D7}" type="datetimeFigureOut">
              <a:rPr lang="en-US" smtClean="0"/>
              <a:t>6/19/2020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75DFD1-0587-40FD-ACFF-2CEC5AEC343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PROBLEMS ASSOCIATED WITH CLEAR TEXT PASSWORDS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429000"/>
            <a:ext cx="8062912" cy="17526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Name – SAYANTAN DAS</a:t>
            </a:r>
          </a:p>
          <a:p>
            <a:r>
              <a:rPr lang="en-IN" dirty="0" smtClean="0"/>
              <a:t>Stream – CSE</a:t>
            </a:r>
          </a:p>
          <a:p>
            <a:r>
              <a:rPr lang="en-IN" dirty="0" smtClean="0"/>
              <a:t>Roll No. – 16800116036</a:t>
            </a:r>
          </a:p>
          <a:p>
            <a:r>
              <a:rPr lang="en-IN" dirty="0" smtClean="0"/>
              <a:t>Year – 4</a:t>
            </a:r>
            <a:r>
              <a:rPr lang="en-IN" baseline="30000" dirty="0" smtClean="0"/>
              <a:t>th</a:t>
            </a:r>
            <a:endParaRPr lang="en-IN" dirty="0" smtClean="0"/>
          </a:p>
          <a:p>
            <a:r>
              <a:rPr lang="en-IN" dirty="0" smtClean="0"/>
              <a:t>Semester – 8th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WITH THE MESSAGE DIGESTS OF THE PASSWORDS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429684" cy="5214950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– </a:t>
            </a:r>
            <a:r>
              <a:rPr lang="en-IN" sz="2000" dirty="0" smtClean="0"/>
              <a:t>An Attacker cannot compute the original password back from the message digest of the password </a:t>
            </a:r>
          </a:p>
          <a:p>
            <a:pPr>
              <a:buNone/>
            </a:pPr>
            <a:r>
              <a:rPr lang="en-IN" sz="2000" dirty="0" smtClean="0"/>
              <a:t>	– </a:t>
            </a:r>
            <a:r>
              <a:rPr lang="en-IN" sz="2000" dirty="0" smtClean="0"/>
              <a:t>But he can simply copy the User ID and the corresponding Message Digest of the password, and submit them after some time to the same server as a part of the new login request. </a:t>
            </a:r>
          </a:p>
          <a:p>
            <a:pPr>
              <a:buNone/>
            </a:pPr>
            <a:r>
              <a:rPr lang="en-IN" sz="2000" dirty="0" smtClean="0"/>
              <a:t>	– </a:t>
            </a:r>
            <a:r>
              <a:rPr lang="en-IN" sz="2000" dirty="0" smtClean="0"/>
              <a:t>The server has no way of knowing that this login attempt is not from a legitimate user, but actually an attacker. </a:t>
            </a:r>
          </a:p>
          <a:p>
            <a:pPr>
              <a:buNone/>
            </a:pPr>
            <a:r>
              <a:rPr lang="en-IN" sz="2000" dirty="0" smtClean="0"/>
              <a:t>	– </a:t>
            </a:r>
            <a:r>
              <a:rPr lang="en-IN" sz="2000" dirty="0" smtClean="0"/>
              <a:t>This is called as </a:t>
            </a:r>
            <a:r>
              <a:rPr lang="en-IN" sz="2000" b="1" dirty="0" smtClean="0"/>
              <a:t>REPLAY ATTACK, </a:t>
            </a:r>
            <a:r>
              <a:rPr lang="en-IN" sz="2000" dirty="0" smtClean="0"/>
              <a:t>because the attacker simply replays the sequence of the actions of a normal </a:t>
            </a:r>
            <a:r>
              <a:rPr lang="en-IN" sz="2000" dirty="0" smtClean="0"/>
              <a:t>user.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- Adding Randomness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&gt; To improve the security &amp; to detect a replay attack we need to add a bit of unpredictability or randomness to the earlier schemes. This will ensure that the replay attack is foiled.</a:t>
            </a: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PROBLEMS WITH CLEAR TEXT PASSWORDS</a:t>
            </a:r>
            <a:endParaRPr lang="en-IN" dirty="0"/>
          </a:p>
        </p:txBody>
      </p:sp>
      <p:pic>
        <p:nvPicPr>
          <p:cNvPr id="22530" name="Picture 2" descr="https://image.slidesharecdn.com/authenticationtechniques-150316004807-conversion-gate01/95/authentication-techniques-15-638.jpg?cb=1426467061"/>
          <p:cNvPicPr>
            <a:picLocks noChangeAspect="1" noChangeArrowheads="1"/>
          </p:cNvPicPr>
          <p:nvPr/>
        </p:nvPicPr>
        <p:blipFill>
          <a:blip r:embed="rId2"/>
          <a:srcRect t="17224" b="12317"/>
          <a:stretch>
            <a:fillRect/>
          </a:stretch>
        </p:blipFill>
        <p:spPr bwMode="auto">
          <a:xfrm>
            <a:off x="0" y="1928802"/>
            <a:ext cx="9144000" cy="4929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BEST AUTHENTICATION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best authentication solution may be considered as a combination of the password/PIN, a smart card and biometrics.</a:t>
            </a:r>
          </a:p>
          <a:p>
            <a:r>
              <a:rPr lang="en-IN" dirty="0" smtClean="0"/>
              <a:t>It </a:t>
            </a:r>
            <a:r>
              <a:rPr lang="en-IN" dirty="0" smtClean="0"/>
              <a:t>covers all the three key aspects related to authentication</a:t>
            </a:r>
          </a:p>
          <a:p>
            <a:pPr>
              <a:buNone/>
            </a:pPr>
            <a:r>
              <a:rPr lang="en-IN" dirty="0" smtClean="0"/>
              <a:t>	–</a:t>
            </a:r>
            <a:r>
              <a:rPr lang="en-IN" dirty="0" smtClean="0"/>
              <a:t>Who you are,</a:t>
            </a:r>
          </a:p>
          <a:p>
            <a:pPr>
              <a:buNone/>
            </a:pPr>
            <a:r>
              <a:rPr lang="en-IN" dirty="0" smtClean="0"/>
              <a:t>	–</a:t>
            </a:r>
            <a:r>
              <a:rPr lang="en-IN" dirty="0" smtClean="0"/>
              <a:t>What you have,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–</a:t>
            </a:r>
            <a:r>
              <a:rPr lang="en-IN" dirty="0" smtClean="0"/>
              <a:t>What you know</a:t>
            </a:r>
          </a:p>
          <a:p>
            <a:pPr>
              <a:buNone/>
            </a:pPr>
            <a:r>
              <a:rPr lang="en-IN" smtClean="0"/>
              <a:t>		&gt; However </a:t>
            </a:r>
            <a:r>
              <a:rPr lang="en-IN" dirty="0" smtClean="0"/>
              <a:t>this can turn out to be an extremely complex system </a:t>
            </a:r>
            <a:r>
              <a:rPr lang="en-IN" smtClean="0"/>
              <a:t>to </a:t>
            </a:r>
            <a:r>
              <a:rPr lang="en-IN" smtClean="0"/>
              <a:t>build.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399032"/>
          </a:xfrm>
        </p:spPr>
        <p:txBody>
          <a:bodyPr>
            <a:noAutofit/>
          </a:bodyPr>
          <a:lstStyle/>
          <a:p>
            <a:pPr algn="ctr"/>
            <a:r>
              <a:rPr lang="en-IN" sz="8800" dirty="0" smtClean="0">
                <a:latin typeface="Curlz MT" pitchFamily="82" charset="0"/>
              </a:rPr>
              <a:t>THANK YOU</a:t>
            </a:r>
            <a:endParaRPr lang="en-IN" sz="8800" dirty="0">
              <a:latin typeface="Curlz MT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Authentication can be defined as determining an identity to the required level of assurance.</a:t>
            </a:r>
          </a:p>
          <a:p>
            <a:pPr algn="just"/>
            <a:r>
              <a:rPr lang="en-IN" dirty="0" smtClean="0"/>
              <a:t>Authentication is the first step in any cryptographic solution </a:t>
            </a:r>
          </a:p>
          <a:p>
            <a:pPr algn="just">
              <a:buNone/>
            </a:pPr>
            <a:r>
              <a:rPr lang="en-IN" dirty="0" smtClean="0"/>
              <a:t> </a:t>
            </a:r>
            <a:r>
              <a:rPr lang="en-IN" dirty="0" smtClean="0"/>
              <a:t>   – Because unless we know who is communicating, there is no point in encryption what is being communicated.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Authentication is any process by which a system verifies the identity of a user who wishes to access it.</a:t>
            </a:r>
          </a:p>
          <a:p>
            <a:r>
              <a:rPr lang="en-IN" dirty="0" smtClean="0"/>
              <a:t>Authentication may be implemented using credentials, each of which is composed of a User ID and Password. Alternatively, authentication can be implemented with smart cards, an authentication server or even a public key infrastructure.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slidesharecdn.com/authentication-130728051757-phpapp01/95/authenticationpswrdtokencertificatebiometric-5-638.jpg?cb=13749888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399032"/>
          </a:xfrm>
        </p:spPr>
        <p:txBody>
          <a:bodyPr/>
          <a:lstStyle/>
          <a:p>
            <a:pPr algn="ctr"/>
            <a:r>
              <a:rPr lang="en-IN" dirty="0" smtClean="0"/>
              <a:t>PASSWORDS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78"/>
            <a:ext cx="8229600" cy="55721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dirty="0" smtClean="0"/>
              <a:t>A password is a string of alphabets, numbers and special characters, which is supposed to be known only to the entity (usually person) that is being authenticated.</a:t>
            </a:r>
          </a:p>
          <a:p>
            <a:r>
              <a:rPr lang="en-IN" sz="2800" dirty="0" smtClean="0"/>
              <a:t>Password Based Authentication</a:t>
            </a:r>
          </a:p>
          <a:p>
            <a:pPr>
              <a:buNone/>
            </a:pPr>
            <a:r>
              <a:rPr lang="en-IN" sz="2800" dirty="0" smtClean="0"/>
              <a:t>    - </a:t>
            </a:r>
            <a:r>
              <a:rPr lang="en-IN" sz="2800" b="1" dirty="0" smtClean="0"/>
              <a:t>Clear Text Passwords</a:t>
            </a:r>
          </a:p>
          <a:p>
            <a:pPr>
              <a:buNone/>
            </a:pPr>
            <a:r>
              <a:rPr lang="en-IN" sz="2800" b="1" dirty="0" smtClean="0"/>
              <a:t>	 </a:t>
            </a:r>
            <a:r>
              <a:rPr lang="en-IN" sz="2800" b="1" dirty="0" smtClean="0"/>
              <a:t>  </a:t>
            </a:r>
            <a:r>
              <a:rPr lang="en-IN" sz="2800" dirty="0" smtClean="0"/>
              <a:t>Simplest Password based Authentication Mechanism 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/>
              <a:t>How it works ?</a:t>
            </a:r>
          </a:p>
          <a:p>
            <a:pPr lvl="1">
              <a:buNone/>
            </a:pPr>
            <a:r>
              <a:rPr lang="en-IN" sz="2400" dirty="0" smtClean="0"/>
              <a:t>	- Prompt for user ID and Password.</a:t>
            </a:r>
          </a:p>
          <a:p>
            <a:pPr lvl="1"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- User enters user ID and Password.</a:t>
            </a:r>
          </a:p>
          <a:p>
            <a:pPr lvl="1"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- User ID and Password Validation</a:t>
            </a:r>
          </a:p>
          <a:p>
            <a:pPr lvl="1"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- Authentication Result</a:t>
            </a:r>
          </a:p>
          <a:p>
            <a:pPr lvl="1"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- Inform user accordingly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99032"/>
          </a:xfrm>
        </p:spPr>
        <p:txBody>
          <a:bodyPr/>
          <a:lstStyle/>
          <a:p>
            <a:pPr algn="ctr"/>
            <a:r>
              <a:rPr lang="en-IN" dirty="0" smtClean="0"/>
              <a:t>PASSWORD BASED AUTHENTICATION</a:t>
            </a:r>
            <a:endParaRPr lang="en-IN" dirty="0"/>
          </a:p>
        </p:txBody>
      </p:sp>
      <p:pic>
        <p:nvPicPr>
          <p:cNvPr id="17410" name="Picture 2" descr="Authentication techniques"/>
          <p:cNvPicPr>
            <a:picLocks noChangeAspect="1" noChangeArrowheads="1"/>
          </p:cNvPicPr>
          <p:nvPr/>
        </p:nvPicPr>
        <p:blipFill>
          <a:blip r:embed="rId2"/>
          <a:srcRect t="17223" b="9185"/>
          <a:stretch>
            <a:fillRect/>
          </a:stretch>
        </p:blipFill>
        <p:spPr bwMode="auto">
          <a:xfrm>
            <a:off x="0" y="1714488"/>
            <a:ext cx="9135762" cy="5143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PROBLEMS WITH CLEAR TEXT PASSWORDS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Database contains Passwords in clear text</a:t>
            </a:r>
          </a:p>
          <a:p>
            <a:pPr lvl="1"/>
            <a:r>
              <a:rPr lang="en-IN" dirty="0" smtClean="0"/>
              <a:t>It is advised that password should not be stored in clear text in databases.</a:t>
            </a:r>
          </a:p>
          <a:p>
            <a:pPr lvl="1"/>
            <a:r>
              <a:rPr lang="en-IN" dirty="0" smtClean="0"/>
              <a:t>Instead the passwords should be stored in encrypted form in database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Password travel in clear text from user’s computer to the server</a:t>
            </a:r>
          </a:p>
          <a:p>
            <a:pPr lvl="1"/>
            <a:r>
              <a:rPr lang="en-IN" dirty="0" smtClean="0"/>
              <a:t>If the attacker breaks into the communication link, he can easily obtain the clear text password.</a:t>
            </a:r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PROBLEMS WITH CLEAR TEXT PASSWORDS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Something Derived from Password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Message Digests of the Passwords</a:t>
            </a:r>
          </a:p>
          <a:p>
            <a:pPr lvl="2"/>
            <a:r>
              <a:rPr lang="en-IN" dirty="0" smtClean="0"/>
              <a:t>Storing Message Digests as derived passwords in the user database</a:t>
            </a:r>
          </a:p>
          <a:p>
            <a:pPr lvl="2"/>
            <a:r>
              <a:rPr lang="en-IN" dirty="0" smtClean="0"/>
              <a:t>User Authentication</a:t>
            </a:r>
          </a:p>
          <a:p>
            <a:pPr lvl="2">
              <a:buNone/>
            </a:pPr>
            <a:r>
              <a:rPr lang="en-IN" dirty="0" smtClean="0"/>
              <a:t>	</a:t>
            </a:r>
            <a:r>
              <a:rPr lang="en-IN" dirty="0" smtClean="0"/>
              <a:t>- When a user need to be authenticated, the user enters the ID and Password.</a:t>
            </a:r>
          </a:p>
          <a:p>
            <a:pPr lvl="2">
              <a:buNone/>
            </a:pPr>
            <a:r>
              <a:rPr lang="en-IN" dirty="0" smtClean="0"/>
              <a:t>	</a:t>
            </a:r>
            <a:r>
              <a:rPr lang="en-IN" dirty="0" smtClean="0"/>
              <a:t>- User’s computer computes the message digest of the password</a:t>
            </a:r>
          </a:p>
          <a:p>
            <a:pPr lvl="2">
              <a:buNone/>
            </a:pPr>
            <a:r>
              <a:rPr lang="en-IN" dirty="0" smtClean="0"/>
              <a:t>	</a:t>
            </a:r>
            <a:r>
              <a:rPr lang="en-IN" dirty="0" smtClean="0"/>
              <a:t>- User’s computer sends the user ID and computed Message Digest to the server for authentication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399032"/>
          </a:xfrm>
        </p:spPr>
        <p:txBody>
          <a:bodyPr/>
          <a:lstStyle/>
          <a:p>
            <a:pPr algn="ctr"/>
            <a:r>
              <a:rPr lang="en-IN" dirty="0" smtClean="0"/>
              <a:t>PROBLEMS WITH CLEAR TEXT PASSWORDS</a:t>
            </a:r>
            <a:endParaRPr lang="en-IN" dirty="0"/>
          </a:p>
        </p:txBody>
      </p:sp>
      <p:pic>
        <p:nvPicPr>
          <p:cNvPr id="19458" name="Picture 2" descr="https://image.slidesharecdn.com/authenticationtechniques-150316004807-conversion-gate01/95/authentication-techniques-10-638.jpg?cb=1426467061"/>
          <p:cNvPicPr>
            <a:picLocks noChangeAspect="1" noChangeArrowheads="1"/>
          </p:cNvPicPr>
          <p:nvPr/>
        </p:nvPicPr>
        <p:blipFill>
          <a:blip r:embed="rId2"/>
          <a:srcRect t="17223" b="12317"/>
          <a:stretch>
            <a:fillRect/>
          </a:stretch>
        </p:blipFill>
        <p:spPr bwMode="auto">
          <a:xfrm>
            <a:off x="0" y="1571611"/>
            <a:ext cx="9144000" cy="5286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</TotalTime>
  <Words>320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PROBLEMS ASSOCIATED WITH CLEAR TEXT PASSWORDS</vt:lpstr>
      <vt:lpstr>AUTHENTICATION</vt:lpstr>
      <vt:lpstr>AUTHENTICATION</vt:lpstr>
      <vt:lpstr>Slide 4</vt:lpstr>
      <vt:lpstr>PASSWORDS</vt:lpstr>
      <vt:lpstr>PASSWORD BASED AUTHENTICATION</vt:lpstr>
      <vt:lpstr>PROBLEMS WITH CLEAR TEXT PASSWORDS</vt:lpstr>
      <vt:lpstr>PROBLEMS WITH CLEAR TEXT PASSWORDS</vt:lpstr>
      <vt:lpstr>PROBLEMS WITH CLEAR TEXT PASSWORDS</vt:lpstr>
      <vt:lpstr>PROBLEMS WITH THE MESSAGE DIGESTS OF THE PASSWORDS</vt:lpstr>
      <vt:lpstr>PROBLEMS WITH CLEAR TEXT PASSWORDS</vt:lpstr>
      <vt:lpstr>BEST AUTHENTICATION SOLUTION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Sayantan Das</dc:creator>
  <cp:lastModifiedBy>Sayantan Das</cp:lastModifiedBy>
  <cp:revision>6</cp:revision>
  <dcterms:created xsi:type="dcterms:W3CDTF">2020-06-19T03:37:48Z</dcterms:created>
  <dcterms:modified xsi:type="dcterms:W3CDTF">2020-06-19T04:26:26Z</dcterms:modified>
</cp:coreProperties>
</file>