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70" r:id="rId13"/>
    <p:sldId id="272" r:id="rId14"/>
    <p:sldId id="273" r:id="rId15"/>
    <p:sldId id="271" r:id="rId16"/>
    <p:sldId id="267" r:id="rId17"/>
    <p:sldId id="268" r:id="rId18"/>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5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7" name=""/>
        <p:cNvGrpSpPr/>
        <p:nvPr/>
      </p:nvGrpSpPr>
      <p:grpSpPr>
        <a:xfrm>
          <a:off x="0" y="0"/>
          <a:ext cx="0" cy="0"/>
          <a:chOff x="0" y="0"/>
          <a:chExt cx="0" cy="0"/>
        </a:xfrm>
      </p:grpSpPr>
      <p:sp>
        <p:nvSpPr>
          <p:cNvPr id="1048621" name="Title 1"/>
          <p:cNvSpPr>
            <a:spLocks noGrp="1"/>
          </p:cNvSpPr>
          <p:nvPr>
            <p:ph type="title"/>
          </p:nvPr>
        </p:nvSpPr>
        <p:spPr/>
        <p:txBody>
          <a:bodyPr/>
          <a:p>
            <a:r>
              <a:rPr altLang="zh-CN" lang="en-US" smtClean="0"/>
              <a:t>Click to edit Master title style</a:t>
            </a:r>
            <a:endParaRPr dirty="0" lang="en-US"/>
          </a:p>
        </p:txBody>
      </p:sp>
      <p:sp>
        <p:nvSpPr>
          <p:cNvPr id="104862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4" name="Footer Placeholder 4"/>
          <p:cNvSpPr>
            <a:spLocks noGrp="1"/>
          </p:cNvSpPr>
          <p:nvPr>
            <p:ph type="ftr" sz="quarter" idx="11"/>
          </p:nvPr>
        </p:nvSpPr>
        <p:spPr/>
        <p:txBody>
          <a:bodyPr/>
          <a:p>
            <a:endParaRPr altLang="en-US" lang="zh-CN"/>
          </a:p>
        </p:txBody>
      </p:sp>
      <p:sp>
        <p:nvSpPr>
          <p:cNvPr id="104862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4" name=""/>
        <p:cNvGrpSpPr/>
        <p:nvPr/>
      </p:nvGrpSpPr>
      <p:grpSpPr>
        <a:xfrm>
          <a:off x="0" y="0"/>
          <a:ext cx="0" cy="0"/>
          <a:chOff x="0" y="0"/>
          <a:chExt cx="0" cy="0"/>
        </a:xfrm>
      </p:grpSpPr>
      <p:sp>
        <p:nvSpPr>
          <p:cNvPr id="1048605"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06"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8" name="Footer Placeholder 4"/>
          <p:cNvSpPr>
            <a:spLocks noGrp="1"/>
          </p:cNvSpPr>
          <p:nvPr>
            <p:ph type="ftr" sz="quarter" idx="11"/>
          </p:nvPr>
        </p:nvSpPr>
        <p:spPr/>
        <p:txBody>
          <a:bodyPr/>
          <a:p>
            <a:endParaRPr altLang="en-US" lang="zh-CN"/>
          </a:p>
        </p:txBody>
      </p:sp>
      <p:sp>
        <p:nvSpPr>
          <p:cNvPr id="104860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610" name="Title 1"/>
          <p:cNvSpPr>
            <a:spLocks noGrp="1"/>
          </p:cNvSpPr>
          <p:nvPr>
            <p:ph type="title"/>
          </p:nvPr>
        </p:nvSpPr>
        <p:spPr/>
        <p:txBody>
          <a:bodyPr/>
          <a:p>
            <a:r>
              <a:rPr altLang="zh-CN" lang="en-US" smtClean="0"/>
              <a:t>Click to edit Master title style</a:t>
            </a:r>
            <a:endParaRPr dirty="0" lang="en-US"/>
          </a:p>
        </p:txBody>
      </p:sp>
      <p:sp>
        <p:nvSpPr>
          <p:cNvPr id="1048611"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3" name="Footer Placeholder 4"/>
          <p:cNvSpPr>
            <a:spLocks noGrp="1"/>
          </p:cNvSpPr>
          <p:nvPr>
            <p:ph type="ftr" sz="quarter" idx="11"/>
          </p:nvPr>
        </p:nvSpPr>
        <p:spPr/>
        <p:txBody>
          <a:bodyPr/>
          <a:p>
            <a:endParaRPr altLang="en-US" lang="zh-CN"/>
          </a:p>
        </p:txBody>
      </p:sp>
      <p:sp>
        <p:nvSpPr>
          <p:cNvPr id="104861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8" name=""/>
        <p:cNvGrpSpPr/>
        <p:nvPr/>
      </p:nvGrpSpPr>
      <p:grpSpPr>
        <a:xfrm>
          <a:off x="0" y="0"/>
          <a:ext cx="0" cy="0"/>
          <a:chOff x="0" y="0"/>
          <a:chExt cx="0" cy="0"/>
        </a:xfrm>
      </p:grpSpPr>
      <p:sp>
        <p:nvSpPr>
          <p:cNvPr id="1048626"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7"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9" name="Footer Placeholder 4"/>
          <p:cNvSpPr>
            <a:spLocks noGrp="1"/>
          </p:cNvSpPr>
          <p:nvPr>
            <p:ph type="ftr" sz="quarter" idx="11"/>
          </p:nvPr>
        </p:nvSpPr>
        <p:spPr/>
        <p:txBody>
          <a:bodyPr/>
          <a:p>
            <a:endParaRPr altLang="en-US" lang="zh-CN"/>
          </a:p>
        </p:txBody>
      </p:sp>
      <p:sp>
        <p:nvSpPr>
          <p:cNvPr id="104863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31" name="Title 1"/>
          <p:cNvSpPr>
            <a:spLocks noGrp="1"/>
          </p:cNvSpPr>
          <p:nvPr>
            <p:ph type="title"/>
          </p:nvPr>
        </p:nvSpPr>
        <p:spPr/>
        <p:txBody>
          <a:bodyPr/>
          <a:p>
            <a:r>
              <a:rPr altLang="zh-CN" lang="en-US" smtClean="0"/>
              <a:t>Click to edit Master title style</a:t>
            </a:r>
            <a:endParaRPr dirty="0" lang="en-US"/>
          </a:p>
        </p:txBody>
      </p:sp>
      <p:sp>
        <p:nvSpPr>
          <p:cNvPr id="1048632"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3"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5" name="Footer Placeholder 5"/>
          <p:cNvSpPr>
            <a:spLocks noGrp="1"/>
          </p:cNvSpPr>
          <p:nvPr>
            <p:ph type="ftr" sz="quarter" idx="11"/>
          </p:nvPr>
        </p:nvSpPr>
        <p:spPr/>
        <p:txBody>
          <a:bodyPr/>
          <a:p>
            <a:endParaRPr altLang="en-US" lang="zh-CN"/>
          </a:p>
        </p:txBody>
      </p:sp>
      <p:sp>
        <p:nvSpPr>
          <p:cNvPr id="104863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0" name=""/>
        <p:cNvGrpSpPr/>
        <p:nvPr/>
      </p:nvGrpSpPr>
      <p:grpSpPr>
        <a:xfrm>
          <a:off x="0" y="0"/>
          <a:ext cx="0" cy="0"/>
          <a:chOff x="0" y="0"/>
          <a:chExt cx="0" cy="0"/>
        </a:xfrm>
      </p:grpSpPr>
      <p:sp>
        <p:nvSpPr>
          <p:cNvPr id="1048637"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8"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9"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0"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1"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2"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7"/>
          <p:cNvSpPr>
            <a:spLocks noGrp="1"/>
          </p:cNvSpPr>
          <p:nvPr>
            <p:ph type="ftr" sz="quarter" idx="11"/>
          </p:nvPr>
        </p:nvSpPr>
        <p:spPr/>
        <p:txBody>
          <a:bodyPr/>
          <a:p>
            <a:endParaRPr altLang="en-US" lang="zh-CN"/>
          </a:p>
        </p:txBody>
      </p:sp>
      <p:sp>
        <p:nvSpPr>
          <p:cNvPr id="1048644"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3" name=""/>
        <p:cNvGrpSpPr/>
        <p:nvPr/>
      </p:nvGrpSpPr>
      <p:grpSpPr>
        <a:xfrm>
          <a:off x="0" y="0"/>
          <a:ext cx="0" cy="0"/>
          <a:chOff x="0" y="0"/>
          <a:chExt cx="0" cy="0"/>
        </a:xfrm>
      </p:grpSpPr>
      <p:sp>
        <p:nvSpPr>
          <p:cNvPr id="1048601" name="Title 1"/>
          <p:cNvSpPr>
            <a:spLocks noGrp="1"/>
          </p:cNvSpPr>
          <p:nvPr>
            <p:ph type="title"/>
          </p:nvPr>
        </p:nvSpPr>
        <p:spPr/>
        <p:txBody>
          <a:bodyPr/>
          <a:p>
            <a:r>
              <a:rPr altLang="zh-CN" lang="en-US" smtClean="0"/>
              <a:t>Click to edit Master title style</a:t>
            </a:r>
            <a:endParaRPr dirty="0" lang="en-US"/>
          </a:p>
        </p:txBody>
      </p:sp>
      <p:sp>
        <p:nvSpPr>
          <p:cNvPr id="1048602"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3" name="Footer Placeholder 3"/>
          <p:cNvSpPr>
            <a:spLocks noGrp="1"/>
          </p:cNvSpPr>
          <p:nvPr>
            <p:ph type="ftr" sz="quarter" idx="11"/>
          </p:nvPr>
        </p:nvSpPr>
        <p:spPr/>
        <p:txBody>
          <a:bodyPr/>
          <a:p>
            <a:endParaRPr altLang="en-US" lang="zh-CN"/>
          </a:p>
        </p:txBody>
      </p:sp>
      <p:sp>
        <p:nvSpPr>
          <p:cNvPr id="1048604"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45"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6" name="Footer Placeholder 2"/>
          <p:cNvSpPr>
            <a:spLocks noGrp="1"/>
          </p:cNvSpPr>
          <p:nvPr>
            <p:ph type="ftr" sz="quarter" idx="11"/>
          </p:nvPr>
        </p:nvSpPr>
        <p:spPr/>
        <p:txBody>
          <a:bodyPr/>
          <a:p>
            <a:endParaRPr altLang="en-US" lang="zh-CN"/>
          </a:p>
        </p:txBody>
      </p:sp>
      <p:sp>
        <p:nvSpPr>
          <p:cNvPr id="1048647"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2" name=""/>
        <p:cNvGrpSpPr/>
        <p:nvPr/>
      </p:nvGrpSpPr>
      <p:grpSpPr>
        <a:xfrm>
          <a:off x="0" y="0"/>
          <a:ext cx="0" cy="0"/>
          <a:chOff x="0" y="0"/>
          <a:chExt cx="0" cy="0"/>
        </a:xfrm>
      </p:grpSpPr>
      <p:sp>
        <p:nvSpPr>
          <p:cNvPr id="1048648"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9"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2" name="Footer Placeholder 5"/>
          <p:cNvSpPr>
            <a:spLocks noGrp="1"/>
          </p:cNvSpPr>
          <p:nvPr>
            <p:ph type="ftr" sz="quarter" idx="11"/>
          </p:nvPr>
        </p:nvSpPr>
        <p:spPr/>
        <p:txBody>
          <a:bodyPr/>
          <a:p>
            <a:endParaRPr altLang="en-US" lang="zh-CN"/>
          </a:p>
        </p:txBody>
      </p:sp>
      <p:sp>
        <p:nvSpPr>
          <p:cNvPr id="104865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6" name=""/>
        <p:cNvGrpSpPr/>
        <p:nvPr/>
      </p:nvGrpSpPr>
      <p:grpSpPr>
        <a:xfrm>
          <a:off x="0" y="0"/>
          <a:ext cx="0" cy="0"/>
          <a:chOff x="0" y="0"/>
          <a:chExt cx="0" cy="0"/>
        </a:xfrm>
      </p:grpSpPr>
      <p:sp>
        <p:nvSpPr>
          <p:cNvPr id="104861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16"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1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1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9" name="Footer Placeholder 5"/>
          <p:cNvSpPr>
            <a:spLocks noGrp="1"/>
          </p:cNvSpPr>
          <p:nvPr>
            <p:ph type="ftr" sz="quarter" idx="11"/>
          </p:nvPr>
        </p:nvSpPr>
        <p:spPr/>
        <p:txBody>
          <a:bodyPr/>
          <a:p>
            <a:endParaRPr altLang="en-US" lang="zh-CN"/>
          </a:p>
        </p:txBody>
      </p:sp>
      <p:sp>
        <p:nvSpPr>
          <p:cNvPr id="104862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24" name=""/>
        <p:cNvGrpSpPr/>
        <p:nvPr/>
      </p:nvGrpSpPr>
      <p:grpSpPr>
        <a:xfrm>
          <a:off x="0" y="0"/>
          <a:ext cx="0" cy="0"/>
          <a:chOff x="0" y="0"/>
          <a:chExt cx="0" cy="0"/>
        </a:xfrm>
      </p:grpSpPr>
      <p:sp>
        <p:nvSpPr>
          <p:cNvPr id="1048586" name=""/>
          <p:cNvSpPr txBox="1"/>
          <p:nvPr/>
        </p:nvSpPr>
        <p:spPr>
          <a:xfrm rot="21579356">
            <a:off x="1253865" y="711902"/>
            <a:ext cx="6636270" cy="4434840"/>
          </a:xfrm>
          <a:prstGeom prst="rect"/>
          <a:noFill/>
          <a:ln>
            <a:noFill/>
            <a:prstDash val="solid"/>
          </a:ln>
        </p:spPr>
        <p:txBody>
          <a:bodyPr rtlCol="0" wrap="square">
            <a:spAutoFit/>
          </a:bodyPr>
          <a:p>
            <a:r>
              <a:rPr b="1" sz="3200" lang="en-US">
                <a:solidFill>
                  <a:srgbClr val="D66565"/>
                </a:solidFill>
              </a:rPr>
              <a:t>N</a:t>
            </a:r>
            <a:r>
              <a:rPr b="1" sz="3200" lang="en-US">
                <a:solidFill>
                  <a:srgbClr val="D66565"/>
                </a:solidFill>
              </a:rPr>
              <a:t>a</a:t>
            </a:r>
            <a:r>
              <a:rPr b="1" sz="3200" lang="en-US">
                <a:solidFill>
                  <a:srgbClr val="D66565"/>
                </a:solidFill>
              </a:rPr>
              <a:t>m</a:t>
            </a:r>
            <a:r>
              <a:rPr b="1" sz="3200" lang="en-US">
                <a:solidFill>
                  <a:srgbClr val="D66565"/>
                </a:solidFill>
              </a:rPr>
              <a:t>e</a:t>
            </a:r>
            <a:r>
              <a:rPr b="1" sz="3200" lang="en-US">
                <a:solidFill>
                  <a:srgbClr val="D66565"/>
                </a:solidFill>
              </a:rPr>
              <a:t> </a:t>
            </a:r>
            <a:r>
              <a:rPr b="1" sz="3200" lang="en-US">
                <a:solidFill>
                  <a:srgbClr val="D66565"/>
                </a:solidFill>
              </a:rPr>
              <a:t> </a:t>
            </a:r>
            <a:r>
              <a:rPr b="1" sz="3200" lang="en-US">
                <a:solidFill>
                  <a:srgbClr val="D66565"/>
                </a:solidFill>
              </a:rPr>
              <a:t>:</a:t>
            </a:r>
            <a:r>
              <a:rPr b="1" sz="3200" lang="en-US">
                <a:solidFill>
                  <a:srgbClr val="D66565"/>
                </a:solidFill>
              </a:rPr>
              <a:t> </a:t>
            </a:r>
            <a:r>
              <a:rPr b="1" sz="3200" lang="en-US">
                <a:solidFill>
                  <a:srgbClr val="D66565"/>
                </a:solidFill>
              </a:rPr>
              <a:t> </a:t>
            </a:r>
            <a:r>
              <a:rPr b="1" sz="3200" lang="en-US">
                <a:solidFill>
                  <a:srgbClr val="D66565"/>
                </a:solidFill>
              </a:rPr>
              <a:t>A</a:t>
            </a:r>
            <a:r>
              <a:rPr b="1" sz="3200" lang="en-US">
                <a:solidFill>
                  <a:srgbClr val="D66565"/>
                </a:solidFill>
              </a:rPr>
              <a:t>n</a:t>
            </a:r>
            <a:r>
              <a:rPr b="1" sz="3200" lang="en-US">
                <a:solidFill>
                  <a:srgbClr val="D66565"/>
                </a:solidFill>
              </a:rPr>
              <a:t>j</a:t>
            </a:r>
            <a:r>
              <a:rPr b="1" sz="3200" lang="en-US">
                <a:solidFill>
                  <a:srgbClr val="D66565"/>
                </a:solidFill>
              </a:rPr>
              <a:t>a</a:t>
            </a:r>
            <a:r>
              <a:rPr b="1" sz="3200" lang="en-US">
                <a:solidFill>
                  <a:srgbClr val="D66565"/>
                </a:solidFill>
              </a:rPr>
              <a:t>l</a:t>
            </a:r>
            <a:r>
              <a:rPr b="1" sz="3200" lang="en-US">
                <a:solidFill>
                  <a:srgbClr val="D66565"/>
                </a:solidFill>
              </a:rPr>
              <a:t>i</a:t>
            </a:r>
            <a:r>
              <a:rPr b="1" sz="3200" lang="en-US">
                <a:solidFill>
                  <a:srgbClr val="D66565"/>
                </a:solidFill>
              </a:rPr>
              <a:t> </a:t>
            </a:r>
            <a:r>
              <a:rPr b="1" sz="3200" lang="en-US">
                <a:solidFill>
                  <a:srgbClr val="D66565"/>
                </a:solidFill>
              </a:rPr>
              <a:t>k</a:t>
            </a:r>
            <a:r>
              <a:rPr b="1" sz="3200" lang="en-US">
                <a:solidFill>
                  <a:srgbClr val="D66565"/>
                </a:solidFill>
              </a:rPr>
              <a:t>u</a:t>
            </a:r>
            <a:r>
              <a:rPr b="1" sz="3200" lang="en-US">
                <a:solidFill>
                  <a:srgbClr val="D66565"/>
                </a:solidFill>
              </a:rPr>
              <a:t>m</a:t>
            </a:r>
            <a:r>
              <a:rPr b="1" sz="3200" lang="en-US">
                <a:solidFill>
                  <a:srgbClr val="D66565"/>
                </a:solidFill>
              </a:rPr>
              <a:t>a</a:t>
            </a:r>
            <a:r>
              <a:rPr b="1" sz="3200" lang="en-US">
                <a:solidFill>
                  <a:srgbClr val="D66565"/>
                </a:solidFill>
              </a:rPr>
              <a:t>r</a:t>
            </a:r>
            <a:r>
              <a:rPr b="1" sz="3200" lang="en-US">
                <a:solidFill>
                  <a:srgbClr val="D66565"/>
                </a:solidFill>
              </a:rPr>
              <a:t>i</a:t>
            </a:r>
            <a:endParaRPr b="1" sz="3200" lang="en-IN">
              <a:solidFill>
                <a:srgbClr val="D66565"/>
              </a:solidFill>
            </a:endParaRPr>
          </a:p>
          <a:p>
            <a:endParaRPr b="1" sz="3200" lang="en-IN">
              <a:solidFill>
                <a:srgbClr val="D66565"/>
              </a:solidFill>
            </a:endParaRPr>
          </a:p>
          <a:p>
            <a:r>
              <a:rPr b="1" sz="3200" lang="en-US">
                <a:solidFill>
                  <a:srgbClr val="D66565"/>
                </a:solidFill>
              </a:rPr>
              <a:t>R</a:t>
            </a:r>
            <a:r>
              <a:rPr b="1" sz="3200" lang="en-US">
                <a:solidFill>
                  <a:srgbClr val="D66565"/>
                </a:solidFill>
              </a:rPr>
              <a:t>o</a:t>
            </a:r>
            <a:r>
              <a:rPr b="1" sz="3200" lang="en-US">
                <a:solidFill>
                  <a:srgbClr val="D66565"/>
                </a:solidFill>
              </a:rPr>
              <a:t>l</a:t>
            </a:r>
            <a:r>
              <a:rPr b="1" sz="3200" lang="en-US">
                <a:solidFill>
                  <a:srgbClr val="D66565"/>
                </a:solidFill>
              </a:rPr>
              <a:t>l</a:t>
            </a:r>
            <a:r>
              <a:rPr b="1" sz="3200" lang="en-US">
                <a:solidFill>
                  <a:srgbClr val="D66565"/>
                </a:solidFill>
              </a:rPr>
              <a:t> </a:t>
            </a:r>
            <a:r>
              <a:rPr b="1" sz="3200" lang="en-US">
                <a:solidFill>
                  <a:srgbClr val="D66565"/>
                </a:solidFill>
              </a:rPr>
              <a:t>n</a:t>
            </a:r>
            <a:r>
              <a:rPr b="1" sz="3200" lang="en-US">
                <a:solidFill>
                  <a:srgbClr val="D66565"/>
                </a:solidFill>
              </a:rPr>
              <a:t>o</a:t>
            </a:r>
            <a:r>
              <a:rPr b="1" sz="3200" lang="en-US">
                <a:solidFill>
                  <a:srgbClr val="D66565"/>
                </a:solidFill>
              </a:rPr>
              <a:t>.</a:t>
            </a:r>
            <a:r>
              <a:rPr b="1" sz="3200" lang="en-US">
                <a:solidFill>
                  <a:srgbClr val="D66565"/>
                </a:solidFill>
              </a:rPr>
              <a:t> </a:t>
            </a:r>
            <a:r>
              <a:rPr b="1" sz="3200" lang="en-US">
                <a:solidFill>
                  <a:srgbClr val="D66565"/>
                </a:solidFill>
              </a:rPr>
              <a:t>:</a:t>
            </a:r>
            <a:r>
              <a:rPr b="1" sz="3200" lang="en-US">
                <a:solidFill>
                  <a:srgbClr val="D66565"/>
                </a:solidFill>
              </a:rPr>
              <a:t> </a:t>
            </a:r>
            <a:r>
              <a:rPr b="1" sz="3200" lang="en-US">
                <a:solidFill>
                  <a:srgbClr val="D66565"/>
                </a:solidFill>
              </a:rPr>
              <a:t> </a:t>
            </a:r>
            <a:r>
              <a:rPr b="1" sz="3200" lang="en-US">
                <a:solidFill>
                  <a:srgbClr val="D66565"/>
                </a:solidFill>
              </a:rPr>
              <a:t>8</a:t>
            </a:r>
            <a:endParaRPr b="1" sz="3200" lang="en-IN">
              <a:solidFill>
                <a:srgbClr val="D66565"/>
              </a:solidFill>
            </a:endParaRPr>
          </a:p>
          <a:p>
            <a:endParaRPr b="1" sz="3200" lang="en-IN">
              <a:solidFill>
                <a:srgbClr val="D66565"/>
              </a:solidFill>
            </a:endParaRPr>
          </a:p>
          <a:p>
            <a:r>
              <a:rPr b="1" sz="3200" lang="en-US">
                <a:solidFill>
                  <a:srgbClr val="D66565"/>
                </a:solidFill>
              </a:rPr>
              <a:t>D</a:t>
            </a:r>
            <a:r>
              <a:rPr b="1" sz="3200" lang="en-US">
                <a:solidFill>
                  <a:srgbClr val="D66565"/>
                </a:solidFill>
              </a:rPr>
              <a:t>e</a:t>
            </a:r>
            <a:r>
              <a:rPr b="1" sz="3200" lang="en-US">
                <a:solidFill>
                  <a:srgbClr val="D66565"/>
                </a:solidFill>
              </a:rPr>
              <a:t>p</a:t>
            </a:r>
            <a:r>
              <a:rPr b="1" sz="3200" lang="en-US">
                <a:solidFill>
                  <a:srgbClr val="D66565"/>
                </a:solidFill>
              </a:rPr>
              <a:t>t</a:t>
            </a:r>
            <a:r>
              <a:rPr b="1" sz="3200" lang="en-US">
                <a:solidFill>
                  <a:srgbClr val="D66565"/>
                </a:solidFill>
              </a:rPr>
              <a:t>.</a:t>
            </a:r>
            <a:r>
              <a:rPr b="1" sz="3200" lang="en-US">
                <a:solidFill>
                  <a:srgbClr val="D66565"/>
                </a:solidFill>
              </a:rPr>
              <a:t> </a:t>
            </a:r>
            <a:r>
              <a:rPr b="1" sz="3200" lang="en-US">
                <a:solidFill>
                  <a:srgbClr val="D66565"/>
                </a:solidFill>
              </a:rPr>
              <a:t> </a:t>
            </a:r>
            <a:r>
              <a:rPr b="1" sz="3200" lang="en-US">
                <a:solidFill>
                  <a:srgbClr val="D66565"/>
                </a:solidFill>
              </a:rPr>
              <a:t> </a:t>
            </a:r>
            <a:r>
              <a:rPr b="1" sz="3200" lang="en-US">
                <a:solidFill>
                  <a:srgbClr val="D66565"/>
                </a:solidFill>
              </a:rPr>
              <a:t> </a:t>
            </a:r>
            <a:r>
              <a:rPr b="1" sz="3200" lang="en-US">
                <a:solidFill>
                  <a:srgbClr val="D66565"/>
                </a:solidFill>
              </a:rPr>
              <a:t>:</a:t>
            </a:r>
            <a:r>
              <a:rPr b="1" sz="3200" lang="en-US">
                <a:solidFill>
                  <a:srgbClr val="D66565"/>
                </a:solidFill>
              </a:rPr>
              <a:t> </a:t>
            </a:r>
            <a:r>
              <a:rPr b="1" sz="3200" lang="en-US">
                <a:solidFill>
                  <a:srgbClr val="D66565"/>
                </a:solidFill>
              </a:rPr>
              <a:t> </a:t>
            </a:r>
            <a:r>
              <a:rPr b="1" sz="3200" lang="en-US">
                <a:solidFill>
                  <a:srgbClr val="D66565"/>
                </a:solidFill>
              </a:rPr>
              <a:t>I</a:t>
            </a:r>
            <a:r>
              <a:rPr b="1" sz="3200" lang="en-US">
                <a:solidFill>
                  <a:srgbClr val="D66565"/>
                </a:solidFill>
              </a:rPr>
              <a:t>T</a:t>
            </a:r>
            <a:endParaRPr b="1" sz="3200" lang="en-IN">
              <a:solidFill>
                <a:srgbClr val="D66565"/>
              </a:solidFill>
            </a:endParaRPr>
          </a:p>
          <a:p>
            <a:endParaRPr b="1" sz="3200" lang="en-IN">
              <a:solidFill>
                <a:srgbClr val="D66565"/>
              </a:solidFill>
            </a:endParaRPr>
          </a:p>
          <a:p>
            <a:r>
              <a:rPr b="1" sz="3200" lang="en-US">
                <a:solidFill>
                  <a:srgbClr val="D66565"/>
                </a:solidFill>
              </a:rPr>
              <a:t>Y</a:t>
            </a:r>
            <a:r>
              <a:rPr b="1" sz="3200" lang="en-US">
                <a:solidFill>
                  <a:srgbClr val="D66565"/>
                </a:solidFill>
              </a:rPr>
              <a:t>e</a:t>
            </a:r>
            <a:r>
              <a:rPr b="1" sz="3200" lang="en-US">
                <a:solidFill>
                  <a:srgbClr val="D66565"/>
                </a:solidFill>
              </a:rPr>
              <a:t>a</a:t>
            </a:r>
            <a:r>
              <a:rPr b="1" sz="3200" lang="en-US">
                <a:solidFill>
                  <a:srgbClr val="D66565"/>
                </a:solidFill>
              </a:rPr>
              <a:t>r</a:t>
            </a:r>
            <a:r>
              <a:rPr b="1" sz="3200" lang="en-US">
                <a:solidFill>
                  <a:srgbClr val="D66565"/>
                </a:solidFill>
              </a:rPr>
              <a:t> </a:t>
            </a:r>
            <a:r>
              <a:rPr b="1" sz="3200" lang="en-US">
                <a:solidFill>
                  <a:srgbClr val="D66565"/>
                </a:solidFill>
              </a:rPr>
              <a:t> </a:t>
            </a:r>
            <a:r>
              <a:rPr b="1" sz="3200" lang="en-US">
                <a:solidFill>
                  <a:srgbClr val="D66565"/>
                </a:solidFill>
              </a:rPr>
              <a:t> </a:t>
            </a:r>
            <a:r>
              <a:rPr b="1" sz="3200" lang="en-US">
                <a:solidFill>
                  <a:srgbClr val="D66565"/>
                </a:solidFill>
              </a:rPr>
              <a:t> </a:t>
            </a:r>
            <a:r>
              <a:rPr b="1" sz="3200" lang="en-US">
                <a:solidFill>
                  <a:srgbClr val="D66565"/>
                </a:solidFill>
              </a:rPr>
              <a:t> </a:t>
            </a:r>
            <a:r>
              <a:rPr b="1" sz="3200" lang="en-US">
                <a:solidFill>
                  <a:srgbClr val="D66565"/>
                </a:solidFill>
              </a:rPr>
              <a:t>:</a:t>
            </a:r>
            <a:r>
              <a:rPr b="1" sz="3200" lang="en-US">
                <a:solidFill>
                  <a:srgbClr val="D66565"/>
                </a:solidFill>
              </a:rPr>
              <a:t> </a:t>
            </a:r>
            <a:r>
              <a:rPr b="1" sz="3200" lang="en-US">
                <a:solidFill>
                  <a:srgbClr val="D66565"/>
                </a:solidFill>
              </a:rPr>
              <a:t> </a:t>
            </a:r>
            <a:r>
              <a:rPr b="1" sz="3200" lang="en-US">
                <a:solidFill>
                  <a:srgbClr val="D66565"/>
                </a:solidFill>
              </a:rPr>
              <a:t> </a:t>
            </a:r>
            <a:r>
              <a:rPr b="1" sz="3200" lang="en-US">
                <a:solidFill>
                  <a:srgbClr val="D66565"/>
                </a:solidFill>
              </a:rPr>
              <a:t>4</a:t>
            </a:r>
            <a:r>
              <a:rPr b="1" sz="3200" lang="en-US">
                <a:solidFill>
                  <a:srgbClr val="D66565"/>
                </a:solidFill>
              </a:rPr>
              <a:t>t</a:t>
            </a:r>
            <a:r>
              <a:rPr b="1" sz="3200" lang="en-US">
                <a:solidFill>
                  <a:srgbClr val="D66565"/>
                </a:solidFill>
              </a:rPr>
              <a:t>h</a:t>
            </a:r>
            <a:r>
              <a:rPr b="1" sz="3200" lang="en-US">
                <a:solidFill>
                  <a:srgbClr val="D66565"/>
                </a:solidFill>
              </a:rPr>
              <a:t> </a:t>
            </a:r>
            <a:r>
              <a:rPr b="1" sz="3200" lang="en-US">
                <a:solidFill>
                  <a:srgbClr val="D66565"/>
                </a:solidFill>
              </a:rPr>
              <a:t>y</a:t>
            </a:r>
            <a:r>
              <a:rPr b="1" sz="3200" lang="en-US">
                <a:solidFill>
                  <a:srgbClr val="D66565"/>
                </a:solidFill>
              </a:rPr>
              <a:t>r</a:t>
            </a:r>
            <a:r>
              <a:rPr b="1" sz="3200" lang="en-US">
                <a:solidFill>
                  <a:srgbClr val="D66565"/>
                </a:solidFill>
              </a:rPr>
              <a:t> </a:t>
            </a:r>
            <a:r>
              <a:rPr b="1" sz="3200" lang="en-US">
                <a:solidFill>
                  <a:srgbClr val="D66565"/>
                </a:solidFill>
              </a:rPr>
              <a:t>(</a:t>
            </a:r>
            <a:r>
              <a:rPr b="1" sz="3200" lang="en-US">
                <a:solidFill>
                  <a:srgbClr val="D66565"/>
                </a:solidFill>
              </a:rPr>
              <a:t>8</a:t>
            </a:r>
            <a:r>
              <a:rPr b="1" sz="3200" lang="en-US">
                <a:solidFill>
                  <a:srgbClr val="D66565"/>
                </a:solidFill>
              </a:rPr>
              <a:t>t</a:t>
            </a:r>
            <a:r>
              <a:rPr b="1" sz="3200" lang="en-US">
                <a:solidFill>
                  <a:srgbClr val="D66565"/>
                </a:solidFill>
              </a:rPr>
              <a:t>h</a:t>
            </a:r>
            <a:r>
              <a:rPr b="1" sz="3200" lang="en-US">
                <a:solidFill>
                  <a:srgbClr val="D66565"/>
                </a:solidFill>
              </a:rPr>
              <a:t> </a:t>
            </a:r>
            <a:r>
              <a:rPr b="1" sz="3200" lang="en-US">
                <a:solidFill>
                  <a:srgbClr val="D66565"/>
                </a:solidFill>
              </a:rPr>
              <a:t>s</a:t>
            </a:r>
            <a:r>
              <a:rPr b="1" sz="3200" lang="en-US">
                <a:solidFill>
                  <a:srgbClr val="D66565"/>
                </a:solidFill>
              </a:rPr>
              <a:t>e</a:t>
            </a:r>
            <a:r>
              <a:rPr b="1" sz="3200" lang="en-US">
                <a:solidFill>
                  <a:srgbClr val="D66565"/>
                </a:solidFill>
              </a:rPr>
              <a:t>m</a:t>
            </a:r>
            <a:r>
              <a:rPr b="1" sz="3200" lang="en-US">
                <a:solidFill>
                  <a:srgbClr val="D66565"/>
                </a:solidFill>
              </a:rPr>
              <a:t>)</a:t>
            </a:r>
            <a:endParaRPr b="1" sz="3200" lang="en-IN">
              <a:solidFill>
                <a:srgbClr val="D66565"/>
              </a:solidFill>
            </a:endParaRPr>
          </a:p>
          <a:p>
            <a:r>
              <a:rPr b="1" sz="3200" lang="en-US">
                <a:solidFill>
                  <a:srgbClr val="D66565"/>
                </a:solidFill>
              </a:rPr>
              <a:t> </a:t>
            </a:r>
            <a:endParaRPr b="1" sz="3200" lang="en-IN">
              <a:solidFill>
                <a:srgbClr val="D66565"/>
              </a:solidFill>
            </a:endParaRPr>
          </a:p>
          <a:p>
            <a:r>
              <a:rPr b="1" sz="3200" lang="en-US">
                <a:solidFill>
                  <a:srgbClr val="D66565"/>
                </a:solidFill>
              </a:rPr>
              <a:t>S</a:t>
            </a:r>
            <a:r>
              <a:rPr b="1" sz="3200" lang="en-US">
                <a:solidFill>
                  <a:srgbClr val="D66565"/>
                </a:solidFill>
              </a:rPr>
              <a:t>u</a:t>
            </a:r>
            <a:r>
              <a:rPr b="1" sz="3200" lang="en-US">
                <a:solidFill>
                  <a:srgbClr val="D66565"/>
                </a:solidFill>
              </a:rPr>
              <a:t>b</a:t>
            </a:r>
            <a:r>
              <a:rPr b="1" sz="3200" lang="en-US">
                <a:solidFill>
                  <a:srgbClr val="D66565"/>
                </a:solidFill>
              </a:rPr>
              <a:t>j</a:t>
            </a:r>
            <a:r>
              <a:rPr b="1" sz="3200" lang="en-US">
                <a:solidFill>
                  <a:srgbClr val="D66565"/>
                </a:solidFill>
              </a:rPr>
              <a:t>ect</a:t>
            </a:r>
            <a:r>
              <a:rPr b="1" sz="3200" lang="en-US">
                <a:solidFill>
                  <a:srgbClr val="D66565"/>
                </a:solidFill>
              </a:rPr>
              <a:t> </a:t>
            </a:r>
            <a:r>
              <a:rPr b="1" sz="3200" lang="en-US">
                <a:solidFill>
                  <a:srgbClr val="D66565"/>
                </a:solidFill>
              </a:rPr>
              <a:t> </a:t>
            </a:r>
            <a:r>
              <a:rPr b="1" sz="3200" lang="en-US">
                <a:solidFill>
                  <a:srgbClr val="D66565"/>
                </a:solidFill>
              </a:rPr>
              <a:t>:</a:t>
            </a:r>
            <a:r>
              <a:rPr b="1" sz="3200" lang="en-US">
                <a:solidFill>
                  <a:srgbClr val="D66565"/>
                </a:solidFill>
              </a:rPr>
              <a:t> </a:t>
            </a:r>
            <a:r>
              <a:rPr b="1" sz="3200" lang="en-US">
                <a:solidFill>
                  <a:srgbClr val="D66565"/>
                </a:solidFill>
              </a:rPr>
              <a:t> </a:t>
            </a:r>
            <a:r>
              <a:rPr b="1" sz="3200" lang="en-US">
                <a:solidFill>
                  <a:srgbClr val="D66565"/>
                </a:solidFill>
              </a:rPr>
              <a:t>c</a:t>
            </a:r>
            <a:r>
              <a:rPr b="1" sz="3200" lang="en-US">
                <a:solidFill>
                  <a:srgbClr val="D66565"/>
                </a:solidFill>
              </a:rPr>
              <a:t>r</a:t>
            </a:r>
            <a:r>
              <a:rPr b="1" sz="3200" lang="en-US">
                <a:solidFill>
                  <a:srgbClr val="D66565"/>
                </a:solidFill>
              </a:rPr>
              <a:t>y</a:t>
            </a:r>
            <a:r>
              <a:rPr b="1" sz="3200" lang="en-US">
                <a:solidFill>
                  <a:srgbClr val="D66565"/>
                </a:solidFill>
              </a:rPr>
              <a:t>p</a:t>
            </a:r>
            <a:r>
              <a:rPr b="1" sz="3200" lang="en-US">
                <a:solidFill>
                  <a:srgbClr val="D66565"/>
                </a:solidFill>
              </a:rPr>
              <a:t>t</a:t>
            </a:r>
            <a:r>
              <a:rPr b="1" sz="3200" lang="en-US">
                <a:solidFill>
                  <a:srgbClr val="D66565"/>
                </a:solidFill>
              </a:rPr>
              <a:t>o</a:t>
            </a:r>
            <a:r>
              <a:rPr b="1" sz="3200" lang="en-US">
                <a:solidFill>
                  <a:srgbClr val="D66565"/>
                </a:solidFill>
              </a:rPr>
              <a:t>g</a:t>
            </a:r>
            <a:r>
              <a:rPr b="1" sz="3200" lang="en-US">
                <a:solidFill>
                  <a:srgbClr val="D66565"/>
                </a:solidFill>
              </a:rPr>
              <a:t>r</a:t>
            </a:r>
            <a:r>
              <a:rPr b="1" sz="3200" lang="en-US">
                <a:solidFill>
                  <a:srgbClr val="D66565"/>
                </a:solidFill>
              </a:rPr>
              <a:t>aphy</a:t>
            </a:r>
            <a:r>
              <a:rPr b="1" sz="3200" lang="en-US">
                <a:solidFill>
                  <a:srgbClr val="D66565"/>
                </a:solidFill>
              </a:rPr>
              <a:t> </a:t>
            </a:r>
            <a:r>
              <a:rPr b="1" sz="3200" lang="en-US">
                <a:solidFill>
                  <a:srgbClr val="D66565"/>
                </a:solidFill>
              </a:rPr>
              <a:t>a</a:t>
            </a:r>
            <a:r>
              <a:rPr b="1" sz="3200" lang="en-US">
                <a:solidFill>
                  <a:srgbClr val="D66565"/>
                </a:solidFill>
              </a:rPr>
              <a:t>s</a:t>
            </a:r>
            <a:r>
              <a:rPr b="1" sz="3200" lang="en-US">
                <a:solidFill>
                  <a:srgbClr val="D66565"/>
                </a:solidFill>
              </a:rPr>
              <a:t>s</a:t>
            </a:r>
            <a:r>
              <a:rPr b="1" sz="3200" lang="en-US">
                <a:solidFill>
                  <a:srgbClr val="D66565"/>
                </a:solidFill>
              </a:rPr>
              <a:t>i</a:t>
            </a:r>
            <a:r>
              <a:rPr b="1" sz="3200" lang="en-US">
                <a:solidFill>
                  <a:srgbClr val="D66565"/>
                </a:solidFill>
              </a:rPr>
              <a:t>g</a:t>
            </a:r>
            <a:r>
              <a:rPr b="1" sz="3200" lang="en-US">
                <a:solidFill>
                  <a:srgbClr val="D66565"/>
                </a:solidFill>
              </a:rPr>
              <a:t>n</a:t>
            </a:r>
            <a:r>
              <a:rPr b="1" sz="3200" lang="en-US">
                <a:solidFill>
                  <a:srgbClr val="D66565"/>
                </a:solidFill>
              </a:rPr>
              <a:t>m</a:t>
            </a:r>
            <a:r>
              <a:rPr b="1" sz="3200" lang="en-US">
                <a:solidFill>
                  <a:srgbClr val="D66565"/>
                </a:solidFill>
              </a:rPr>
              <a:t>e</a:t>
            </a:r>
            <a:r>
              <a:rPr b="1" sz="3200" lang="en-US">
                <a:solidFill>
                  <a:srgbClr val="D66565"/>
                </a:solidFill>
              </a:rPr>
              <a:t>nt</a:t>
            </a:r>
            <a:endParaRPr b="1" sz="3200" lang="en-IN">
              <a:solidFill>
                <a:srgbClr val="D6656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44" name=""/>
        <p:cNvGrpSpPr/>
        <p:nvPr/>
      </p:nvGrpSpPr>
      <p:grpSpPr>
        <a:xfrm>
          <a:off x="0" y="0"/>
          <a:ext cx="0" cy="0"/>
          <a:chOff x="0" y="0"/>
          <a:chExt cx="0" cy="0"/>
        </a:xfrm>
      </p:grpSpPr>
      <p:sp>
        <p:nvSpPr>
          <p:cNvPr id="1048660" name=""/>
          <p:cNvSpPr>
            <a:spLocks noGrp="1"/>
          </p:cNvSpPr>
          <p:nvPr>
            <p:ph type="ctrTitle"/>
          </p:nvPr>
        </p:nvSpPr>
        <p:spPr>
          <a:xfrm>
            <a:off x="150150" y="779253"/>
            <a:ext cx="6682867" cy="492420"/>
          </a:xfrm>
        </p:spPr>
        <p:txBody>
          <a:bodyPr>
            <a:normAutofit fontScale="90000"/>
          </a:bodyPr>
          <a:p>
            <a:r>
              <a:rPr lang="en-IN" u="sng">
                <a:solidFill>
                  <a:srgbClr val="D66565"/>
                </a:solidFill>
              </a:rPr>
              <a:t>Types of spoofing</a:t>
            </a:r>
            <a:r>
              <a:rPr lang="en-US" u="sng">
                <a:solidFill>
                  <a:srgbClr val="D66565"/>
                </a:solidFill>
              </a:rPr>
              <a:t> </a:t>
            </a:r>
            <a:r>
              <a:rPr lang="en-US" u="sng">
                <a:solidFill>
                  <a:srgbClr val="D66565"/>
                </a:solidFill>
              </a:rPr>
              <a:t>:</a:t>
            </a:r>
            <a:r>
              <a:rPr lang="en-US" u="sng">
                <a:solidFill>
                  <a:srgbClr val="D66565"/>
                </a:solidFill>
              </a:rPr>
              <a:t>-</a:t>
            </a:r>
            <a:endParaRPr lang="en-IN" u="sng">
              <a:solidFill>
                <a:srgbClr val="D66565"/>
              </a:solidFill>
            </a:endParaRPr>
          </a:p>
        </p:txBody>
      </p:sp>
      <p:sp>
        <p:nvSpPr>
          <p:cNvPr id="1048662" name=""/>
          <p:cNvSpPr txBox="1"/>
          <p:nvPr/>
        </p:nvSpPr>
        <p:spPr>
          <a:xfrm>
            <a:off x="667722" y="2118659"/>
            <a:ext cx="6507540" cy="4003040"/>
          </a:xfrm>
          <a:prstGeom prst="rect"/>
        </p:spPr>
        <p:txBody>
          <a:bodyPr rtlCol="0" wrap="square">
            <a:spAutoFit/>
          </a:bodyPr>
          <a:p>
            <a:r>
              <a:rPr sz="3800" lang="en-US">
                <a:solidFill>
                  <a:srgbClr val="000000"/>
                </a:solidFill>
              </a:rPr>
              <a:t>1</a:t>
            </a:r>
            <a:r>
              <a:rPr sz="3800" lang="en-US">
                <a:solidFill>
                  <a:srgbClr val="000000"/>
                </a:solidFill>
              </a:rPr>
              <a:t>.</a:t>
            </a:r>
            <a:r>
              <a:rPr sz="3800" lang="en-US">
                <a:solidFill>
                  <a:srgbClr val="000000"/>
                </a:solidFill>
              </a:rPr>
              <a:t> </a:t>
            </a:r>
            <a:r>
              <a:rPr sz="3800" lang="en-US">
                <a:solidFill>
                  <a:srgbClr val="000000"/>
                </a:solidFill>
              </a:rPr>
              <a:t> </a:t>
            </a:r>
            <a:r>
              <a:rPr sz="3800" lang="en-US">
                <a:solidFill>
                  <a:srgbClr val="000000"/>
                </a:solidFill>
              </a:rPr>
              <a:t> </a:t>
            </a:r>
            <a:r>
              <a:rPr sz="3800" lang="en-US">
                <a:solidFill>
                  <a:srgbClr val="000000"/>
                </a:solidFill>
              </a:rPr>
              <a:t>Email Spoofing</a:t>
            </a:r>
            <a:endParaRPr sz="3800" lang="en-IN">
              <a:solidFill>
                <a:srgbClr val="000000"/>
              </a:solidFill>
            </a:endParaRPr>
          </a:p>
          <a:p>
            <a:endParaRPr sz="3800" lang="en-IN">
              <a:solidFill>
                <a:srgbClr val="000000"/>
              </a:solidFill>
            </a:endParaRPr>
          </a:p>
          <a:p>
            <a:r>
              <a:rPr sz="3800" lang="en-US">
                <a:solidFill>
                  <a:srgbClr val="000000"/>
                </a:solidFill>
              </a:rPr>
              <a:t>2</a:t>
            </a:r>
            <a:r>
              <a:rPr sz="3800" lang="en-US">
                <a:solidFill>
                  <a:srgbClr val="000000"/>
                </a:solidFill>
              </a:rPr>
              <a:t>.</a:t>
            </a:r>
            <a:r>
              <a:rPr sz="3800" lang="en-US">
                <a:solidFill>
                  <a:srgbClr val="000000"/>
                </a:solidFill>
              </a:rPr>
              <a:t> </a:t>
            </a:r>
            <a:r>
              <a:rPr sz="3800" lang="en-US">
                <a:solidFill>
                  <a:srgbClr val="000000"/>
                </a:solidFill>
              </a:rPr>
              <a:t> </a:t>
            </a:r>
            <a:r>
              <a:rPr sz="3800" lang="en-US">
                <a:solidFill>
                  <a:srgbClr val="000000"/>
                </a:solidFill>
              </a:rPr>
              <a:t> </a:t>
            </a:r>
            <a:r>
              <a:rPr sz="3800" lang="en-US">
                <a:solidFill>
                  <a:srgbClr val="000000"/>
                </a:solidFill>
              </a:rPr>
              <a:t>IP Spoofing</a:t>
            </a:r>
            <a:endParaRPr sz="3800" lang="en-IN">
              <a:solidFill>
                <a:srgbClr val="000000"/>
              </a:solidFill>
            </a:endParaRPr>
          </a:p>
          <a:p>
            <a:endParaRPr sz="3800" lang="en-IN">
              <a:solidFill>
                <a:srgbClr val="000000"/>
              </a:solidFill>
            </a:endParaRPr>
          </a:p>
          <a:p>
            <a:r>
              <a:rPr sz="3800" lang="en-US">
                <a:solidFill>
                  <a:srgbClr val="000000"/>
                </a:solidFill>
              </a:rPr>
              <a:t>3</a:t>
            </a:r>
            <a:r>
              <a:rPr sz="3800" lang="en-US">
                <a:solidFill>
                  <a:srgbClr val="000000"/>
                </a:solidFill>
              </a:rPr>
              <a:t>.</a:t>
            </a:r>
            <a:r>
              <a:rPr sz="3800" lang="en-US">
                <a:solidFill>
                  <a:srgbClr val="000000"/>
                </a:solidFill>
              </a:rPr>
              <a:t> </a:t>
            </a:r>
            <a:r>
              <a:rPr sz="3800" lang="en-US">
                <a:solidFill>
                  <a:srgbClr val="000000"/>
                </a:solidFill>
              </a:rPr>
              <a:t> </a:t>
            </a:r>
            <a:r>
              <a:rPr sz="3800" lang="en-US">
                <a:solidFill>
                  <a:srgbClr val="000000"/>
                </a:solidFill>
              </a:rPr>
              <a:t>ARP Spoofing</a:t>
            </a:r>
            <a:endParaRPr sz="3800" lang="en-IN">
              <a:solidFill>
                <a:srgbClr val="000000"/>
              </a:solidFill>
            </a:endParaRPr>
          </a:p>
          <a:p>
            <a:endParaRPr sz="3800" lang="en-IN">
              <a:solidFill>
                <a:srgbClr val="000000"/>
              </a:solidFill>
            </a:endParaRPr>
          </a:p>
          <a:p>
            <a:r>
              <a:rPr sz="3800" lang="en-US">
                <a:solidFill>
                  <a:srgbClr val="000000"/>
                </a:solidFill>
              </a:rPr>
              <a:t>4</a:t>
            </a:r>
            <a:r>
              <a:rPr sz="3800" lang="en-US">
                <a:solidFill>
                  <a:srgbClr val="000000"/>
                </a:solidFill>
              </a:rPr>
              <a:t>.</a:t>
            </a:r>
            <a:r>
              <a:rPr sz="3800" lang="en-US">
                <a:solidFill>
                  <a:srgbClr val="000000"/>
                </a:solidFill>
              </a:rPr>
              <a:t> </a:t>
            </a:r>
            <a:r>
              <a:rPr sz="3800" lang="en-US">
                <a:solidFill>
                  <a:srgbClr val="000000"/>
                </a:solidFill>
              </a:rPr>
              <a:t> </a:t>
            </a:r>
            <a:r>
              <a:rPr sz="3800" lang="en-US">
                <a:solidFill>
                  <a:srgbClr val="000000"/>
                </a:solidFill>
              </a:rPr>
              <a:t> </a:t>
            </a:r>
            <a:r>
              <a:rPr sz="3800" lang="en-US">
                <a:solidFill>
                  <a:srgbClr val="000000"/>
                </a:solidFill>
              </a:rPr>
              <a:t>D</a:t>
            </a:r>
            <a:r>
              <a:rPr sz="3800" lang="en-US">
                <a:solidFill>
                  <a:srgbClr val="000000"/>
                </a:solidFill>
              </a:rPr>
              <a:t>NS Server Spoofing</a:t>
            </a:r>
            <a:r>
              <a:rPr sz="3800" lang="en-US">
                <a:solidFill>
                  <a:srgbClr val="000000"/>
                </a:solidFill>
              </a:rPr>
              <a:t> </a:t>
            </a:r>
            <a:r>
              <a:rPr sz="3800" lang="en-US">
                <a:solidFill>
                  <a:srgbClr val="000000"/>
                </a:solidFill>
              </a:rPr>
              <a:t> </a:t>
            </a:r>
            <a:r>
              <a:rPr sz="3800" lang="en-US">
                <a:solidFill>
                  <a:srgbClr val="000000"/>
                </a:solidFill>
              </a:rPr>
              <a:t> </a:t>
            </a:r>
            <a:r>
              <a:rPr sz="3800" lang="en-US">
                <a:solidFill>
                  <a:srgbClr val="000000"/>
                </a:solidFill>
              </a:rPr>
              <a:t> </a:t>
            </a:r>
            <a:r>
              <a:rPr sz="3800" lang="en-US">
                <a:solidFill>
                  <a:srgbClr val="000000"/>
                </a:solidFill>
              </a:rPr>
              <a:t> </a:t>
            </a:r>
            <a:endParaRPr sz="3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48" name=""/>
        <p:cNvGrpSpPr/>
        <p:nvPr/>
      </p:nvGrpSpPr>
      <p:grpSpPr>
        <a:xfrm>
          <a:off x="0" y="0"/>
          <a:ext cx="0" cy="0"/>
          <a:chOff x="0" y="0"/>
          <a:chExt cx="0" cy="0"/>
        </a:xfrm>
      </p:grpSpPr>
      <p:sp>
        <p:nvSpPr>
          <p:cNvPr id="1048681" name=""/>
          <p:cNvSpPr>
            <a:spLocks noGrp="1"/>
          </p:cNvSpPr>
          <p:nvPr>
            <p:ph type="ctrTitle"/>
          </p:nvPr>
        </p:nvSpPr>
        <p:spPr>
          <a:xfrm rot="21583992">
            <a:off x="-77982" y="1122363"/>
            <a:ext cx="8999697" cy="4983734"/>
          </a:xfrm>
        </p:spPr>
        <p:txBody>
          <a:bodyPr>
            <a:noAutofit/>
          </a:bodyPr>
          <a:p>
            <a:r>
              <a:rPr b="1" sz="3800" lang="en-IN" u="sng">
                <a:solidFill>
                  <a:srgbClr val="D66565"/>
                </a:solidFill>
              </a:rPr>
              <a:t>Email Spoofing Attacks</a:t>
            </a:r>
            <a:r>
              <a:rPr b="1" sz="3800" lang="en-US" u="sng">
                <a:solidFill>
                  <a:srgbClr val="D66565"/>
                </a:solidFill>
              </a:rPr>
              <a:t> </a:t>
            </a:r>
            <a:r>
              <a:rPr b="1" sz="3800" lang="en-US" u="sng">
                <a:solidFill>
                  <a:srgbClr val="D66565"/>
                </a:solidFill>
              </a:rPr>
              <a:t>:</a:t>
            </a:r>
            <a:r>
              <a:rPr b="1" sz="3800" lang="en-US" u="sng">
                <a:solidFill>
                  <a:srgbClr val="D66565"/>
                </a:solidFill>
              </a:rPr>
              <a:t>-</a:t>
            </a:r>
            <a:br>
              <a:rPr b="1" sz="3800" lang="en-US" u="sng">
                <a:solidFill>
                  <a:srgbClr val="D66565"/>
                </a:solidFill>
              </a:rPr>
            </a:br>
            <a:br>
              <a:rPr sz="3500" lang="en-IN"/>
            </a:br>
            <a:r>
              <a:rPr sz="3500" lang="en-IN"/>
              <a:t>Email spoofing attacks are where an attacker sends an email imitating another sender. In these attacks, the sender field is spoofed to show fake contact details. The attacker impersonates this entity and then sends you an email requesting information. These attacks are often used to pose as administrators and ask other members of staff for account details.</a:t>
            </a:r>
            <a:br>
              <a:rPr sz="3500" lang="en-IN"/>
            </a:br>
            <a:r>
              <a:rPr sz="3500" lang="en-IN"/>
              <a:t> </a:t>
            </a:r>
            <a:endParaRPr sz="35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50" name=""/>
        <p:cNvGrpSpPr/>
        <p:nvPr/>
      </p:nvGrpSpPr>
      <p:grpSpPr>
        <a:xfrm>
          <a:off x="0" y="0"/>
          <a:ext cx="0" cy="0"/>
          <a:chOff x="0" y="0"/>
          <a:chExt cx="0" cy="0"/>
        </a:xfrm>
      </p:grpSpPr>
      <p:sp>
        <p:nvSpPr>
          <p:cNvPr id="1048685" name=""/>
          <p:cNvSpPr>
            <a:spLocks noGrp="1"/>
          </p:cNvSpPr>
          <p:nvPr>
            <p:ph type="ctrTitle"/>
          </p:nvPr>
        </p:nvSpPr>
        <p:spPr>
          <a:xfrm>
            <a:off x="-49035" y="1498802"/>
            <a:ext cx="9099229" cy="4864811"/>
          </a:xfrm>
          <a:prstGeom prst="rect"/>
        </p:spPr>
        <p:txBody>
          <a:bodyPr>
            <a:noAutofit/>
          </a:bodyPr>
          <a:p>
            <a:r>
              <a:rPr b="1" sz="3800" lang="en-IN" u="sng">
                <a:solidFill>
                  <a:srgbClr val="D66565"/>
                </a:solidFill>
              </a:rPr>
              <a:t>IP Spoofing Attack</a:t>
            </a:r>
            <a:br>
              <a:rPr b="1" sz="3800" lang="en-US" u="sng">
                <a:solidFill>
                  <a:srgbClr val="D66565"/>
                </a:solidFill>
              </a:rPr>
            </a:br>
            <a:br>
              <a:rPr b="1" sz="3800" lang="en-IN" u="sng">
                <a:solidFill>
                  <a:srgbClr val="D66565"/>
                </a:solidFill>
              </a:rPr>
            </a:br>
            <a:r>
              <a:rPr sz="3600" lang="en-IN"/>
              <a:t>An IP spoofing attack is where an attacker tries to impersonate an IP address so that they can pretend to be another user. During an IP address spoofing attack the attacker sends packets from a false source address. These packets are sent to devices within the network and operate much like a DoS attack. The attacker uses multiple packet addresses to overwhelm a device with too many packets.</a:t>
            </a:r>
            <a:endParaRPr sz="360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51" name=""/>
        <p:cNvGrpSpPr/>
        <p:nvPr/>
      </p:nvGrpSpPr>
      <p:grpSpPr>
        <a:xfrm>
          <a:off x="0" y="0"/>
          <a:ext cx="0" cy="0"/>
          <a:chOff x="0" y="0"/>
          <a:chExt cx="0" cy="0"/>
        </a:xfrm>
      </p:grpSpPr>
      <p:sp>
        <p:nvSpPr>
          <p:cNvPr id="1048687" name=""/>
          <p:cNvSpPr>
            <a:spLocks noGrp="1"/>
          </p:cNvSpPr>
          <p:nvPr>
            <p:ph type="ctrTitle"/>
          </p:nvPr>
        </p:nvSpPr>
        <p:spPr>
          <a:xfrm>
            <a:off x="27892" y="1122363"/>
            <a:ext cx="8790913" cy="5425078"/>
          </a:xfrm>
        </p:spPr>
        <p:txBody>
          <a:bodyPr>
            <a:noAutofit/>
          </a:bodyPr>
          <a:p>
            <a:br>
              <a:rPr sz="2600" lang="en-IN"/>
            </a:br>
            <a:r>
              <a:rPr sz="2600" lang="en-IN"/>
              <a:t>An ARP spoofing attack is an attack that uses the Address Resolution Protocol to fish for information. In an ARP spoofing attack the attacker sends ARP messages out across a network in an attempt to connect their MAC address with the IP address of a member of staff. The attacker waits quietly on the network until they manage to crack the IP address.</a:t>
            </a:r>
            <a:br>
              <a:rPr sz="2600" lang="en-IN"/>
            </a:br>
            <a:r>
              <a:rPr sz="2600" lang="en-IN"/>
              <a:t>Once the IP address has been cracked, the attacker can intercept data in between the computer and the router. Then data sent to the member of staff is actually sent on to the attacker’s IP address. The end result is data in the hands of the attacker. The attacker can then use IP addresses throughout your network against you to launch a denial-of-service DOS attack. One of the most important things to note about ARP spoofing attacks is that they can only work on LANs that use the ARP protocol.</a:t>
            </a:r>
            <a:endParaRPr sz="2600" lang="en-IN"/>
          </a:p>
        </p:txBody>
      </p:sp>
      <p:sp>
        <p:nvSpPr>
          <p:cNvPr id="1048689" name=""/>
          <p:cNvSpPr txBox="1"/>
          <p:nvPr/>
        </p:nvSpPr>
        <p:spPr>
          <a:xfrm>
            <a:off x="1721777" y="239682"/>
            <a:ext cx="4572000" cy="599440"/>
          </a:xfrm>
          <a:prstGeom prst="rect"/>
        </p:spPr>
        <p:txBody>
          <a:bodyPr rtlCol="0" wrap="square">
            <a:spAutoFit/>
          </a:bodyPr>
          <a:p>
            <a:r>
              <a:rPr b="1" sz="3400" lang="en-IN" u="sng">
                <a:solidFill>
                  <a:srgbClr val="D66565"/>
                </a:solidFill>
              </a:rPr>
              <a:t>ARP Spoofing Attack</a:t>
            </a:r>
            <a:r>
              <a:rPr b="1" sz="3400" lang="en-US" u="sng">
                <a:solidFill>
                  <a:srgbClr val="D66565"/>
                </a:solidFill>
              </a:rPr>
              <a:t>:</a:t>
            </a:r>
            <a:r>
              <a:rPr b="1" sz="3400" lang="en-US" u="sng">
                <a:solidFill>
                  <a:srgbClr val="D66565"/>
                </a:solidFill>
              </a:rPr>
              <a:t>-</a:t>
            </a:r>
            <a:endParaRPr b="1" sz="3400" lang="en-IN" u="sng">
              <a:solidFill>
                <a:srgbClr val="D6656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49" name=""/>
        <p:cNvGrpSpPr/>
        <p:nvPr/>
      </p:nvGrpSpPr>
      <p:grpSpPr>
        <a:xfrm>
          <a:off x="0" y="0"/>
          <a:ext cx="0" cy="0"/>
          <a:chOff x="0" y="0"/>
          <a:chExt cx="0" cy="0"/>
        </a:xfrm>
      </p:grpSpPr>
      <p:sp>
        <p:nvSpPr>
          <p:cNvPr id="1048683" name=""/>
          <p:cNvSpPr>
            <a:spLocks noGrp="1"/>
          </p:cNvSpPr>
          <p:nvPr>
            <p:ph type="ctrTitle"/>
          </p:nvPr>
        </p:nvSpPr>
        <p:spPr>
          <a:xfrm>
            <a:off x="-89484" y="1122363"/>
            <a:ext cx="8955232" cy="5449559"/>
          </a:xfrm>
        </p:spPr>
        <p:txBody>
          <a:bodyPr>
            <a:noAutofit/>
          </a:bodyPr>
          <a:p>
            <a:r>
              <a:rPr b="1" sz="3800" lang="en-IN" u="sng">
                <a:solidFill>
                  <a:srgbClr val="D66565"/>
                </a:solidFill>
              </a:rPr>
              <a:t>DNS Spoofing Attack</a:t>
            </a:r>
            <a:r>
              <a:rPr b="1" sz="3800" lang="en-US" u="sng">
                <a:solidFill>
                  <a:srgbClr val="D66565"/>
                </a:solidFill>
              </a:rPr>
              <a:t>:</a:t>
            </a:r>
            <a:r>
              <a:rPr b="1" sz="3800" lang="en-US" u="sng">
                <a:solidFill>
                  <a:srgbClr val="D66565"/>
                </a:solidFill>
              </a:rPr>
              <a:t>-</a:t>
            </a:r>
            <a:br>
              <a:rPr b="1" sz="3800" lang="en-US" u="sng">
                <a:solidFill>
                  <a:srgbClr val="D66565"/>
                </a:solidFill>
              </a:rPr>
            </a:br>
            <a:br>
              <a:rPr sz="3100" lang="en-IN"/>
            </a:br>
            <a:r>
              <a:rPr sz="3100" lang="en-IN"/>
              <a:t>DNS or domain name system attacks are where attackers jumble up the list of public IP addresses. DNS servers have a database of public IP addresses and hostnames that are used to help with navigating the network. When a DNS attack occurs, the attacker changes domain names so that they are rerouted to a new IP address.</a:t>
            </a:r>
            <a:br>
              <a:rPr sz="3100" lang="en-US"/>
            </a:br>
            <a:br>
              <a:rPr sz="3100" lang="en-IN"/>
            </a:br>
            <a:r>
              <a:rPr sz="3100" lang="en-IN"/>
              <a:t>One example of this is if you enter a website URL and you are then sent to a spoofed domain instead of the website that you originally wanted to go to. This is a popular way for attackers to spread worms and viruses into networks.</a:t>
            </a:r>
            <a:endParaRPr sz="310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45" name=""/>
        <p:cNvGrpSpPr/>
        <p:nvPr/>
      </p:nvGrpSpPr>
      <p:grpSpPr>
        <a:xfrm>
          <a:off x="0" y="0"/>
          <a:ext cx="0" cy="0"/>
          <a:chOff x="0" y="0"/>
          <a:chExt cx="0" cy="0"/>
        </a:xfrm>
      </p:grpSpPr>
      <p:sp>
        <p:nvSpPr>
          <p:cNvPr id="1048663" name=""/>
          <p:cNvSpPr>
            <a:spLocks noGrp="1"/>
          </p:cNvSpPr>
          <p:nvPr>
            <p:ph type="ctrTitle"/>
          </p:nvPr>
        </p:nvSpPr>
        <p:spPr>
          <a:xfrm rot="21590844">
            <a:off x="299916" y="1122374"/>
            <a:ext cx="8535322" cy="5335901"/>
          </a:xfrm>
        </p:spPr>
        <p:txBody>
          <a:bodyPr>
            <a:noAutofit/>
          </a:bodyPr>
          <a:p>
            <a:pPr algn="l"/>
            <a:br>
              <a:rPr sz="4200" lang="en-IN"/>
            </a:br>
            <a:r>
              <a:rPr sz="3500" lang="en-IN"/>
              <a:t>Spoofing can be applied to a number of communication methods and employ various levels of technical know-how. Spoofing can be used carry out phishing attacks, which are scams to gain sensitive information from individuals or organizations. The following different examples of spoofing attack methods gives more detail on how different attacks work. </a:t>
            </a:r>
            <a:endParaRPr sz="3500" lang="en-IN"/>
          </a:p>
        </p:txBody>
      </p:sp>
      <p:sp>
        <p:nvSpPr>
          <p:cNvPr id="1048665" name=""/>
          <p:cNvSpPr txBox="1"/>
          <p:nvPr/>
        </p:nvSpPr>
        <p:spPr>
          <a:xfrm>
            <a:off x="679843" y="601479"/>
            <a:ext cx="6198520" cy="1437641"/>
          </a:xfrm>
          <a:prstGeom prst="rect"/>
        </p:spPr>
        <p:txBody>
          <a:bodyPr rtlCol="0" wrap="square">
            <a:spAutoFit/>
          </a:bodyPr>
          <a:p>
            <a:r>
              <a:rPr b="1" sz="4500" lang="en-IN" u="sng">
                <a:solidFill>
                  <a:srgbClr val="D66565"/>
                </a:solidFill>
              </a:rPr>
              <a:t>How spoofing works</a:t>
            </a:r>
            <a:r>
              <a:rPr b="1" sz="4500" lang="en-US" u="sng">
                <a:solidFill>
                  <a:srgbClr val="D66565"/>
                </a:solidFill>
              </a:rPr>
              <a:t> </a:t>
            </a:r>
            <a:r>
              <a:rPr b="1" sz="4500" lang="en-US" u="sng">
                <a:solidFill>
                  <a:srgbClr val="D66565"/>
                </a:solidFill>
              </a:rPr>
              <a:t>:</a:t>
            </a:r>
            <a:r>
              <a:rPr b="1" sz="4500" lang="en-US" u="sng">
                <a:solidFill>
                  <a:srgbClr val="D66565"/>
                </a:solidFill>
              </a:rPr>
              <a:t>-</a:t>
            </a:r>
            <a:br>
              <a:rPr b="1" sz="4500" lang="en-US" u="sng">
                <a:solidFill>
                  <a:srgbClr val="D66565"/>
                </a:solidFill>
              </a:rPr>
            </a:br>
            <a:r>
              <a:rPr b="1" sz="4500" lang="en-IN" u="sng">
                <a:solidFill>
                  <a:srgbClr val="D66565"/>
                </a:solidFill>
              </a:rPr>
              <a:t/>
            </a:r>
            <a:endParaRPr b="1" sz="4500" lang="en-IN" u="sng">
              <a:solidFill>
                <a:srgbClr val="D665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46" name=""/>
        <p:cNvGrpSpPr/>
        <p:nvPr/>
      </p:nvGrpSpPr>
      <p:grpSpPr>
        <a:xfrm>
          <a:off x="0" y="0"/>
          <a:ext cx="0" cy="0"/>
          <a:chOff x="0" y="0"/>
          <a:chExt cx="0" cy="0"/>
        </a:xfrm>
      </p:grpSpPr>
      <p:sp>
        <p:nvSpPr>
          <p:cNvPr id="1048666" name=""/>
          <p:cNvSpPr>
            <a:spLocks noGrp="1"/>
          </p:cNvSpPr>
          <p:nvPr>
            <p:ph type="ctrTitle"/>
          </p:nvPr>
        </p:nvSpPr>
        <p:spPr>
          <a:xfrm>
            <a:off x="685800" y="811877"/>
            <a:ext cx="6343555" cy="726971"/>
          </a:xfrm>
        </p:spPr>
        <p:txBody>
          <a:bodyPr>
            <a:normAutofit fontScale="90000"/>
          </a:bodyPr>
          <a:p>
            <a:r>
              <a:rPr lang="en-US" u="sng">
                <a:solidFill>
                  <a:srgbClr val="D66565"/>
                </a:solidFill>
              </a:rPr>
              <a:t>H</a:t>
            </a:r>
            <a:r>
              <a:rPr lang="en-US" u="sng">
                <a:solidFill>
                  <a:srgbClr val="D66565"/>
                </a:solidFill>
              </a:rPr>
              <a:t>o</a:t>
            </a:r>
            <a:r>
              <a:rPr lang="en-US" u="sng">
                <a:solidFill>
                  <a:srgbClr val="D66565"/>
                </a:solidFill>
              </a:rPr>
              <a:t>w</a:t>
            </a:r>
            <a:r>
              <a:rPr lang="en-US" u="sng">
                <a:solidFill>
                  <a:srgbClr val="D66565"/>
                </a:solidFill>
              </a:rPr>
              <a:t> </a:t>
            </a:r>
            <a:r>
              <a:rPr lang="en-US" u="sng">
                <a:solidFill>
                  <a:srgbClr val="D66565"/>
                </a:solidFill>
              </a:rPr>
              <a:t>t</a:t>
            </a:r>
            <a:r>
              <a:rPr lang="en-US" u="sng">
                <a:solidFill>
                  <a:srgbClr val="D66565"/>
                </a:solidFill>
              </a:rPr>
              <a:t>o</a:t>
            </a:r>
            <a:r>
              <a:rPr lang="en-US" u="sng">
                <a:solidFill>
                  <a:srgbClr val="D66565"/>
                </a:solidFill>
              </a:rPr>
              <a:t> </a:t>
            </a:r>
            <a:r>
              <a:rPr lang="en-US" u="sng">
                <a:solidFill>
                  <a:srgbClr val="D66565"/>
                </a:solidFill>
              </a:rPr>
              <a:t>p</a:t>
            </a:r>
            <a:r>
              <a:rPr lang="en-US" u="sng">
                <a:solidFill>
                  <a:srgbClr val="D66565"/>
                </a:solidFill>
              </a:rPr>
              <a:t>r</a:t>
            </a:r>
            <a:r>
              <a:rPr lang="en-US" u="sng">
                <a:solidFill>
                  <a:srgbClr val="D66565"/>
                </a:solidFill>
              </a:rPr>
              <a:t>e</a:t>
            </a:r>
            <a:r>
              <a:rPr lang="en-US" u="sng">
                <a:solidFill>
                  <a:srgbClr val="D66565"/>
                </a:solidFill>
              </a:rPr>
              <a:t>v</a:t>
            </a:r>
            <a:r>
              <a:rPr lang="en-US" u="sng">
                <a:solidFill>
                  <a:srgbClr val="D66565"/>
                </a:solidFill>
              </a:rPr>
              <a:t>e</a:t>
            </a:r>
            <a:r>
              <a:rPr lang="en-US" u="sng">
                <a:solidFill>
                  <a:srgbClr val="D66565"/>
                </a:solidFill>
              </a:rPr>
              <a:t>n</a:t>
            </a:r>
            <a:r>
              <a:rPr lang="en-US" u="sng">
                <a:solidFill>
                  <a:srgbClr val="D66565"/>
                </a:solidFill>
              </a:rPr>
              <a:t>t</a:t>
            </a:r>
            <a:r>
              <a:rPr lang="en-US" u="sng">
                <a:solidFill>
                  <a:srgbClr val="D66565"/>
                </a:solidFill>
              </a:rPr>
              <a:t> </a:t>
            </a:r>
            <a:r>
              <a:rPr lang="en-US" u="sng">
                <a:solidFill>
                  <a:srgbClr val="D66565"/>
                </a:solidFill>
              </a:rPr>
              <a:t>:</a:t>
            </a:r>
            <a:r>
              <a:rPr lang="en-US" u="sng">
                <a:solidFill>
                  <a:srgbClr val="D66565"/>
                </a:solidFill>
              </a:rPr>
              <a:t>-</a:t>
            </a:r>
            <a:endParaRPr lang="en-IN" u="sng">
              <a:solidFill>
                <a:srgbClr val="D66565"/>
              </a:solidFill>
            </a:endParaRPr>
          </a:p>
        </p:txBody>
      </p:sp>
      <p:sp>
        <p:nvSpPr>
          <p:cNvPr id="1048669" name=""/>
          <p:cNvSpPr txBox="1"/>
          <p:nvPr/>
        </p:nvSpPr>
        <p:spPr>
          <a:xfrm>
            <a:off x="1241580" y="2502124"/>
            <a:ext cx="6114222" cy="510540"/>
          </a:xfrm>
          <a:prstGeom prst="rect"/>
        </p:spPr>
        <p:txBody>
          <a:bodyPr rtlCol="0" wrap="square">
            <a:spAutoFit/>
          </a:bodyPr>
          <a:p>
            <a:r>
              <a:rPr sz="2800" lang="en-US">
                <a:solidFill>
                  <a:srgbClr val="000000"/>
                </a:solidFill>
              </a:rPr>
              <a:t>S</a:t>
            </a:r>
            <a:r>
              <a:rPr sz="2800" lang="en-US">
                <a:solidFill>
                  <a:srgbClr val="000000"/>
                </a:solidFill>
              </a:rPr>
              <a:t>t</a:t>
            </a:r>
            <a:r>
              <a:rPr sz="2800" lang="en-US">
                <a:solidFill>
                  <a:srgbClr val="000000"/>
                </a:solidFill>
              </a:rPr>
              <a:t>o</a:t>
            </a:r>
            <a:r>
              <a:rPr sz="2800" lang="en-US">
                <a:solidFill>
                  <a:srgbClr val="000000"/>
                </a:solidFill>
              </a:rPr>
              <a:t>p</a:t>
            </a:r>
            <a:r>
              <a:rPr sz="2800" lang="en-US">
                <a:solidFill>
                  <a:srgbClr val="000000"/>
                </a:solidFill>
              </a:rPr>
              <a:t> </a:t>
            </a:r>
            <a:r>
              <a:rPr sz="2800" lang="en-US">
                <a:solidFill>
                  <a:srgbClr val="000000"/>
                </a:solidFill>
              </a:rPr>
              <a:t> </a:t>
            </a:r>
            <a:r>
              <a:rPr sz="2800" lang="en-IN">
                <a:solidFill>
                  <a:srgbClr val="000000"/>
                </a:solidFill>
              </a:rPr>
              <a:t>using trust relationships</a:t>
            </a:r>
            <a:endParaRPr sz="2800" lang="en-IN">
              <a:solidFill>
                <a:srgbClr val="000000"/>
              </a:solidFill>
            </a:endParaRPr>
          </a:p>
        </p:txBody>
      </p:sp>
      <p:sp>
        <p:nvSpPr>
          <p:cNvPr id="1048670" name=""/>
          <p:cNvSpPr txBox="1"/>
          <p:nvPr/>
        </p:nvSpPr>
        <p:spPr>
          <a:xfrm>
            <a:off x="1235378" y="3173729"/>
            <a:ext cx="6813055" cy="510541"/>
          </a:xfrm>
          <a:prstGeom prst="rect"/>
        </p:spPr>
        <p:txBody>
          <a:bodyPr rtlCol="0" wrap="square">
            <a:spAutoFit/>
          </a:bodyPr>
          <a:p>
            <a:r>
              <a:rPr sz="2800" lang="en-IN">
                <a:solidFill>
                  <a:srgbClr val="000000"/>
                </a:solidFill>
              </a:rPr>
              <a:t>Deploy a spoof detection tool </a:t>
            </a:r>
            <a:endParaRPr sz="2800" lang="en-IN">
              <a:solidFill>
                <a:srgbClr val="000000"/>
              </a:solidFill>
            </a:endParaRPr>
          </a:p>
        </p:txBody>
      </p:sp>
      <p:sp>
        <p:nvSpPr>
          <p:cNvPr id="1048671" name=""/>
          <p:cNvSpPr txBox="1"/>
          <p:nvPr/>
        </p:nvSpPr>
        <p:spPr>
          <a:xfrm>
            <a:off x="1281501" y="3990386"/>
            <a:ext cx="4498898" cy="510540"/>
          </a:xfrm>
          <a:prstGeom prst="rect"/>
        </p:spPr>
        <p:txBody>
          <a:bodyPr rtlCol="0" wrap="square">
            <a:spAutoFit/>
          </a:bodyPr>
          <a:p>
            <a:r>
              <a:rPr sz="2800" lang="en-IN">
                <a:solidFill>
                  <a:srgbClr val="000000"/>
                </a:solidFill>
              </a:rPr>
              <a:t>Use encrypted protocols</a:t>
            </a:r>
            <a:endParaRPr sz="2800" lang="en-IN">
              <a:solidFill>
                <a:srgbClr val="000000"/>
              </a:solidFill>
            </a:endParaRPr>
          </a:p>
        </p:txBody>
      </p:sp>
      <p:sp>
        <p:nvSpPr>
          <p:cNvPr id="1048672" name=""/>
          <p:cNvSpPr txBox="1"/>
          <p:nvPr/>
        </p:nvSpPr>
        <p:spPr>
          <a:xfrm>
            <a:off x="1235378" y="4702913"/>
            <a:ext cx="7034453" cy="510541"/>
          </a:xfrm>
          <a:prstGeom prst="rect"/>
        </p:spPr>
        <p:txBody>
          <a:bodyPr rtlCol="0" wrap="square">
            <a:spAutoFit/>
          </a:bodyPr>
          <a:p>
            <a:r>
              <a:rPr sz="2800" lang="en-IN">
                <a:solidFill>
                  <a:srgbClr val="000000"/>
                </a:solidFill>
              </a:rPr>
              <a:t>Deploy antivirus software on your devices</a:t>
            </a:r>
            <a:endParaRPr sz="2800" lang="en-IN">
              <a:solidFill>
                <a:srgbClr val="000000"/>
              </a:solidFill>
            </a:endParaRPr>
          </a:p>
        </p:txBody>
      </p:sp>
      <p:sp>
        <p:nvSpPr>
          <p:cNvPr id="1048673" name=""/>
          <p:cNvSpPr txBox="1"/>
          <p:nvPr/>
        </p:nvSpPr>
        <p:spPr>
          <a:xfrm>
            <a:off x="1235378" y="5478649"/>
            <a:ext cx="6893741" cy="510540"/>
          </a:xfrm>
          <a:prstGeom prst="rect"/>
        </p:spPr>
        <p:txBody>
          <a:bodyPr rtlCol="0" wrap="square">
            <a:spAutoFit/>
          </a:bodyPr>
          <a:p>
            <a:r>
              <a:rPr sz="2800" lang="en-IN">
                <a:solidFill>
                  <a:srgbClr val="000000"/>
                </a:solidFill>
              </a:rPr>
              <a:t>Install firewalls on your network</a:t>
            </a:r>
            <a:endParaRPr sz="2800" lang="en-IN">
              <a:solidFill>
                <a:srgbClr val="000000"/>
              </a:solidFill>
            </a:endParaRPr>
          </a:p>
        </p:txBody>
      </p:sp>
      <p:sp>
        <p:nvSpPr>
          <p:cNvPr id="1048674" name=""/>
          <p:cNvSpPr txBox="1"/>
          <p:nvPr/>
        </p:nvSpPr>
        <p:spPr>
          <a:xfrm>
            <a:off x="1235378" y="6175047"/>
            <a:ext cx="3975351" cy="510540"/>
          </a:xfrm>
          <a:prstGeom prst="rect"/>
        </p:spPr>
        <p:txBody>
          <a:bodyPr rtlCol="0" wrap="square">
            <a:spAutoFit/>
          </a:bodyPr>
          <a:p>
            <a:r>
              <a:rPr sz="2800" lang="en-IN">
                <a:solidFill>
                  <a:srgbClr val="000000"/>
                </a:solidFill>
              </a:rPr>
              <a:t>Start using VPNs</a:t>
            </a:r>
            <a:endParaRPr sz="2800" lang="en-IN">
              <a:solidFill>
                <a:srgbClr val="000000"/>
              </a:solidFill>
            </a:endParaRPr>
          </a:p>
        </p:txBody>
      </p:sp>
      <p:sp>
        <p:nvSpPr>
          <p:cNvPr id="1048678" name=""/>
          <p:cNvSpPr txBox="1"/>
          <p:nvPr/>
        </p:nvSpPr>
        <p:spPr>
          <a:xfrm>
            <a:off x="1195622" y="1865168"/>
            <a:ext cx="4819285" cy="510540"/>
          </a:xfrm>
          <a:prstGeom prst="rect"/>
        </p:spPr>
        <p:txBody>
          <a:bodyPr rtlCol="0" wrap="square">
            <a:spAutoFit/>
          </a:bodyPr>
          <a:p>
            <a:r>
              <a:rPr sz="2800" lang="en-IN">
                <a:solidFill>
                  <a:srgbClr val="000000"/>
                </a:solidFill>
              </a:rPr>
              <a:t>Packet Filtering</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25" name=""/>
        <p:cNvGrpSpPr/>
        <p:nvPr/>
      </p:nvGrpSpPr>
      <p:grpSpPr>
        <a:xfrm>
          <a:off x="0" y="0"/>
          <a:ext cx="0" cy="0"/>
          <a:chOff x="0" y="0"/>
          <a:chExt cx="0" cy="0"/>
        </a:xfrm>
      </p:grpSpPr>
      <p:sp>
        <p:nvSpPr>
          <p:cNvPr id="1048587" name=""/>
          <p:cNvSpPr>
            <a:spLocks noGrp="1"/>
          </p:cNvSpPr>
          <p:nvPr>
            <p:ph type="ctrTitle"/>
          </p:nvPr>
        </p:nvSpPr>
        <p:spPr>
          <a:xfrm rot="21573732">
            <a:off x="685800" y="1122363"/>
            <a:ext cx="7772400" cy="2387600"/>
          </a:xfrm>
          <a:prstGeom prst="rect"/>
        </p:spPr>
        <p:txBody>
          <a:bodyPr/>
          <a:p>
            <a:r>
              <a:rPr altLang="zh-CN" b="1" sz="6300" lang="en-US" u="sng">
                <a:solidFill>
                  <a:srgbClr val="D66565"/>
                </a:solidFill>
              </a:rPr>
              <a:t>S</a:t>
            </a:r>
            <a:r>
              <a:rPr altLang="zh-CN" b="1" sz="6300" lang="en-US" u="sng">
                <a:solidFill>
                  <a:srgbClr val="D66565"/>
                </a:solidFill>
              </a:rPr>
              <a:t>n</a:t>
            </a:r>
            <a:r>
              <a:rPr altLang="zh-CN" b="1" sz="6300" lang="en-US" u="sng">
                <a:solidFill>
                  <a:srgbClr val="D66565"/>
                </a:solidFill>
              </a:rPr>
              <a:t>i</a:t>
            </a:r>
            <a:r>
              <a:rPr altLang="zh-CN" b="1" sz="6300" lang="en-US" u="sng">
                <a:solidFill>
                  <a:srgbClr val="D66565"/>
                </a:solidFill>
              </a:rPr>
              <a:t>f</a:t>
            </a:r>
            <a:r>
              <a:rPr altLang="zh-CN" b="1" sz="6300" lang="en-US" u="sng">
                <a:solidFill>
                  <a:srgbClr val="D66565"/>
                </a:solidFill>
              </a:rPr>
              <a:t>f</a:t>
            </a:r>
            <a:r>
              <a:rPr altLang="zh-CN" b="1" sz="6300" lang="en-US" u="sng">
                <a:solidFill>
                  <a:srgbClr val="D66565"/>
                </a:solidFill>
              </a:rPr>
              <a:t>i</a:t>
            </a:r>
            <a:r>
              <a:rPr altLang="zh-CN" b="1" sz="6300" lang="en-US" u="sng">
                <a:solidFill>
                  <a:srgbClr val="D66565"/>
                </a:solidFill>
              </a:rPr>
              <a:t>ng</a:t>
            </a:r>
            <a:r>
              <a:rPr altLang="zh-CN" b="1" sz="6300" lang="en-US" u="sng">
                <a:solidFill>
                  <a:srgbClr val="D66565"/>
                </a:solidFill>
              </a:rPr>
              <a:t> </a:t>
            </a:r>
            <a:endParaRPr altLang="zh-CN" b="1" sz="6300" lang="en-US" u="sng">
              <a:solidFill>
                <a:srgbClr val="D66565"/>
              </a:solidFill>
            </a:endParaRPr>
          </a:p>
        </p:txBody>
      </p:sp>
      <p:sp>
        <p:nvSpPr>
          <p:cNvPr id="1048588" name=""/>
          <p:cNvSpPr txBox="1"/>
          <p:nvPr/>
        </p:nvSpPr>
        <p:spPr>
          <a:xfrm>
            <a:off x="405903" y="1092702"/>
            <a:ext cx="3935147" cy="764540"/>
          </a:xfrm>
          <a:prstGeom prst="rect"/>
        </p:spPr>
        <p:txBody>
          <a:bodyPr rtlCol="0" wrap="square">
            <a:spAutoFit/>
          </a:bodyPr>
          <a:p>
            <a:r>
              <a:rPr b="1" sz="4500" lang="en-US">
                <a:solidFill>
                  <a:srgbClr val="D66565"/>
                </a:solidFill>
              </a:rPr>
              <a:t>T</a:t>
            </a:r>
            <a:r>
              <a:rPr b="1" sz="4500" lang="en-US">
                <a:solidFill>
                  <a:srgbClr val="D66565"/>
                </a:solidFill>
              </a:rPr>
              <a:t>o</a:t>
            </a:r>
            <a:r>
              <a:rPr b="1" sz="4500" lang="en-US">
                <a:solidFill>
                  <a:srgbClr val="D66565"/>
                </a:solidFill>
              </a:rPr>
              <a:t>p</a:t>
            </a:r>
            <a:r>
              <a:rPr b="1" sz="4500" lang="en-US">
                <a:solidFill>
                  <a:srgbClr val="D66565"/>
                </a:solidFill>
              </a:rPr>
              <a:t>i</a:t>
            </a:r>
            <a:r>
              <a:rPr b="1" sz="4500" lang="en-US">
                <a:solidFill>
                  <a:srgbClr val="D66565"/>
                </a:solidFill>
              </a:rPr>
              <a:t>c</a:t>
            </a:r>
            <a:r>
              <a:rPr b="1" sz="4500" lang="en-US">
                <a:solidFill>
                  <a:srgbClr val="D66565"/>
                </a:solidFill>
              </a:rPr>
              <a:t> </a:t>
            </a:r>
            <a:r>
              <a:rPr b="1" sz="4500" lang="en-US">
                <a:solidFill>
                  <a:srgbClr val="D66565"/>
                </a:solidFill>
              </a:rPr>
              <a:t>N</a:t>
            </a:r>
            <a:r>
              <a:rPr b="1" sz="4500" lang="en-US">
                <a:solidFill>
                  <a:srgbClr val="D66565"/>
                </a:solidFill>
              </a:rPr>
              <a:t>a</a:t>
            </a:r>
            <a:r>
              <a:rPr b="1" sz="4500" lang="en-US">
                <a:solidFill>
                  <a:srgbClr val="D66565"/>
                </a:solidFill>
              </a:rPr>
              <a:t>m</a:t>
            </a:r>
            <a:r>
              <a:rPr b="1" sz="4500" lang="en-US">
                <a:solidFill>
                  <a:srgbClr val="D66565"/>
                </a:solidFill>
              </a:rPr>
              <a:t>e</a:t>
            </a:r>
            <a:r>
              <a:rPr b="1" sz="4500" lang="en-US">
                <a:solidFill>
                  <a:srgbClr val="D66565"/>
                </a:solidFill>
              </a:rPr>
              <a:t> </a:t>
            </a:r>
            <a:r>
              <a:rPr b="1" sz="4500" lang="en-US">
                <a:solidFill>
                  <a:srgbClr val="D66565"/>
                </a:solidFill>
              </a:rPr>
              <a:t>:</a:t>
            </a:r>
            <a:r>
              <a:rPr b="1" sz="4500" lang="en-US">
                <a:solidFill>
                  <a:srgbClr val="D66565"/>
                </a:solidFill>
              </a:rPr>
              <a:t>-</a:t>
            </a:r>
            <a:r>
              <a:rPr b="1" sz="4500" lang="en-US">
                <a:solidFill>
                  <a:srgbClr val="D66565"/>
                </a:solidFill>
              </a:rPr>
              <a:t> </a:t>
            </a:r>
            <a:endParaRPr b="1" sz="4500" lang="en-IN">
              <a:solidFill>
                <a:srgbClr val="D6656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26" name=""/>
        <p:cNvGrpSpPr/>
        <p:nvPr/>
      </p:nvGrpSpPr>
      <p:grpSpPr>
        <a:xfrm>
          <a:off x="0" y="0"/>
          <a:ext cx="0" cy="0"/>
          <a:chOff x="0" y="0"/>
          <a:chExt cx="0" cy="0"/>
        </a:xfrm>
      </p:grpSpPr>
      <p:sp>
        <p:nvSpPr>
          <p:cNvPr id="1048589" name=""/>
          <p:cNvSpPr txBox="1"/>
          <p:nvPr/>
        </p:nvSpPr>
        <p:spPr>
          <a:xfrm>
            <a:off x="848519" y="1084128"/>
            <a:ext cx="6734865" cy="675640"/>
          </a:xfrm>
          <a:prstGeom prst="rect"/>
        </p:spPr>
        <p:txBody>
          <a:bodyPr rtlCol="0" wrap="square">
            <a:spAutoFit/>
          </a:bodyPr>
          <a:p>
            <a:r>
              <a:rPr b="1" sz="3900" lang="en-US" u="sng">
                <a:solidFill>
                  <a:srgbClr val="D66565"/>
                </a:solidFill>
              </a:rPr>
              <a:t>W</a:t>
            </a:r>
            <a:r>
              <a:rPr b="1" sz="3900" lang="en-US" u="sng">
                <a:solidFill>
                  <a:srgbClr val="D66565"/>
                </a:solidFill>
              </a:rPr>
              <a:t>h</a:t>
            </a:r>
            <a:r>
              <a:rPr b="1" sz="3900" lang="en-US" u="sng">
                <a:solidFill>
                  <a:srgbClr val="D66565"/>
                </a:solidFill>
              </a:rPr>
              <a:t>a</a:t>
            </a:r>
            <a:r>
              <a:rPr b="1" sz="3900" lang="en-US" u="sng">
                <a:solidFill>
                  <a:srgbClr val="D66565"/>
                </a:solidFill>
              </a:rPr>
              <a:t>t</a:t>
            </a:r>
            <a:r>
              <a:rPr b="1" sz="3900" lang="en-US" u="sng">
                <a:solidFill>
                  <a:srgbClr val="D66565"/>
                </a:solidFill>
              </a:rPr>
              <a:t> </a:t>
            </a:r>
            <a:r>
              <a:rPr b="1" sz="3900" lang="en-US" u="sng">
                <a:solidFill>
                  <a:srgbClr val="D66565"/>
                </a:solidFill>
              </a:rPr>
              <a:t>i</a:t>
            </a:r>
            <a:r>
              <a:rPr b="1" sz="3900" lang="en-US" u="sng">
                <a:solidFill>
                  <a:srgbClr val="D66565"/>
                </a:solidFill>
              </a:rPr>
              <a:t>s</a:t>
            </a:r>
            <a:r>
              <a:rPr b="1" sz="3900" lang="en-US" u="sng">
                <a:solidFill>
                  <a:srgbClr val="D66565"/>
                </a:solidFill>
              </a:rPr>
              <a:t> </a:t>
            </a:r>
            <a:r>
              <a:rPr b="1" sz="3900" lang="en-US" u="sng">
                <a:solidFill>
                  <a:srgbClr val="D66565"/>
                </a:solidFill>
              </a:rPr>
              <a:t>s</a:t>
            </a:r>
            <a:r>
              <a:rPr b="1" sz="3900" lang="en-US" u="sng">
                <a:solidFill>
                  <a:srgbClr val="D66565"/>
                </a:solidFill>
              </a:rPr>
              <a:t>n</a:t>
            </a:r>
            <a:r>
              <a:rPr b="1" sz="3900" lang="en-US" u="sng">
                <a:solidFill>
                  <a:srgbClr val="D66565"/>
                </a:solidFill>
              </a:rPr>
              <a:t>i</a:t>
            </a:r>
            <a:r>
              <a:rPr b="1" sz="3900" lang="en-US" u="sng">
                <a:solidFill>
                  <a:srgbClr val="D66565"/>
                </a:solidFill>
              </a:rPr>
              <a:t>f</a:t>
            </a:r>
            <a:r>
              <a:rPr b="1" sz="3900" lang="en-US" u="sng">
                <a:solidFill>
                  <a:srgbClr val="D66565"/>
                </a:solidFill>
              </a:rPr>
              <a:t>f</a:t>
            </a:r>
            <a:r>
              <a:rPr b="1" sz="3900" lang="en-US" u="sng">
                <a:solidFill>
                  <a:srgbClr val="D66565"/>
                </a:solidFill>
              </a:rPr>
              <a:t>i</a:t>
            </a:r>
            <a:r>
              <a:rPr b="1" sz="3900" lang="en-US" u="sng">
                <a:solidFill>
                  <a:srgbClr val="D66565"/>
                </a:solidFill>
              </a:rPr>
              <a:t>n</a:t>
            </a:r>
            <a:r>
              <a:rPr b="1" sz="3900" lang="en-US" u="sng">
                <a:solidFill>
                  <a:srgbClr val="D66565"/>
                </a:solidFill>
              </a:rPr>
              <a:t>g</a:t>
            </a:r>
            <a:r>
              <a:rPr b="1" sz="3900" lang="en-US" u="sng">
                <a:solidFill>
                  <a:srgbClr val="D66565"/>
                </a:solidFill>
              </a:rPr>
              <a:t>?</a:t>
            </a:r>
            <a:r>
              <a:rPr b="1" sz="3900" lang="en-US" u="sng">
                <a:solidFill>
                  <a:srgbClr val="D66565"/>
                </a:solidFill>
              </a:rPr>
              <a:t> </a:t>
            </a:r>
            <a:endParaRPr b="1" sz="3900" lang="en-IN" u="sng">
              <a:solidFill>
                <a:srgbClr val="D66565"/>
              </a:solidFill>
            </a:endParaRPr>
          </a:p>
        </p:txBody>
      </p:sp>
      <p:sp>
        <p:nvSpPr>
          <p:cNvPr id="1048590" name=""/>
          <p:cNvSpPr txBox="1"/>
          <p:nvPr/>
        </p:nvSpPr>
        <p:spPr>
          <a:xfrm rot="21591612">
            <a:off x="841646" y="1591125"/>
            <a:ext cx="7460707" cy="4511038"/>
          </a:xfrm>
          <a:prstGeom prst="rect"/>
        </p:spPr>
        <p:txBody>
          <a:bodyPr rtlCol="0" wrap="square">
            <a:spAutoFit/>
          </a:bodyPr>
          <a:p>
            <a:r>
              <a:rPr sz="2500" lang="en-IN">
                <a:solidFill>
                  <a:srgbClr val="000000"/>
                </a:solidFill>
              </a:rPr>
              <a:t>
Sniffing is a process of monitoring and capturing all data packets passing through given network. Sniffers are used by network/system administrator to monitor and troubleshoot network traffic. Attackers use sniffers to capture data packets containing sensitive information such as password, account information etc. Sniffers can be hardware or software installed in the system. By placing a packet sniffer on a network in promiscuous mode, a malicious intruder can capture and analyze all of the network traffic.</a:t>
            </a:r>
            <a:endParaRPr sz="25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27" name=""/>
        <p:cNvGrpSpPr/>
        <p:nvPr/>
      </p:nvGrpSpPr>
      <p:grpSpPr>
        <a:xfrm>
          <a:off x="0" y="0"/>
          <a:ext cx="0" cy="0"/>
          <a:chOff x="0" y="0"/>
          <a:chExt cx="0" cy="0"/>
        </a:xfrm>
      </p:grpSpPr>
      <p:sp>
        <p:nvSpPr>
          <p:cNvPr id="1048591" name=""/>
          <p:cNvSpPr>
            <a:spLocks noGrp="1"/>
          </p:cNvSpPr>
          <p:nvPr>
            <p:ph type="ctrTitle"/>
          </p:nvPr>
        </p:nvSpPr>
        <p:spPr>
          <a:xfrm flipV="0">
            <a:off x="-80055" y="170237"/>
            <a:ext cx="4637768" cy="654488"/>
          </a:xfrm>
        </p:spPr>
        <p:txBody>
          <a:bodyPr>
            <a:noAutofit/>
          </a:bodyPr>
          <a:p>
            <a:r>
              <a:rPr b="1" sz="4300" lang="en-US" u="sng">
                <a:solidFill>
                  <a:srgbClr val="D66565"/>
                </a:solidFill>
              </a:rPr>
              <a:t>T</a:t>
            </a:r>
            <a:r>
              <a:rPr b="1" sz="4300" lang="en-US" u="sng">
                <a:solidFill>
                  <a:srgbClr val="D66565"/>
                </a:solidFill>
              </a:rPr>
              <a:t>y</a:t>
            </a:r>
            <a:r>
              <a:rPr b="1" sz="4300" lang="en-US" u="sng">
                <a:solidFill>
                  <a:srgbClr val="D66565"/>
                </a:solidFill>
              </a:rPr>
              <a:t>p</a:t>
            </a:r>
            <a:r>
              <a:rPr b="1" sz="4300" lang="en-US" u="sng">
                <a:solidFill>
                  <a:srgbClr val="D66565"/>
                </a:solidFill>
              </a:rPr>
              <a:t>e</a:t>
            </a:r>
            <a:r>
              <a:rPr b="1" sz="4300" lang="en-US" u="sng">
                <a:solidFill>
                  <a:srgbClr val="D66565"/>
                </a:solidFill>
              </a:rPr>
              <a:t>s</a:t>
            </a:r>
            <a:r>
              <a:rPr b="1" sz="4300" lang="en-US" u="sng">
                <a:solidFill>
                  <a:srgbClr val="D66565"/>
                </a:solidFill>
              </a:rPr>
              <a:t> </a:t>
            </a:r>
            <a:r>
              <a:rPr b="1" sz="4300" lang="en-US" u="sng">
                <a:solidFill>
                  <a:srgbClr val="D66565"/>
                </a:solidFill>
              </a:rPr>
              <a:t>o</a:t>
            </a:r>
            <a:r>
              <a:rPr b="1" sz="4300" lang="en-US" u="sng">
                <a:solidFill>
                  <a:srgbClr val="D66565"/>
                </a:solidFill>
              </a:rPr>
              <a:t>f</a:t>
            </a:r>
            <a:r>
              <a:rPr b="1" sz="4300" lang="en-US" u="sng">
                <a:solidFill>
                  <a:srgbClr val="D66565"/>
                </a:solidFill>
              </a:rPr>
              <a:t> </a:t>
            </a:r>
            <a:r>
              <a:rPr b="1" sz="4300" lang="en-US" u="sng">
                <a:solidFill>
                  <a:srgbClr val="D66565"/>
                </a:solidFill>
              </a:rPr>
              <a:t>s</a:t>
            </a:r>
            <a:r>
              <a:rPr b="1" sz="4300" lang="en-US" u="sng">
                <a:solidFill>
                  <a:srgbClr val="D66565"/>
                </a:solidFill>
              </a:rPr>
              <a:t>n</a:t>
            </a:r>
            <a:r>
              <a:rPr b="1" sz="4300" lang="en-US" u="sng">
                <a:solidFill>
                  <a:srgbClr val="D66565"/>
                </a:solidFill>
              </a:rPr>
              <a:t>i</a:t>
            </a:r>
            <a:r>
              <a:rPr b="1" sz="4300" lang="en-US" u="sng">
                <a:solidFill>
                  <a:srgbClr val="D66565"/>
                </a:solidFill>
              </a:rPr>
              <a:t>f</a:t>
            </a:r>
            <a:r>
              <a:rPr b="1" sz="4300" lang="en-US" u="sng">
                <a:solidFill>
                  <a:srgbClr val="D66565"/>
                </a:solidFill>
              </a:rPr>
              <a:t>f</a:t>
            </a:r>
            <a:r>
              <a:rPr b="1" sz="4300" lang="en-US" u="sng">
                <a:solidFill>
                  <a:srgbClr val="D66565"/>
                </a:solidFill>
              </a:rPr>
              <a:t>i</a:t>
            </a:r>
            <a:r>
              <a:rPr b="1" sz="4300" lang="en-US" u="sng">
                <a:solidFill>
                  <a:srgbClr val="D66565"/>
                </a:solidFill>
              </a:rPr>
              <a:t>n</a:t>
            </a:r>
            <a:r>
              <a:rPr b="1" sz="4300" lang="en-US" u="sng">
                <a:solidFill>
                  <a:srgbClr val="D66565"/>
                </a:solidFill>
              </a:rPr>
              <a:t>g</a:t>
            </a:r>
            <a:endParaRPr b="1" sz="4300" lang="en-IN" u="sng">
              <a:solidFill>
                <a:srgbClr val="D66565"/>
              </a:solidFill>
            </a:endParaRPr>
          </a:p>
        </p:txBody>
      </p:sp>
      <p:sp>
        <p:nvSpPr>
          <p:cNvPr id="1048592" name=""/>
          <p:cNvSpPr txBox="1"/>
          <p:nvPr/>
        </p:nvSpPr>
        <p:spPr>
          <a:xfrm>
            <a:off x="390544" y="676756"/>
            <a:ext cx="8334338" cy="5666740"/>
          </a:xfrm>
          <a:prstGeom prst="rect"/>
        </p:spPr>
        <p:txBody>
          <a:bodyPr rtlCol="0" wrap="square">
            <a:spAutoFit/>
          </a:bodyPr>
          <a:p>
            <a:endParaRPr b="1" sz="2600" lang="en-IN">
              <a:solidFill>
                <a:srgbClr val="000000"/>
              </a:solidFill>
            </a:endParaRPr>
          </a:p>
          <a:p>
            <a:r>
              <a:rPr b="1" sz="2600" lang="en-IN" u="none">
                <a:solidFill>
                  <a:srgbClr val="D66565"/>
                </a:solidFill>
              </a:rPr>
              <a:t>There are two types:
</a:t>
            </a:r>
            <a:endParaRPr b="1" sz="2600" lang="en-IN">
              <a:solidFill>
                <a:srgbClr val="000000"/>
              </a:solidFill>
            </a:endParaRPr>
          </a:p>
          <a:p>
            <a:r>
              <a:rPr b="1" sz="2200" lang="en-IN" u="sng">
                <a:solidFill>
                  <a:srgbClr val="D66565"/>
                </a:solidFill>
              </a:rPr>
              <a:t>Active Sniffing:</a:t>
            </a:r>
            <a:r>
              <a:rPr sz="1900" lang="en-IN">
                <a:solidFill>
                  <a:srgbClr val="000000"/>
                </a:solidFill>
              </a:rPr>
              <a:t>
Sniffing in the switch is active sniffing. A switch is a point to point network device. The switch regulates the flow of data between its ports by actively monitoring the MAC address on each port, which helps it pass data only to its intended target. In order to capture the traffic between target sniffers has to actively inject traffic into the LAN to enable sniffing of the traffic.  This can be done in various ways.
</a:t>
            </a:r>
            <a:r>
              <a:rPr b="1" sz="2100" lang="en-IN">
                <a:solidFill>
                  <a:srgbClr val="000000"/>
                </a:solidFill>
              </a:rPr>
              <a:t>
</a:t>
            </a:r>
            <a:r>
              <a:rPr b="1" sz="2100" lang="en-IN" u="sng">
                <a:solidFill>
                  <a:srgbClr val="D66565"/>
                </a:solidFill>
              </a:rPr>
              <a:t>Passive Sniffing</a:t>
            </a:r>
            <a:r>
              <a:rPr b="1" sz="2100" lang="en-IN">
                <a:solidFill>
                  <a:srgbClr val="D66565"/>
                </a:solidFill>
              </a:rPr>
              <a:t>:</a:t>
            </a:r>
            <a:r>
              <a:rPr sz="1900" lang="en-IN">
                <a:solidFill>
                  <a:srgbClr val="000000"/>
                </a:solidFill>
              </a:rPr>
              <a:t>
This is the process of sniffing through the hub. Any traffic that is passing through the non-switched or unbridged network segment can be seen by all machines on that segment. Sniffers operate at the data link layer of the network. Any data sent across the LAN is actually sent to each and every machine connected to the LAN. This is called passive since sniffers placed by the attackers passively wait for the data to be sent and capture them.</a:t>
            </a:r>
            <a:endParaRPr b="1" sz="2200" lang="en-IN" u="sng">
              <a:solidFill>
                <a:srgbClr val="D6656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28" name=""/>
        <p:cNvGrpSpPr/>
        <p:nvPr/>
      </p:nvGrpSpPr>
      <p:grpSpPr>
        <a:xfrm>
          <a:off x="0" y="0"/>
          <a:ext cx="0" cy="0"/>
          <a:chOff x="0" y="0"/>
          <a:chExt cx="0" cy="0"/>
        </a:xfrm>
      </p:grpSpPr>
      <p:sp>
        <p:nvSpPr>
          <p:cNvPr id="1048593" name=""/>
          <p:cNvSpPr txBox="1"/>
          <p:nvPr/>
        </p:nvSpPr>
        <p:spPr>
          <a:xfrm>
            <a:off x="661025" y="525780"/>
            <a:ext cx="7821948" cy="5209540"/>
          </a:xfrm>
          <a:prstGeom prst="rect"/>
        </p:spPr>
        <p:txBody>
          <a:bodyPr anchor="t" anchorCtr="1" rtlCol="0" vert="horz" wrap="square">
            <a:spAutoFit/>
          </a:bodyPr>
          <a:p>
            <a:r>
              <a:rPr b="0" sz="3400" lang="en-IN" u="sng">
                <a:solidFill>
                  <a:srgbClr val="D66565"/>
                </a:solidFill>
              </a:rPr>
              <a:t>What can be sniffed?</a:t>
            </a:r>
            <a:endParaRPr b="0" sz="3400" lang="en-IN" u="sng">
              <a:solidFill>
                <a:srgbClr val="D66565"/>
              </a:solidFill>
            </a:endParaRPr>
          </a:p>
          <a:p>
            <a:pPr algn="l" indent="0" lvl="0" marL="0">
              <a:buNone/>
            </a:pPr>
            <a:r>
              <a:rPr b="1" sz="2800" lang="en-IN">
                <a:solidFill>
                  <a:srgbClr val="000000"/>
                </a:solidFill>
              </a:rPr>
              <a:t>
One can sniff the following sensitive information from a network −
</a:t>
            </a:r>
            <a:r>
              <a:rPr sz="2800" lang="en-IN">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1</a:t>
            </a:r>
            <a:r>
              <a:rPr sz="2800" lang="en-US">
                <a:solidFill>
                  <a:srgbClr val="000000"/>
                </a:solidFill>
              </a:rPr>
              <a:t>)</a:t>
            </a:r>
            <a:r>
              <a:rPr sz="2800" lang="en-US">
                <a:solidFill>
                  <a:srgbClr val="000000"/>
                </a:solidFill>
              </a:rPr>
              <a:t> </a:t>
            </a:r>
            <a:r>
              <a:rPr sz="2800" lang="en-US">
                <a:solidFill>
                  <a:srgbClr val="000000"/>
                </a:solidFill>
              </a:rPr>
              <a:t> </a:t>
            </a:r>
            <a:r>
              <a:rPr sz="2800" lang="en-US">
                <a:solidFill>
                  <a:srgbClr val="000000"/>
                </a:solidFill>
              </a:rPr>
              <a:t> </a:t>
            </a:r>
            <a:r>
              <a:rPr sz="2800" lang="en-IN">
                <a:solidFill>
                  <a:srgbClr val="000000"/>
                </a:solidFill>
              </a:rPr>
              <a:t>Email traffic</a:t>
            </a:r>
            <a:r>
              <a:rPr sz="2800" lang="en-IN">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 </a:t>
            </a:r>
            <a:r>
              <a:rPr sz="2800" lang="en-US">
                <a:solidFill>
                  <a:srgbClr val="000000"/>
                </a:solidFill>
              </a:rPr>
              <a:t> </a:t>
            </a:r>
            <a:r>
              <a:rPr sz="2800" lang="en-IN">
                <a:solidFill>
                  <a:srgbClr val="000000"/>
                </a:solidFill>
              </a:rPr>
              <a:t>FTP passwords</a:t>
            </a:r>
            <a:r>
              <a:rPr sz="2800" lang="en-IN">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3</a:t>
            </a:r>
            <a:r>
              <a:rPr sz="2800" lang="en-US">
                <a:solidFill>
                  <a:srgbClr val="000000"/>
                </a:solidFill>
              </a:rPr>
              <a:t>.</a:t>
            </a:r>
            <a:r>
              <a:rPr sz="2800" lang="en-US">
                <a:solidFill>
                  <a:srgbClr val="000000"/>
                </a:solidFill>
              </a:rPr>
              <a:t>)</a:t>
            </a:r>
            <a:r>
              <a:rPr sz="2800" lang="en-US">
                <a:solidFill>
                  <a:srgbClr val="000000"/>
                </a:solidFill>
              </a:rPr>
              <a:t> </a:t>
            </a:r>
            <a:r>
              <a:rPr sz="2800" lang="en-US">
                <a:solidFill>
                  <a:srgbClr val="000000"/>
                </a:solidFill>
              </a:rPr>
              <a:t> </a:t>
            </a:r>
            <a:r>
              <a:rPr sz="2800" lang="en-IN">
                <a:solidFill>
                  <a:srgbClr val="000000"/>
                </a:solidFill>
              </a:rPr>
              <a:t>Web traffics</a:t>
            </a:r>
            <a:r>
              <a:rPr sz="2800" lang="en-IN">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4</a:t>
            </a:r>
            <a:r>
              <a:rPr sz="2800" lang="en-US">
                <a:solidFill>
                  <a:srgbClr val="000000"/>
                </a:solidFill>
              </a:rPr>
              <a:t>.</a:t>
            </a:r>
            <a:r>
              <a:rPr sz="2800" lang="en-US">
                <a:solidFill>
                  <a:srgbClr val="000000"/>
                </a:solidFill>
              </a:rPr>
              <a:t>)</a:t>
            </a:r>
            <a:r>
              <a:rPr sz="2800" lang="en-US">
                <a:solidFill>
                  <a:srgbClr val="000000"/>
                </a:solidFill>
              </a:rPr>
              <a:t> </a:t>
            </a:r>
            <a:r>
              <a:rPr sz="2800" lang="en-US">
                <a:solidFill>
                  <a:srgbClr val="000000"/>
                </a:solidFill>
              </a:rPr>
              <a:t> </a:t>
            </a:r>
            <a:r>
              <a:rPr sz="2800" lang="en-IN">
                <a:solidFill>
                  <a:srgbClr val="000000"/>
                </a:solidFill>
              </a:rPr>
              <a:t>Telnet passwords</a:t>
            </a:r>
            <a:r>
              <a:rPr sz="2800" lang="en-IN">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5</a:t>
            </a:r>
            <a:r>
              <a:rPr sz="2800" lang="en-US">
                <a:solidFill>
                  <a:srgbClr val="000000"/>
                </a:solidFill>
              </a:rPr>
              <a:t>.</a:t>
            </a:r>
            <a:r>
              <a:rPr sz="2800" lang="en-US">
                <a:solidFill>
                  <a:srgbClr val="000000"/>
                </a:solidFill>
              </a:rPr>
              <a:t>)</a:t>
            </a:r>
            <a:r>
              <a:rPr sz="2800" lang="en-US">
                <a:solidFill>
                  <a:srgbClr val="000000"/>
                </a:solidFill>
              </a:rPr>
              <a:t> </a:t>
            </a:r>
            <a:r>
              <a:rPr sz="2800" lang="en-US">
                <a:solidFill>
                  <a:srgbClr val="000000"/>
                </a:solidFill>
              </a:rPr>
              <a:t> </a:t>
            </a:r>
            <a:r>
              <a:rPr sz="2800" lang="en-IN">
                <a:solidFill>
                  <a:srgbClr val="000000"/>
                </a:solidFill>
              </a:rPr>
              <a:t>Router configuration</a:t>
            </a:r>
            <a:r>
              <a:rPr sz="2800" lang="en-IN">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6</a:t>
            </a:r>
            <a:r>
              <a:rPr sz="2800" lang="en-US">
                <a:solidFill>
                  <a:srgbClr val="000000"/>
                </a:solidFill>
              </a:rPr>
              <a:t>.</a:t>
            </a:r>
            <a:r>
              <a:rPr sz="2800" lang="en-US">
                <a:solidFill>
                  <a:srgbClr val="000000"/>
                </a:solidFill>
              </a:rPr>
              <a:t>)</a:t>
            </a:r>
            <a:r>
              <a:rPr sz="2800" lang="en-US">
                <a:solidFill>
                  <a:srgbClr val="000000"/>
                </a:solidFill>
              </a:rPr>
              <a:t> </a:t>
            </a:r>
            <a:r>
              <a:rPr sz="2800" lang="en-US">
                <a:solidFill>
                  <a:srgbClr val="000000"/>
                </a:solidFill>
              </a:rPr>
              <a:t> </a:t>
            </a:r>
            <a:r>
              <a:rPr sz="2800" lang="en-IN">
                <a:solidFill>
                  <a:srgbClr val="000000"/>
                </a:solidFill>
              </a:rPr>
              <a:t>C</a:t>
            </a:r>
            <a:r>
              <a:rPr sz="2800" lang="en-US">
                <a:solidFill>
                  <a:srgbClr val="000000"/>
                </a:solidFill>
              </a:rPr>
              <a:t>h</a:t>
            </a:r>
            <a:r>
              <a:rPr sz="2800" lang="en-IN">
                <a:solidFill>
                  <a:srgbClr val="000000"/>
                </a:solidFill>
              </a:rPr>
              <a:t>at sessions</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IN">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7</a:t>
            </a:r>
            <a:r>
              <a:rPr sz="2800" lang="en-US">
                <a:solidFill>
                  <a:srgbClr val="000000"/>
                </a:solidFill>
              </a:rPr>
              <a:t>.</a:t>
            </a:r>
            <a:r>
              <a:rPr sz="2800" lang="en-US">
                <a:solidFill>
                  <a:srgbClr val="000000"/>
                </a:solidFill>
              </a:rPr>
              <a:t>)</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D</a:t>
            </a:r>
            <a:r>
              <a:rPr sz="2800" lang="en-US">
                <a:solidFill>
                  <a:srgbClr val="000000"/>
                </a:solidFill>
              </a:rPr>
              <a:t>N</a:t>
            </a:r>
            <a:r>
              <a:rPr sz="2800" lang="en-US">
                <a:solidFill>
                  <a:srgbClr val="000000"/>
                </a:solidFill>
              </a:rPr>
              <a:t>S</a:t>
            </a:r>
            <a:r>
              <a:rPr sz="2800" lang="en-US">
                <a:solidFill>
                  <a:srgbClr val="000000"/>
                </a:solidFill>
              </a:rPr>
              <a:t> </a:t>
            </a:r>
            <a:r>
              <a:rPr sz="2800" lang="en-US">
                <a:solidFill>
                  <a:srgbClr val="000000"/>
                </a:solidFill>
              </a:rPr>
              <a:t>t</a:t>
            </a:r>
            <a:r>
              <a:rPr sz="2800" lang="en-US">
                <a:solidFill>
                  <a:srgbClr val="000000"/>
                </a:solidFill>
              </a:rPr>
              <a:t>r</a:t>
            </a:r>
            <a:r>
              <a:rPr sz="2800" lang="en-US">
                <a:solidFill>
                  <a:srgbClr val="000000"/>
                </a:solidFill>
              </a:rPr>
              <a:t>a</a:t>
            </a:r>
            <a:r>
              <a:rPr sz="2800" lang="en-US">
                <a:solidFill>
                  <a:srgbClr val="000000"/>
                </a:solidFill>
              </a:rPr>
              <a:t>f</a:t>
            </a:r>
            <a:r>
              <a:rPr sz="2800" lang="en-US">
                <a:solidFill>
                  <a:srgbClr val="000000"/>
                </a:solidFill>
              </a:rPr>
              <a:t>f</a:t>
            </a:r>
            <a:r>
              <a:rPr sz="2800" lang="en-US">
                <a:solidFill>
                  <a:srgbClr val="000000"/>
                </a:solidFill>
              </a:rPr>
              <a:t>ic</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29" name=""/>
        <p:cNvGrpSpPr/>
        <p:nvPr/>
      </p:nvGrpSpPr>
      <p:grpSpPr>
        <a:xfrm>
          <a:off x="0" y="0"/>
          <a:ext cx="0" cy="0"/>
          <a:chOff x="0" y="0"/>
          <a:chExt cx="0" cy="0"/>
        </a:xfrm>
      </p:grpSpPr>
      <p:sp>
        <p:nvSpPr>
          <p:cNvPr id="1048594" name=""/>
          <p:cNvSpPr>
            <a:spLocks noGrp="1"/>
          </p:cNvSpPr>
          <p:nvPr>
            <p:ph type="ctrTitle"/>
          </p:nvPr>
        </p:nvSpPr>
        <p:spPr>
          <a:xfrm>
            <a:off x="363750" y="842883"/>
            <a:ext cx="6900275" cy="648215"/>
          </a:xfrm>
        </p:spPr>
        <p:txBody>
          <a:bodyPr>
            <a:normAutofit fontScale="90000"/>
          </a:bodyPr>
          <a:p>
            <a:r>
              <a:rPr lang="en-US"/>
              <a:t>H</a:t>
            </a:r>
            <a:r>
              <a:rPr lang="en-US"/>
              <a:t>o</a:t>
            </a:r>
            <a:r>
              <a:rPr lang="en-US"/>
              <a:t>w</a:t>
            </a:r>
            <a:r>
              <a:rPr lang="en-US"/>
              <a:t> </a:t>
            </a:r>
            <a:r>
              <a:rPr lang="en-US"/>
              <a:t>s</a:t>
            </a:r>
            <a:r>
              <a:rPr lang="en-US"/>
              <a:t>n</a:t>
            </a:r>
            <a:r>
              <a:rPr lang="en-US"/>
              <a:t>i</a:t>
            </a:r>
            <a:r>
              <a:rPr lang="en-US"/>
              <a:t>f</a:t>
            </a:r>
            <a:r>
              <a:rPr lang="en-US"/>
              <a:t>f</a:t>
            </a:r>
            <a:r>
              <a:rPr lang="en-US"/>
              <a:t>i</a:t>
            </a:r>
            <a:r>
              <a:rPr lang="en-US"/>
              <a:t>n</a:t>
            </a:r>
            <a:r>
              <a:rPr lang="en-US"/>
              <a:t>g</a:t>
            </a:r>
            <a:r>
              <a:rPr lang="en-US"/>
              <a:t> </a:t>
            </a:r>
            <a:r>
              <a:rPr lang="en-US"/>
              <a:t>w</a:t>
            </a:r>
            <a:r>
              <a:rPr lang="en-US"/>
              <a:t>o</a:t>
            </a:r>
            <a:r>
              <a:rPr lang="en-US"/>
              <a:t>r</a:t>
            </a:r>
            <a:r>
              <a:rPr lang="en-US"/>
              <a:t>k</a:t>
            </a:r>
            <a:r>
              <a:rPr lang="en-US"/>
              <a:t>s</a:t>
            </a:r>
            <a:r>
              <a:rPr lang="en-US"/>
              <a:t> </a:t>
            </a:r>
            <a:r>
              <a:rPr lang="en-US"/>
              <a:t>?</a:t>
            </a:r>
            <a:r>
              <a:rPr lang="en-US"/>
              <a:t> </a:t>
            </a:r>
            <a:endParaRPr lang="en-IN"/>
          </a:p>
        </p:txBody>
      </p:sp>
      <p:pic>
        <p:nvPicPr>
          <p:cNvPr id="2097152" name=""/>
          <p:cNvPicPr>
            <a:picLocks/>
          </p:cNvPicPr>
          <p:nvPr/>
        </p:nvPicPr>
        <p:blipFill>
          <a:blip xmlns:r="http://schemas.openxmlformats.org/officeDocument/2006/relationships" r:embed="rId1"/>
          <a:stretch>
            <a:fillRect/>
          </a:stretch>
        </p:blipFill>
        <p:spPr>
          <a:xfrm rot="21585586">
            <a:off x="656565" y="1775397"/>
            <a:ext cx="7794520" cy="4515758"/>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30" name=""/>
        <p:cNvGrpSpPr/>
        <p:nvPr/>
      </p:nvGrpSpPr>
      <p:grpSpPr>
        <a:xfrm>
          <a:off x="0" y="0"/>
          <a:ext cx="0" cy="0"/>
          <a:chOff x="0" y="0"/>
          <a:chExt cx="0" cy="0"/>
        </a:xfrm>
      </p:grpSpPr>
      <p:sp>
        <p:nvSpPr>
          <p:cNvPr id="1048595" name=""/>
          <p:cNvSpPr>
            <a:spLocks noGrp="1"/>
          </p:cNvSpPr>
          <p:nvPr>
            <p:ph type="ctrTitle"/>
          </p:nvPr>
        </p:nvSpPr>
        <p:spPr>
          <a:xfrm>
            <a:off x="685800" y="719962"/>
            <a:ext cx="3589863" cy="873858"/>
          </a:xfrm>
        </p:spPr>
        <p:txBody>
          <a:bodyPr>
            <a:normAutofit fontScale="90000"/>
          </a:bodyPr>
          <a:p>
            <a:r>
              <a:rPr sz="6200" lang="en-US" u="sng">
                <a:solidFill>
                  <a:srgbClr val="D66565"/>
                </a:solidFill>
              </a:rPr>
              <a:t>P</a:t>
            </a:r>
            <a:r>
              <a:rPr sz="6200" lang="en-US" u="sng">
                <a:solidFill>
                  <a:srgbClr val="D66565"/>
                </a:solidFill>
              </a:rPr>
              <a:t>r</a:t>
            </a:r>
            <a:r>
              <a:rPr sz="6200" lang="en-US" u="sng">
                <a:solidFill>
                  <a:srgbClr val="D66565"/>
                </a:solidFill>
              </a:rPr>
              <a:t>e</a:t>
            </a:r>
            <a:r>
              <a:rPr sz="6200" lang="en-US" u="sng">
                <a:solidFill>
                  <a:srgbClr val="D66565"/>
                </a:solidFill>
              </a:rPr>
              <a:t>v</a:t>
            </a:r>
            <a:r>
              <a:rPr sz="6200" lang="en-US" u="sng">
                <a:solidFill>
                  <a:srgbClr val="D66565"/>
                </a:solidFill>
              </a:rPr>
              <a:t>e</a:t>
            </a:r>
            <a:r>
              <a:rPr sz="6200" lang="en-US" u="sng">
                <a:solidFill>
                  <a:srgbClr val="D66565"/>
                </a:solidFill>
              </a:rPr>
              <a:t>n</a:t>
            </a:r>
            <a:r>
              <a:rPr sz="6200" lang="en-US" u="sng">
                <a:solidFill>
                  <a:srgbClr val="D66565"/>
                </a:solidFill>
              </a:rPr>
              <a:t>t</a:t>
            </a:r>
            <a:r>
              <a:rPr sz="6200" lang="en-US" u="sng">
                <a:solidFill>
                  <a:srgbClr val="D66565"/>
                </a:solidFill>
              </a:rPr>
              <a:t>i</a:t>
            </a:r>
            <a:r>
              <a:rPr sz="6200" lang="en-US" u="sng">
                <a:solidFill>
                  <a:srgbClr val="D66565"/>
                </a:solidFill>
              </a:rPr>
              <a:t>o</a:t>
            </a:r>
            <a:r>
              <a:rPr sz="6200" lang="en-US" u="sng">
                <a:solidFill>
                  <a:srgbClr val="D66565"/>
                </a:solidFill>
              </a:rPr>
              <a:t>n</a:t>
            </a:r>
            <a:endParaRPr sz="6200" lang="en-IN" u="sng">
              <a:solidFill>
                <a:srgbClr val="D66565"/>
              </a:solidFill>
            </a:endParaRPr>
          </a:p>
        </p:txBody>
      </p:sp>
      <p:sp>
        <p:nvSpPr>
          <p:cNvPr id="1048596" name=""/>
          <p:cNvSpPr txBox="1"/>
          <p:nvPr/>
        </p:nvSpPr>
        <p:spPr>
          <a:xfrm rot="23649">
            <a:off x="699474" y="1838176"/>
            <a:ext cx="7898895" cy="4282440"/>
          </a:xfrm>
          <a:prstGeom prst="rect"/>
        </p:spPr>
        <p:txBody>
          <a:bodyPr rtlCol="0" wrap="square">
            <a:spAutoFit/>
          </a:bodyPr>
          <a:p>
            <a:r>
              <a:rPr sz="2600" lang="en-IN">
                <a:solidFill>
                  <a:srgbClr val="000000"/>
                </a:solidFill>
              </a:rPr>
              <a:t>To prevent networks from sniffing attacks, organizations and individual users should keep away from applications that are using insecure protocols, like basic HTTP authentication, File Transfer Protocol (FTP), and Telnet. Instead, secure protocols such as HTTPS, Secure File Transfer Protocol (SFTP), and Secure Shell (SSH) should be preferred. In case there is a necessity for using any insecure protocol in any application, all the data transmission should be encrypted. If required, VPN (Virtual Private Networks) can be used to provide secure access to users.</a:t>
            </a:r>
            <a:endParaRPr sz="26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31" name=""/>
        <p:cNvGrpSpPr/>
        <p:nvPr/>
      </p:nvGrpSpPr>
      <p:grpSpPr>
        <a:xfrm>
          <a:off x="0" y="0"/>
          <a:ext cx="0" cy="0"/>
          <a:chOff x="0" y="0"/>
          <a:chExt cx="0" cy="0"/>
        </a:xfrm>
      </p:grpSpPr>
      <p:sp>
        <p:nvSpPr>
          <p:cNvPr id="1048597" name=""/>
          <p:cNvSpPr>
            <a:spLocks noGrp="1"/>
          </p:cNvSpPr>
          <p:nvPr>
            <p:ph type="ctrTitle"/>
          </p:nvPr>
        </p:nvSpPr>
        <p:spPr>
          <a:xfrm>
            <a:off x="244797" y="1122363"/>
            <a:ext cx="4253594" cy="674150"/>
          </a:xfrm>
        </p:spPr>
        <p:txBody>
          <a:bodyPr>
            <a:noAutofit/>
          </a:bodyPr>
          <a:p>
            <a:r>
              <a:rPr b="1" sz="4400" lang="en-US" u="none">
                <a:solidFill>
                  <a:srgbClr val="D66565"/>
                </a:solidFill>
              </a:rPr>
              <a:t>T</a:t>
            </a:r>
            <a:r>
              <a:rPr b="1" sz="4400" lang="en-US" u="none">
                <a:solidFill>
                  <a:srgbClr val="D66565"/>
                </a:solidFill>
              </a:rPr>
              <a:t>o</a:t>
            </a:r>
            <a:r>
              <a:rPr b="1" sz="4400" lang="en-US" u="none">
                <a:solidFill>
                  <a:srgbClr val="D66565"/>
                </a:solidFill>
              </a:rPr>
              <a:t>p</a:t>
            </a:r>
            <a:r>
              <a:rPr b="1" sz="4400" lang="en-US" u="none">
                <a:solidFill>
                  <a:srgbClr val="D66565"/>
                </a:solidFill>
              </a:rPr>
              <a:t>i</a:t>
            </a:r>
            <a:r>
              <a:rPr b="1" sz="4400" lang="en-US" u="none">
                <a:solidFill>
                  <a:srgbClr val="D66565"/>
                </a:solidFill>
              </a:rPr>
              <a:t>c</a:t>
            </a:r>
            <a:r>
              <a:rPr b="1" sz="4400" lang="en-US" u="none">
                <a:solidFill>
                  <a:srgbClr val="D66565"/>
                </a:solidFill>
              </a:rPr>
              <a:t> </a:t>
            </a:r>
            <a:r>
              <a:rPr b="1" sz="4400" lang="en-US" u="none">
                <a:solidFill>
                  <a:srgbClr val="D66565"/>
                </a:solidFill>
              </a:rPr>
              <a:t>N</a:t>
            </a:r>
            <a:r>
              <a:rPr b="1" sz="4400" lang="en-US" u="none">
                <a:solidFill>
                  <a:srgbClr val="D66565"/>
                </a:solidFill>
              </a:rPr>
              <a:t>a</a:t>
            </a:r>
            <a:r>
              <a:rPr b="1" sz="4400" lang="en-US" u="none">
                <a:solidFill>
                  <a:srgbClr val="D66565"/>
                </a:solidFill>
              </a:rPr>
              <a:t>m</a:t>
            </a:r>
            <a:r>
              <a:rPr b="1" sz="4400" lang="en-US" u="none">
                <a:solidFill>
                  <a:srgbClr val="D66565"/>
                </a:solidFill>
              </a:rPr>
              <a:t>e</a:t>
            </a:r>
            <a:r>
              <a:rPr b="1" sz="4400" lang="en-US" u="none">
                <a:solidFill>
                  <a:srgbClr val="D66565"/>
                </a:solidFill>
              </a:rPr>
              <a:t>:</a:t>
            </a:r>
            <a:r>
              <a:rPr b="1" sz="4400" lang="en-US" u="none">
                <a:solidFill>
                  <a:srgbClr val="D66565"/>
                </a:solidFill>
              </a:rPr>
              <a:t>-</a:t>
            </a:r>
            <a:r>
              <a:rPr b="1" sz="4400" lang="en-US" u="none">
                <a:solidFill>
                  <a:srgbClr val="D66565"/>
                </a:solidFill>
              </a:rPr>
              <a:t> </a:t>
            </a:r>
            <a:r>
              <a:rPr b="1" sz="4400" lang="en-US" u="none">
                <a:solidFill>
                  <a:srgbClr val="D66565"/>
                </a:solidFill>
              </a:rPr>
              <a:t> </a:t>
            </a:r>
            <a:endParaRPr b="1" sz="4400" lang="en-IN" u="none">
              <a:solidFill>
                <a:srgbClr val="D66565"/>
              </a:solidFill>
            </a:endParaRPr>
          </a:p>
        </p:txBody>
      </p:sp>
      <p:sp>
        <p:nvSpPr>
          <p:cNvPr id="1048598" name=""/>
          <p:cNvSpPr txBox="1"/>
          <p:nvPr/>
        </p:nvSpPr>
        <p:spPr>
          <a:xfrm>
            <a:off x="2572000" y="3219450"/>
            <a:ext cx="4000000" cy="967740"/>
          </a:xfrm>
          <a:prstGeom prst="rect"/>
        </p:spPr>
        <p:txBody>
          <a:bodyPr rtlCol="0" wrap="square">
            <a:spAutoFit/>
          </a:bodyPr>
          <a:p>
            <a:r>
              <a:rPr b="1" sz="5900" lang="en-US" u="sng">
                <a:solidFill>
                  <a:srgbClr val="D66565"/>
                </a:solidFill>
              </a:rPr>
              <a:t>S</a:t>
            </a:r>
            <a:r>
              <a:rPr b="1" sz="5900" lang="en-US" u="sng">
                <a:solidFill>
                  <a:srgbClr val="D66565"/>
                </a:solidFill>
              </a:rPr>
              <a:t>p</a:t>
            </a:r>
            <a:r>
              <a:rPr b="1" sz="5900" lang="en-US" u="sng">
                <a:solidFill>
                  <a:srgbClr val="D66565"/>
                </a:solidFill>
              </a:rPr>
              <a:t>o</a:t>
            </a:r>
            <a:r>
              <a:rPr b="1" sz="5900" lang="en-US" u="sng">
                <a:solidFill>
                  <a:srgbClr val="D66565"/>
                </a:solidFill>
              </a:rPr>
              <a:t>o</a:t>
            </a:r>
            <a:r>
              <a:rPr b="1" sz="5900" lang="en-US" u="sng">
                <a:solidFill>
                  <a:srgbClr val="D66565"/>
                </a:solidFill>
              </a:rPr>
              <a:t>f</a:t>
            </a:r>
            <a:r>
              <a:rPr b="1" sz="5900" lang="en-US" u="sng">
                <a:solidFill>
                  <a:srgbClr val="D66565"/>
                </a:solidFill>
              </a:rPr>
              <a:t>i</a:t>
            </a:r>
            <a:r>
              <a:rPr b="1" sz="5900" lang="en-US" u="sng">
                <a:solidFill>
                  <a:srgbClr val="D66565"/>
                </a:solidFill>
              </a:rPr>
              <a:t>n</a:t>
            </a:r>
            <a:r>
              <a:rPr b="1" sz="5900" lang="en-US" u="sng">
                <a:solidFill>
                  <a:srgbClr val="D66565"/>
                </a:solidFill>
              </a:rPr>
              <a:t>g</a:t>
            </a:r>
            <a:endParaRPr b="1" sz="5900" lang="en-IN" u="sng">
              <a:solidFill>
                <a:srgbClr val="D665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32" name=""/>
        <p:cNvGrpSpPr/>
        <p:nvPr/>
      </p:nvGrpSpPr>
      <p:grpSpPr>
        <a:xfrm>
          <a:off x="0" y="0"/>
          <a:ext cx="0" cy="0"/>
          <a:chOff x="0" y="0"/>
          <a:chExt cx="0" cy="0"/>
        </a:xfrm>
      </p:grpSpPr>
      <p:sp>
        <p:nvSpPr>
          <p:cNvPr id="1048599" name=""/>
          <p:cNvSpPr>
            <a:spLocks noGrp="1"/>
          </p:cNvSpPr>
          <p:nvPr>
            <p:ph type="ctrTitle"/>
          </p:nvPr>
        </p:nvSpPr>
        <p:spPr>
          <a:xfrm>
            <a:off x="218857" y="1122361"/>
            <a:ext cx="5766705" cy="23153"/>
          </a:xfrm>
        </p:spPr>
        <p:txBody>
          <a:bodyPr>
            <a:noAutofit/>
          </a:bodyPr>
          <a:p>
            <a:r>
              <a:rPr sz="4600" lang="en-US" u="sng">
                <a:solidFill>
                  <a:srgbClr val="D66565"/>
                </a:solidFill>
              </a:rPr>
              <a:t>W</a:t>
            </a:r>
            <a:r>
              <a:rPr sz="4600" lang="en-US" u="sng">
                <a:solidFill>
                  <a:srgbClr val="D66565"/>
                </a:solidFill>
              </a:rPr>
              <a:t>h</a:t>
            </a:r>
            <a:r>
              <a:rPr sz="4600" lang="en-US" u="sng">
                <a:solidFill>
                  <a:srgbClr val="D66565"/>
                </a:solidFill>
              </a:rPr>
              <a:t>a</a:t>
            </a:r>
            <a:r>
              <a:rPr sz="4600" lang="en-US" u="sng">
                <a:solidFill>
                  <a:srgbClr val="D66565"/>
                </a:solidFill>
              </a:rPr>
              <a:t>t</a:t>
            </a:r>
            <a:r>
              <a:rPr sz="4600" lang="en-US" u="sng">
                <a:solidFill>
                  <a:srgbClr val="D66565"/>
                </a:solidFill>
              </a:rPr>
              <a:t> </a:t>
            </a:r>
            <a:r>
              <a:rPr sz="4600" lang="en-US" u="sng">
                <a:solidFill>
                  <a:srgbClr val="D66565"/>
                </a:solidFill>
              </a:rPr>
              <a:t>i</a:t>
            </a:r>
            <a:r>
              <a:rPr sz="4600" lang="en-US" u="sng">
                <a:solidFill>
                  <a:srgbClr val="D66565"/>
                </a:solidFill>
              </a:rPr>
              <a:t>s</a:t>
            </a:r>
            <a:r>
              <a:rPr sz="4600" lang="en-US" u="sng">
                <a:solidFill>
                  <a:srgbClr val="D66565"/>
                </a:solidFill>
              </a:rPr>
              <a:t> </a:t>
            </a:r>
            <a:r>
              <a:rPr sz="4600" lang="en-US" u="sng">
                <a:solidFill>
                  <a:srgbClr val="D66565"/>
                </a:solidFill>
              </a:rPr>
              <a:t>S</a:t>
            </a:r>
            <a:r>
              <a:rPr sz="4600" lang="en-US" u="sng">
                <a:solidFill>
                  <a:srgbClr val="D66565"/>
                </a:solidFill>
              </a:rPr>
              <a:t>p</a:t>
            </a:r>
            <a:r>
              <a:rPr sz="4600" lang="en-US" u="sng">
                <a:solidFill>
                  <a:srgbClr val="D66565"/>
                </a:solidFill>
              </a:rPr>
              <a:t>o</a:t>
            </a:r>
            <a:r>
              <a:rPr sz="4600" lang="en-US" u="sng">
                <a:solidFill>
                  <a:srgbClr val="D66565"/>
                </a:solidFill>
              </a:rPr>
              <a:t>o</a:t>
            </a:r>
            <a:r>
              <a:rPr sz="4600" lang="en-US" u="sng">
                <a:solidFill>
                  <a:srgbClr val="D66565"/>
                </a:solidFill>
              </a:rPr>
              <a:t>f</a:t>
            </a:r>
            <a:r>
              <a:rPr sz="4600" lang="en-US" u="sng">
                <a:solidFill>
                  <a:srgbClr val="D66565"/>
                </a:solidFill>
              </a:rPr>
              <a:t>i</a:t>
            </a:r>
            <a:r>
              <a:rPr sz="4600" lang="en-US" u="sng">
                <a:solidFill>
                  <a:srgbClr val="D66565"/>
                </a:solidFill>
              </a:rPr>
              <a:t>n</a:t>
            </a:r>
            <a:r>
              <a:rPr sz="4600" lang="en-US" u="sng">
                <a:solidFill>
                  <a:srgbClr val="D66565"/>
                </a:solidFill>
              </a:rPr>
              <a:t>g</a:t>
            </a:r>
            <a:r>
              <a:rPr sz="4600" lang="en-US" u="sng">
                <a:solidFill>
                  <a:srgbClr val="D66565"/>
                </a:solidFill>
              </a:rPr>
              <a:t> </a:t>
            </a:r>
            <a:r>
              <a:rPr sz="4600" lang="en-US" u="sng">
                <a:solidFill>
                  <a:srgbClr val="D66565"/>
                </a:solidFill>
              </a:rPr>
              <a:t>?</a:t>
            </a:r>
            <a:r>
              <a:rPr sz="4600" lang="en-US" u="sng">
                <a:solidFill>
                  <a:srgbClr val="D66565"/>
                </a:solidFill>
              </a:rPr>
              <a:t> </a:t>
            </a:r>
            <a:endParaRPr sz="4600" lang="en-IN" u="sng">
              <a:solidFill>
                <a:srgbClr val="D66565"/>
              </a:solidFill>
            </a:endParaRPr>
          </a:p>
        </p:txBody>
      </p:sp>
      <p:sp>
        <p:nvSpPr>
          <p:cNvPr id="1048600" name=""/>
          <p:cNvSpPr txBox="1"/>
          <p:nvPr/>
        </p:nvSpPr>
        <p:spPr>
          <a:xfrm rot="21577738">
            <a:off x="234193" y="1256336"/>
            <a:ext cx="8806312" cy="4892040"/>
          </a:xfrm>
          <a:prstGeom prst="rect"/>
        </p:spPr>
        <p:txBody>
          <a:bodyPr rtlCol="0" wrap="square">
            <a:spAutoFit/>
          </a:bodyPr>
          <a:p>
            <a:r>
              <a:rPr sz="2300" lang="en-US">
                <a:solidFill>
                  <a:srgbClr val="000000"/>
                </a:solidFill>
              </a:rPr>
              <a:t>S</a:t>
            </a:r>
            <a:r>
              <a:rPr sz="2300" lang="en-US">
                <a:solidFill>
                  <a:srgbClr val="000000"/>
                </a:solidFill>
              </a:rPr>
              <a:t>p</a:t>
            </a:r>
            <a:r>
              <a:rPr sz="2300" lang="en-US">
                <a:solidFill>
                  <a:srgbClr val="000000"/>
                </a:solidFill>
              </a:rPr>
              <a:t>o</a:t>
            </a:r>
            <a:r>
              <a:rPr sz="2300" lang="en-US">
                <a:solidFill>
                  <a:srgbClr val="000000"/>
                </a:solidFill>
              </a:rPr>
              <a:t>o</a:t>
            </a:r>
            <a:r>
              <a:rPr sz="2300" lang="en-US">
                <a:solidFill>
                  <a:srgbClr val="000000"/>
                </a:solidFill>
              </a:rPr>
              <a:t>f</a:t>
            </a:r>
            <a:r>
              <a:rPr sz="2300" lang="en-US">
                <a:solidFill>
                  <a:srgbClr val="000000"/>
                </a:solidFill>
              </a:rPr>
              <a:t>i</a:t>
            </a:r>
            <a:r>
              <a:rPr sz="2300" lang="en-US">
                <a:solidFill>
                  <a:srgbClr val="000000"/>
                </a:solidFill>
              </a:rPr>
              <a:t>n</a:t>
            </a:r>
            <a:r>
              <a:rPr sz="2300" lang="en-US">
                <a:solidFill>
                  <a:srgbClr val="000000"/>
                </a:solidFill>
              </a:rPr>
              <a:t>g</a:t>
            </a:r>
            <a:r>
              <a:rPr sz="2300" lang="en-US">
                <a:solidFill>
                  <a:srgbClr val="000000"/>
                </a:solidFill>
              </a:rPr>
              <a:t> </a:t>
            </a:r>
            <a:r>
              <a:rPr sz="2300" lang="en-US">
                <a:solidFill>
                  <a:srgbClr val="000000"/>
                </a:solidFill>
              </a:rPr>
              <a:t>i</a:t>
            </a:r>
            <a:r>
              <a:rPr sz="2300" lang="en-US">
                <a:solidFill>
                  <a:srgbClr val="000000"/>
                </a:solidFill>
              </a:rPr>
              <a:t>s</a:t>
            </a:r>
            <a:r>
              <a:rPr sz="2300" lang="en-US">
                <a:solidFill>
                  <a:srgbClr val="000000"/>
                </a:solidFill>
              </a:rPr>
              <a:t> </a:t>
            </a:r>
            <a:r>
              <a:rPr sz="2300" lang="en-US">
                <a:solidFill>
                  <a:srgbClr val="000000"/>
                </a:solidFill>
              </a:rPr>
              <a:t>a</a:t>
            </a:r>
            <a:r>
              <a:rPr sz="2300" lang="en-US">
                <a:solidFill>
                  <a:srgbClr val="000000"/>
                </a:solidFill>
              </a:rPr>
              <a:t>n</a:t>
            </a:r>
            <a:r>
              <a:rPr sz="2300" lang="en-US">
                <a:solidFill>
                  <a:srgbClr val="000000"/>
                </a:solidFill>
              </a:rPr>
              <a:t> </a:t>
            </a:r>
            <a:r>
              <a:rPr sz="2300" lang="en-US">
                <a:solidFill>
                  <a:srgbClr val="000000"/>
                </a:solidFill>
              </a:rPr>
              <a:t>a</a:t>
            </a:r>
            <a:r>
              <a:rPr sz="2300" lang="en-US">
                <a:solidFill>
                  <a:srgbClr val="000000"/>
                </a:solidFill>
              </a:rPr>
              <a:t>c</a:t>
            </a:r>
            <a:r>
              <a:rPr sz="2300" lang="en-US">
                <a:solidFill>
                  <a:srgbClr val="000000"/>
                </a:solidFill>
              </a:rPr>
              <a:t>t</a:t>
            </a:r>
            <a:r>
              <a:rPr sz="2300" lang="en-US">
                <a:solidFill>
                  <a:srgbClr val="000000"/>
                </a:solidFill>
              </a:rPr>
              <a:t> </a:t>
            </a:r>
            <a:r>
              <a:rPr sz="2300" lang="en-US">
                <a:solidFill>
                  <a:srgbClr val="000000"/>
                </a:solidFill>
              </a:rPr>
              <a:t>o</a:t>
            </a:r>
            <a:r>
              <a:rPr sz="2300" lang="en-US">
                <a:solidFill>
                  <a:srgbClr val="000000"/>
                </a:solidFill>
              </a:rPr>
              <a:t>f</a:t>
            </a:r>
            <a:r>
              <a:rPr sz="2300" lang="en-US">
                <a:solidFill>
                  <a:srgbClr val="000000"/>
                </a:solidFill>
              </a:rPr>
              <a:t> </a:t>
            </a:r>
            <a:r>
              <a:rPr sz="2300" lang="en-US">
                <a:solidFill>
                  <a:srgbClr val="000000"/>
                </a:solidFill>
              </a:rPr>
              <a:t>d</a:t>
            </a:r>
            <a:r>
              <a:rPr sz="2300" lang="en-US">
                <a:solidFill>
                  <a:srgbClr val="000000"/>
                </a:solidFill>
              </a:rPr>
              <a:t>i</a:t>
            </a:r>
            <a:r>
              <a:rPr sz="2300" lang="en-US">
                <a:solidFill>
                  <a:srgbClr val="000000"/>
                </a:solidFill>
              </a:rPr>
              <a:t>s</a:t>
            </a:r>
            <a:r>
              <a:rPr sz="2300" lang="en-US">
                <a:solidFill>
                  <a:srgbClr val="000000"/>
                </a:solidFill>
              </a:rPr>
              <a:t>g</a:t>
            </a:r>
            <a:r>
              <a:rPr sz="2300" lang="en-US">
                <a:solidFill>
                  <a:srgbClr val="000000"/>
                </a:solidFill>
              </a:rPr>
              <a:t>u</a:t>
            </a:r>
            <a:r>
              <a:rPr sz="2300" lang="en-US">
                <a:solidFill>
                  <a:srgbClr val="000000"/>
                </a:solidFill>
              </a:rPr>
              <a:t>i</a:t>
            </a:r>
            <a:r>
              <a:rPr sz="2300" lang="en-US">
                <a:solidFill>
                  <a:srgbClr val="000000"/>
                </a:solidFill>
              </a:rPr>
              <a:t>s</a:t>
            </a:r>
            <a:r>
              <a:rPr sz="2300" lang="en-US">
                <a:solidFill>
                  <a:srgbClr val="000000"/>
                </a:solidFill>
              </a:rPr>
              <a:t>i</a:t>
            </a:r>
            <a:r>
              <a:rPr sz="2300" lang="en-US">
                <a:solidFill>
                  <a:srgbClr val="000000"/>
                </a:solidFill>
              </a:rPr>
              <a:t>n</a:t>
            </a:r>
            <a:r>
              <a:rPr sz="2300" lang="en-US">
                <a:solidFill>
                  <a:srgbClr val="000000"/>
                </a:solidFill>
              </a:rPr>
              <a:t>g</a:t>
            </a:r>
            <a:r>
              <a:rPr sz="2300" lang="en-US">
                <a:solidFill>
                  <a:srgbClr val="000000"/>
                </a:solidFill>
              </a:rPr>
              <a:t> </a:t>
            </a:r>
            <a:r>
              <a:rPr sz="2300" lang="en-US">
                <a:solidFill>
                  <a:srgbClr val="000000"/>
                </a:solidFill>
              </a:rPr>
              <a:t>a</a:t>
            </a:r>
            <a:r>
              <a:rPr sz="2300" lang="en-US">
                <a:solidFill>
                  <a:srgbClr val="000000"/>
                </a:solidFill>
              </a:rPr>
              <a:t> </a:t>
            </a:r>
            <a:r>
              <a:rPr sz="2300" lang="en-US">
                <a:solidFill>
                  <a:srgbClr val="000000"/>
                </a:solidFill>
              </a:rPr>
              <a:t>c</a:t>
            </a:r>
            <a:r>
              <a:rPr sz="2300" lang="en-IN">
                <a:solidFill>
                  <a:srgbClr val="000000"/>
                </a:solidFill>
              </a:rPr>
              <a:t>ommunication from an unknown source as being from a known, trusted source. Spoofing can apply to emails, phone calls, and websites, or can be more technical, such as a computer spoofing an IP address, Address Resolution Protocol (ARP), or Domain Name System (DNS) server.
Spoofing can be used to gain access to a target’s personal information, spread malware through infected links or attachments, bypass network access controls, or redistribute traffic to conduct a denial-of-service attack. Spoofing is often the way a bad actor gains access in order to execute a larger cyber attack such as an advanced persistent threat or a man-in-the-middle attack.
</a:t>
            </a:r>
            <a:endParaRPr sz="23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Redmi 6A</dc:creator>
  <dcterms:created xsi:type="dcterms:W3CDTF">2015-05-08T17:30:45Z</dcterms:created>
  <dcterms:modified xsi:type="dcterms:W3CDTF">2020-06-16T12:11:14Z</dcterms:modified>
</cp:coreProperties>
</file>