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6EC-88AF-4EDB-8417-FB2934AC87F0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9C2-0060-4667-9D16-361A5F5D0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6EC-88AF-4EDB-8417-FB2934AC87F0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9C2-0060-4667-9D16-361A5F5D0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6EC-88AF-4EDB-8417-FB2934AC87F0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9C2-0060-4667-9D16-361A5F5D0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6EC-88AF-4EDB-8417-FB2934AC87F0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9C2-0060-4667-9D16-361A5F5D0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6EC-88AF-4EDB-8417-FB2934AC87F0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9C2-0060-4667-9D16-361A5F5D0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6EC-88AF-4EDB-8417-FB2934AC87F0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9C2-0060-4667-9D16-361A5F5D0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6EC-88AF-4EDB-8417-FB2934AC87F0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9C2-0060-4667-9D16-361A5F5D0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6EC-88AF-4EDB-8417-FB2934AC87F0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9C2-0060-4667-9D16-361A5F5D0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6EC-88AF-4EDB-8417-FB2934AC87F0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9C2-0060-4667-9D16-361A5F5D0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6EC-88AF-4EDB-8417-FB2934AC87F0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9C2-0060-4667-9D16-361A5F5D0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6EC-88AF-4EDB-8417-FB2934AC87F0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9C2-0060-4667-9D16-361A5F5D0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46EC-88AF-4EDB-8417-FB2934AC87F0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E89C2-0060-4667-9D16-361A5F5D03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mg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"/>
            <a:ext cx="7772400" cy="431226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553200" cy="228600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JAYEETA AICH</a:t>
            </a:r>
          </a:p>
          <a:p>
            <a:r>
              <a:rPr lang="en-US" dirty="0" smtClean="0"/>
              <a:t>STREAM:CSE</a:t>
            </a:r>
          </a:p>
          <a:p>
            <a:r>
              <a:rPr lang="en-US" dirty="0" smtClean="0"/>
              <a:t>ROLL:16800116072</a:t>
            </a:r>
          </a:p>
          <a:p>
            <a:r>
              <a:rPr lang="en-US" dirty="0" smtClean="0"/>
              <a:t>YEAR: 4</a:t>
            </a:r>
          </a:p>
          <a:p>
            <a:r>
              <a:rPr lang="en-US" dirty="0" smtClean="0"/>
              <a:t>SEM: 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mg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800"/>
            <a:ext cx="6456228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mg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7620000" cy="57076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mg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33400"/>
            <a:ext cx="7109718" cy="52980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Biometric Authentication</a:t>
            </a:r>
          </a:p>
          <a:p>
            <a:r>
              <a:rPr lang="en-US" dirty="0" smtClean="0"/>
              <a:t>What is a Biometric?</a:t>
            </a:r>
          </a:p>
          <a:p>
            <a:r>
              <a:rPr lang="en-US" dirty="0" smtClean="0"/>
              <a:t>Why Biometrics?</a:t>
            </a:r>
          </a:p>
          <a:p>
            <a:r>
              <a:rPr lang="en-US" dirty="0" smtClean="0"/>
              <a:t>Types of Biometrics</a:t>
            </a:r>
          </a:p>
          <a:p>
            <a:r>
              <a:rPr lang="en-US" dirty="0" smtClean="0"/>
              <a:t>Biometric System Architecture</a:t>
            </a:r>
          </a:p>
          <a:p>
            <a:r>
              <a:rPr lang="en-US" dirty="0" smtClean="0"/>
              <a:t>Applications of Biometric Authentication</a:t>
            </a:r>
          </a:p>
          <a:p>
            <a:r>
              <a:rPr lang="en-US" dirty="0" smtClean="0"/>
              <a:t>Advantages of Biometrics</a:t>
            </a:r>
          </a:p>
          <a:p>
            <a:r>
              <a:rPr lang="en-US" dirty="0" smtClean="0"/>
              <a:t>Disa</a:t>
            </a:r>
            <a:r>
              <a:rPr lang="en-US" dirty="0" smtClean="0"/>
              <a:t>dvantages of Biometrics</a:t>
            </a:r>
          </a:p>
          <a:p>
            <a:r>
              <a:rPr lang="en-US" dirty="0" smtClean="0"/>
              <a:t>Three main types of authentication available today are:</a:t>
            </a:r>
          </a:p>
          <a:p>
            <a:r>
              <a:rPr lang="en-US" dirty="0" smtClean="0"/>
              <a:t>Conclusion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mg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540292" cy="63969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img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7731549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mg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"/>
            <a:ext cx="783328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m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09600"/>
            <a:ext cx="7620000" cy="57370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 System Architecture</a:t>
            </a:r>
            <a:endParaRPr lang="en-US" dirty="0"/>
          </a:p>
        </p:txBody>
      </p:sp>
      <p:pic>
        <p:nvPicPr>
          <p:cNvPr id="4" name="Content Placeholder 3" descr="bimg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447800"/>
            <a:ext cx="4876800" cy="4876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img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85800"/>
            <a:ext cx="6917704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img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505075"/>
            <a:ext cx="2466975" cy="1847850"/>
          </a:xfrm>
          <a:prstGeom prst="rect">
            <a:avLst/>
          </a:prstGeom>
        </p:spPr>
      </p:pic>
      <p:pic>
        <p:nvPicPr>
          <p:cNvPr id="8" name="Picture 7" descr="bimg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90600"/>
            <a:ext cx="7239000" cy="449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55</Words>
  <Application>Microsoft Office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CONTENTS</vt:lpstr>
      <vt:lpstr>Slide 3</vt:lpstr>
      <vt:lpstr>Slide 4</vt:lpstr>
      <vt:lpstr>Slide 5</vt:lpstr>
      <vt:lpstr>Slide 6</vt:lpstr>
      <vt:lpstr>Biometric System Architecture</vt:lpstr>
      <vt:lpstr>Slide 8</vt:lpstr>
      <vt:lpstr>Slide 9</vt:lpstr>
      <vt:lpstr>Slide 10</vt:lpstr>
      <vt:lpstr>Slide 11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</cp:revision>
  <dcterms:created xsi:type="dcterms:W3CDTF">2020-06-17T13:39:51Z</dcterms:created>
  <dcterms:modified xsi:type="dcterms:W3CDTF">2020-06-17T14:31:01Z</dcterms:modified>
</cp:coreProperties>
</file>