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7" r:id="rId11"/>
    <p:sldId id="268" r:id="rId12"/>
    <p:sldId id="269" r:id="rId13"/>
    <p:sldId id="270" r:id="rId14"/>
    <p:sldId id="265" r:id="rId15"/>
    <p:sldId id="266" r:id="rId16"/>
    <p:sldId id="272" r:id="rId17"/>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45" name=""/>
        <p:cNvGrpSpPr/>
        <p:nvPr/>
      </p:nvGrpSpPr>
      <p:grpSpPr>
        <a:xfrm>
          <a:off x="0" y="0"/>
          <a:ext cx="0" cy="0"/>
          <a:chOff x="0" y="0"/>
          <a:chExt cx="0" cy="0"/>
        </a:xfrm>
      </p:grpSpPr>
      <p:sp>
        <p:nvSpPr>
          <p:cNvPr id="104865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9" name=""/>
        <p:cNvGrpSpPr/>
        <p:nvPr/>
      </p:nvGrpSpPr>
      <p:grpSpPr>
        <a:xfrm>
          <a:off x="0" y="0"/>
          <a:ext cx="0" cy="0"/>
          <a:chOff x="0" y="0"/>
          <a:chExt cx="0" cy="0"/>
        </a:xfrm>
      </p:grpSpPr>
      <p:sp>
        <p:nvSpPr>
          <p:cNvPr id="1048620" name="Title 1"/>
          <p:cNvSpPr>
            <a:spLocks noGrp="1"/>
          </p:cNvSpPr>
          <p:nvPr>
            <p:ph type="title"/>
          </p:nvPr>
        </p:nvSpPr>
        <p:spPr/>
        <p:txBody>
          <a:bodyPr/>
          <a:p>
            <a:r>
              <a:rPr altLang="zh-CN" lang="en-US" smtClean="0"/>
              <a:t>Click to edit Master title style</a:t>
            </a:r>
            <a:endParaRPr dirty="0" lang="en-US"/>
          </a:p>
        </p:txBody>
      </p:sp>
      <p:sp>
        <p:nvSpPr>
          <p:cNvPr id="1048621"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2"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3" name="Footer Placeholder 4"/>
          <p:cNvSpPr>
            <a:spLocks noGrp="1"/>
          </p:cNvSpPr>
          <p:nvPr>
            <p:ph type="ftr" sz="quarter" idx="11"/>
          </p:nvPr>
        </p:nvSpPr>
        <p:spPr/>
        <p:txBody>
          <a:bodyPr/>
          <a:p>
            <a:endParaRPr altLang="en-US" lang="zh-CN"/>
          </a:p>
        </p:txBody>
      </p:sp>
      <p:sp>
        <p:nvSpPr>
          <p:cNvPr id="1048624"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6" name=""/>
        <p:cNvGrpSpPr/>
        <p:nvPr/>
      </p:nvGrpSpPr>
      <p:grpSpPr>
        <a:xfrm>
          <a:off x="0" y="0"/>
          <a:ext cx="0" cy="0"/>
          <a:chOff x="0" y="0"/>
          <a:chExt cx="0" cy="0"/>
        </a:xfrm>
      </p:grpSpPr>
      <p:sp>
        <p:nvSpPr>
          <p:cNvPr id="1048604"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05"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06"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7" name="Footer Placeholder 4"/>
          <p:cNvSpPr>
            <a:spLocks noGrp="1"/>
          </p:cNvSpPr>
          <p:nvPr>
            <p:ph type="ftr" sz="quarter" idx="11"/>
          </p:nvPr>
        </p:nvSpPr>
        <p:spPr/>
        <p:txBody>
          <a:bodyPr/>
          <a:p>
            <a:endParaRPr altLang="en-US" lang="zh-CN"/>
          </a:p>
        </p:txBody>
      </p:sp>
      <p:sp>
        <p:nvSpPr>
          <p:cNvPr id="1048608"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609" name="Title 1"/>
          <p:cNvSpPr>
            <a:spLocks noGrp="1"/>
          </p:cNvSpPr>
          <p:nvPr>
            <p:ph type="title"/>
          </p:nvPr>
        </p:nvSpPr>
        <p:spPr/>
        <p:txBody>
          <a:bodyPr/>
          <a:p>
            <a:r>
              <a:rPr altLang="zh-CN" lang="en-US" smtClean="0"/>
              <a:t>Click to edit Master title style</a:t>
            </a:r>
            <a:endParaRPr dirty="0" lang="en-US"/>
          </a:p>
        </p:txBody>
      </p:sp>
      <p:sp>
        <p:nvSpPr>
          <p:cNvPr id="1048610"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1"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2" name="Footer Placeholder 4"/>
          <p:cNvSpPr>
            <a:spLocks noGrp="1"/>
          </p:cNvSpPr>
          <p:nvPr>
            <p:ph type="ftr" sz="quarter" idx="11"/>
          </p:nvPr>
        </p:nvSpPr>
        <p:spPr/>
        <p:txBody>
          <a:bodyPr/>
          <a:p>
            <a:endParaRPr altLang="en-US" lang="zh-CN"/>
          </a:p>
        </p:txBody>
      </p:sp>
      <p:sp>
        <p:nvSpPr>
          <p:cNvPr id="1048613"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0" name=""/>
        <p:cNvGrpSpPr/>
        <p:nvPr/>
      </p:nvGrpSpPr>
      <p:grpSpPr>
        <a:xfrm>
          <a:off x="0" y="0"/>
          <a:ext cx="0" cy="0"/>
          <a:chOff x="0" y="0"/>
          <a:chExt cx="0" cy="0"/>
        </a:xfrm>
      </p:grpSpPr>
      <p:sp>
        <p:nvSpPr>
          <p:cNvPr id="1048625"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26"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27"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8" name="Footer Placeholder 4"/>
          <p:cNvSpPr>
            <a:spLocks noGrp="1"/>
          </p:cNvSpPr>
          <p:nvPr>
            <p:ph type="ftr" sz="quarter" idx="11"/>
          </p:nvPr>
        </p:nvSpPr>
        <p:spPr/>
        <p:txBody>
          <a:bodyPr/>
          <a:p>
            <a:endParaRPr altLang="en-US" lang="zh-CN"/>
          </a:p>
        </p:txBody>
      </p:sp>
      <p:sp>
        <p:nvSpPr>
          <p:cNvPr id="1048629"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1" name=""/>
        <p:cNvGrpSpPr/>
        <p:nvPr/>
      </p:nvGrpSpPr>
      <p:grpSpPr>
        <a:xfrm>
          <a:off x="0" y="0"/>
          <a:ext cx="0" cy="0"/>
          <a:chOff x="0" y="0"/>
          <a:chExt cx="0" cy="0"/>
        </a:xfrm>
      </p:grpSpPr>
      <p:sp>
        <p:nvSpPr>
          <p:cNvPr id="1048630" name="Title 1"/>
          <p:cNvSpPr>
            <a:spLocks noGrp="1"/>
          </p:cNvSpPr>
          <p:nvPr>
            <p:ph type="title"/>
          </p:nvPr>
        </p:nvSpPr>
        <p:spPr/>
        <p:txBody>
          <a:bodyPr/>
          <a:p>
            <a:r>
              <a:rPr altLang="zh-CN" lang="en-US" smtClean="0"/>
              <a:t>Click to edit Master title style</a:t>
            </a:r>
            <a:endParaRPr dirty="0" lang="en-US"/>
          </a:p>
        </p:txBody>
      </p:sp>
      <p:sp>
        <p:nvSpPr>
          <p:cNvPr id="1048631"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2"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3"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4" name="Footer Placeholder 5"/>
          <p:cNvSpPr>
            <a:spLocks noGrp="1"/>
          </p:cNvSpPr>
          <p:nvPr>
            <p:ph type="ftr" sz="quarter" idx="11"/>
          </p:nvPr>
        </p:nvSpPr>
        <p:spPr/>
        <p:txBody>
          <a:bodyPr/>
          <a:p>
            <a:endParaRPr altLang="en-US" lang="zh-CN"/>
          </a:p>
        </p:txBody>
      </p:sp>
      <p:sp>
        <p:nvSpPr>
          <p:cNvPr id="1048635"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2" name=""/>
        <p:cNvGrpSpPr/>
        <p:nvPr/>
      </p:nvGrpSpPr>
      <p:grpSpPr>
        <a:xfrm>
          <a:off x="0" y="0"/>
          <a:ext cx="0" cy="0"/>
          <a:chOff x="0" y="0"/>
          <a:chExt cx="0" cy="0"/>
        </a:xfrm>
      </p:grpSpPr>
      <p:sp>
        <p:nvSpPr>
          <p:cNvPr id="1048636"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37"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38"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9"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40"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1"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2" name="Footer Placeholder 7"/>
          <p:cNvSpPr>
            <a:spLocks noGrp="1"/>
          </p:cNvSpPr>
          <p:nvPr>
            <p:ph type="ftr" sz="quarter" idx="11"/>
          </p:nvPr>
        </p:nvSpPr>
        <p:spPr/>
        <p:txBody>
          <a:bodyPr/>
          <a:p>
            <a:endParaRPr altLang="en-US" lang="zh-CN"/>
          </a:p>
        </p:txBody>
      </p:sp>
      <p:sp>
        <p:nvSpPr>
          <p:cNvPr id="1048643"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5" name=""/>
        <p:cNvGrpSpPr/>
        <p:nvPr/>
      </p:nvGrpSpPr>
      <p:grpSpPr>
        <a:xfrm>
          <a:off x="0" y="0"/>
          <a:ext cx="0" cy="0"/>
          <a:chOff x="0" y="0"/>
          <a:chExt cx="0" cy="0"/>
        </a:xfrm>
      </p:grpSpPr>
      <p:sp>
        <p:nvSpPr>
          <p:cNvPr id="1048600" name="Title 1"/>
          <p:cNvSpPr>
            <a:spLocks noGrp="1"/>
          </p:cNvSpPr>
          <p:nvPr>
            <p:ph type="title"/>
          </p:nvPr>
        </p:nvSpPr>
        <p:spPr/>
        <p:txBody>
          <a:bodyPr/>
          <a:p>
            <a:r>
              <a:rPr altLang="zh-CN" lang="en-US" smtClean="0"/>
              <a:t>Click to edit Master title style</a:t>
            </a:r>
            <a:endParaRPr dirty="0" lang="en-US"/>
          </a:p>
        </p:txBody>
      </p:sp>
      <p:sp>
        <p:nvSpPr>
          <p:cNvPr id="1048601"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2" name="Footer Placeholder 3"/>
          <p:cNvSpPr>
            <a:spLocks noGrp="1"/>
          </p:cNvSpPr>
          <p:nvPr>
            <p:ph type="ftr" sz="quarter" idx="11"/>
          </p:nvPr>
        </p:nvSpPr>
        <p:spPr/>
        <p:txBody>
          <a:bodyPr/>
          <a:p>
            <a:endParaRPr altLang="en-US" lang="zh-CN"/>
          </a:p>
        </p:txBody>
      </p:sp>
      <p:sp>
        <p:nvSpPr>
          <p:cNvPr id="1048603"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3" name=""/>
        <p:cNvGrpSpPr/>
        <p:nvPr/>
      </p:nvGrpSpPr>
      <p:grpSpPr>
        <a:xfrm>
          <a:off x="0" y="0"/>
          <a:ext cx="0" cy="0"/>
          <a:chOff x="0" y="0"/>
          <a:chExt cx="0" cy="0"/>
        </a:xfrm>
      </p:grpSpPr>
      <p:sp>
        <p:nvSpPr>
          <p:cNvPr id="1048644"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5" name="Footer Placeholder 2"/>
          <p:cNvSpPr>
            <a:spLocks noGrp="1"/>
          </p:cNvSpPr>
          <p:nvPr>
            <p:ph type="ftr" sz="quarter" idx="11"/>
          </p:nvPr>
        </p:nvSpPr>
        <p:spPr/>
        <p:txBody>
          <a:bodyPr/>
          <a:p>
            <a:endParaRPr altLang="en-US" lang="zh-CN"/>
          </a:p>
        </p:txBody>
      </p:sp>
      <p:sp>
        <p:nvSpPr>
          <p:cNvPr id="1048646"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4" name=""/>
        <p:cNvGrpSpPr/>
        <p:nvPr/>
      </p:nvGrpSpPr>
      <p:grpSpPr>
        <a:xfrm>
          <a:off x="0" y="0"/>
          <a:ext cx="0" cy="0"/>
          <a:chOff x="0" y="0"/>
          <a:chExt cx="0" cy="0"/>
        </a:xfrm>
      </p:grpSpPr>
      <p:sp>
        <p:nvSpPr>
          <p:cNvPr id="1048647"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48"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9"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50"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1" name="Footer Placeholder 5"/>
          <p:cNvSpPr>
            <a:spLocks noGrp="1"/>
          </p:cNvSpPr>
          <p:nvPr>
            <p:ph type="ftr" sz="quarter" idx="11"/>
          </p:nvPr>
        </p:nvSpPr>
        <p:spPr/>
        <p:txBody>
          <a:bodyPr/>
          <a:p>
            <a:endParaRPr altLang="en-US" lang="zh-CN"/>
          </a:p>
        </p:txBody>
      </p:sp>
      <p:sp>
        <p:nvSpPr>
          <p:cNvPr id="1048652"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8" name=""/>
        <p:cNvGrpSpPr/>
        <p:nvPr/>
      </p:nvGrpSpPr>
      <p:grpSpPr>
        <a:xfrm>
          <a:off x="0" y="0"/>
          <a:ext cx="0" cy="0"/>
          <a:chOff x="0" y="0"/>
          <a:chExt cx="0" cy="0"/>
        </a:xfrm>
      </p:grpSpPr>
      <p:sp>
        <p:nvSpPr>
          <p:cNvPr id="1048614"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15"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16"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17"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8" name="Footer Placeholder 5"/>
          <p:cNvSpPr>
            <a:spLocks noGrp="1"/>
          </p:cNvSpPr>
          <p:nvPr>
            <p:ph type="ftr" sz="quarter" idx="11"/>
          </p:nvPr>
        </p:nvSpPr>
        <p:spPr/>
        <p:txBody>
          <a:bodyPr/>
          <a:p>
            <a:endParaRPr altLang="en-US" lang="zh-CN"/>
          </a:p>
        </p:txBody>
      </p:sp>
      <p:sp>
        <p:nvSpPr>
          <p:cNvPr id="1048619"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7E4DE"/>
        </a:solidFill>
      </p:bgPr>
    </p:bg>
    <p:spTree>
      <p:nvGrpSpPr>
        <p:cNvPr id="25" name=""/>
        <p:cNvGrpSpPr/>
        <p:nvPr/>
      </p:nvGrpSpPr>
      <p:grpSpPr>
        <a:xfrm>
          <a:off x="0" y="0"/>
          <a:ext cx="0" cy="0"/>
          <a:chOff x="0" y="0"/>
          <a:chExt cx="0" cy="0"/>
        </a:xfrm>
      </p:grpSpPr>
      <p:sp>
        <p:nvSpPr>
          <p:cNvPr id="1048586" name="Title 1"/>
          <p:cNvSpPr>
            <a:spLocks noGrp="1"/>
          </p:cNvSpPr>
          <p:nvPr>
            <p:ph type="ctrTitle"/>
          </p:nvPr>
        </p:nvSpPr>
        <p:spPr>
          <a:xfrm>
            <a:off x="256521" y="1122363"/>
            <a:ext cx="8454574" cy="5153340"/>
          </a:xfrm>
        </p:spPr>
        <p:txBody>
          <a:bodyPr>
            <a:noAutofit/>
          </a:bodyPr>
          <a:p>
            <a:pPr algn="l"/>
            <a:r>
              <a:rPr altLang="zh-CN" b="1" sz="4400" lang="en-US">
                <a:solidFill>
                  <a:srgbClr val="D66565"/>
                </a:solidFill>
              </a:rPr>
              <a:t> </a:t>
            </a:r>
            <a:r>
              <a:rPr altLang="zh-CN" b="1" sz="4400" lang="en-US">
                <a:solidFill>
                  <a:srgbClr val="D66565"/>
                </a:solidFill>
              </a:rPr>
              <a:t> </a:t>
            </a:r>
            <a:r>
              <a:rPr altLang="zh-CN" b="1" sz="4400" lang="en-US">
                <a:solidFill>
                  <a:srgbClr val="D66565"/>
                </a:solidFill>
              </a:rPr>
              <a:t>N</a:t>
            </a:r>
            <a:r>
              <a:rPr altLang="zh-CN" b="1" sz="4400" lang="en-US">
                <a:solidFill>
                  <a:srgbClr val="D66565"/>
                </a:solidFill>
              </a:rPr>
              <a:t>a</a:t>
            </a:r>
            <a:r>
              <a:rPr altLang="zh-CN" b="1" sz="4400" lang="en-US">
                <a:solidFill>
                  <a:srgbClr val="D66565"/>
                </a:solidFill>
              </a:rPr>
              <a:t>m</a:t>
            </a:r>
            <a:r>
              <a:rPr altLang="zh-CN" b="1" sz="4400" lang="en-US">
                <a:solidFill>
                  <a:srgbClr val="D66565"/>
                </a:solidFill>
              </a:rPr>
              <a:t>e</a:t>
            </a:r>
            <a:r>
              <a:rPr altLang="zh-CN" b="1" sz="4400" lang="en-US">
                <a:solidFill>
                  <a:srgbClr val="D66565"/>
                </a:solidFill>
              </a:rPr>
              <a:t> </a:t>
            </a:r>
            <a:r>
              <a:rPr altLang="zh-CN" b="1" sz="4400" lang="en-US">
                <a:solidFill>
                  <a:srgbClr val="D66565"/>
                </a:solidFill>
              </a:rPr>
              <a:t> </a:t>
            </a:r>
            <a:r>
              <a:rPr altLang="zh-CN" b="1" sz="4400" lang="en-US">
                <a:solidFill>
                  <a:srgbClr val="D66565"/>
                </a:solidFill>
              </a:rPr>
              <a:t>:</a:t>
            </a:r>
            <a:r>
              <a:rPr altLang="zh-CN" b="1" sz="4400" lang="en-US">
                <a:solidFill>
                  <a:srgbClr val="D66565"/>
                </a:solidFill>
              </a:rPr>
              <a:t> </a:t>
            </a:r>
            <a:r>
              <a:rPr altLang="zh-CN" b="1" sz="4400" lang="en-US">
                <a:solidFill>
                  <a:srgbClr val="D66565"/>
                </a:solidFill>
              </a:rPr>
              <a:t> </a:t>
            </a:r>
            <a:r>
              <a:rPr altLang="zh-CN" b="1" sz="4400" lang="en-US">
                <a:solidFill>
                  <a:srgbClr val="D66565"/>
                </a:solidFill>
              </a:rPr>
              <a:t>A</a:t>
            </a:r>
            <a:r>
              <a:rPr altLang="zh-CN" b="1" sz="4400" lang="en-US">
                <a:solidFill>
                  <a:srgbClr val="D66565"/>
                </a:solidFill>
              </a:rPr>
              <a:t>n</a:t>
            </a:r>
            <a:r>
              <a:rPr altLang="zh-CN" b="1" sz="4400" lang="en-US">
                <a:solidFill>
                  <a:srgbClr val="D66565"/>
                </a:solidFill>
              </a:rPr>
              <a:t>j</a:t>
            </a:r>
            <a:r>
              <a:rPr altLang="zh-CN" b="1" sz="4400" lang="en-US">
                <a:solidFill>
                  <a:srgbClr val="D66565"/>
                </a:solidFill>
              </a:rPr>
              <a:t>a</a:t>
            </a:r>
            <a:r>
              <a:rPr altLang="zh-CN" b="1" sz="4400" lang="en-US">
                <a:solidFill>
                  <a:srgbClr val="D66565"/>
                </a:solidFill>
              </a:rPr>
              <a:t>l</a:t>
            </a:r>
            <a:r>
              <a:rPr altLang="zh-CN" b="1" sz="4400" lang="en-US">
                <a:solidFill>
                  <a:srgbClr val="D66565"/>
                </a:solidFill>
              </a:rPr>
              <a:t>i</a:t>
            </a:r>
            <a:r>
              <a:rPr altLang="zh-CN" b="1" sz="4400" lang="en-US">
                <a:solidFill>
                  <a:srgbClr val="D66565"/>
                </a:solidFill>
              </a:rPr>
              <a:t> </a:t>
            </a:r>
            <a:r>
              <a:rPr altLang="zh-CN" b="1" sz="4400" lang="en-US">
                <a:solidFill>
                  <a:srgbClr val="D66565"/>
                </a:solidFill>
              </a:rPr>
              <a:t>k</a:t>
            </a:r>
            <a:r>
              <a:rPr altLang="zh-CN" b="1" sz="4400" lang="en-US">
                <a:solidFill>
                  <a:srgbClr val="D66565"/>
                </a:solidFill>
              </a:rPr>
              <a:t>u</a:t>
            </a:r>
            <a:r>
              <a:rPr altLang="zh-CN" b="1" sz="4400" lang="en-US">
                <a:solidFill>
                  <a:srgbClr val="D66565"/>
                </a:solidFill>
              </a:rPr>
              <a:t>m</a:t>
            </a:r>
            <a:r>
              <a:rPr altLang="zh-CN" b="1" sz="4400" lang="en-US">
                <a:solidFill>
                  <a:srgbClr val="D66565"/>
                </a:solidFill>
              </a:rPr>
              <a:t>a</a:t>
            </a:r>
            <a:r>
              <a:rPr altLang="zh-CN" b="1" sz="4400" lang="en-US">
                <a:solidFill>
                  <a:srgbClr val="D66565"/>
                </a:solidFill>
              </a:rPr>
              <a:t>r</a:t>
            </a:r>
            <a:r>
              <a:rPr altLang="zh-CN" b="1" sz="4400" lang="en-US">
                <a:solidFill>
                  <a:srgbClr val="D66565"/>
                </a:solidFill>
              </a:rPr>
              <a:t>i</a:t>
            </a:r>
            <a:br>
              <a:rPr altLang="zh-CN" b="1" sz="4400" lang="en-US">
                <a:solidFill>
                  <a:srgbClr val="D66565"/>
                </a:solidFill>
              </a:rPr>
            </a:br>
            <a:br>
              <a:rPr altLang="zh-CN" b="1" sz="4400" lang="en-US">
                <a:solidFill>
                  <a:srgbClr val="D66565"/>
                </a:solidFill>
              </a:rPr>
            </a:br>
            <a:r>
              <a:rPr altLang="zh-CN" b="1" sz="4400" lang="en-US">
                <a:solidFill>
                  <a:srgbClr val="D66565"/>
                </a:solidFill>
              </a:rPr>
              <a:t> </a:t>
            </a:r>
            <a:r>
              <a:rPr altLang="zh-CN" b="1" sz="4400" lang="en-US">
                <a:solidFill>
                  <a:srgbClr val="D66565"/>
                </a:solidFill>
              </a:rPr>
              <a:t>R</a:t>
            </a:r>
            <a:r>
              <a:rPr altLang="zh-CN" b="1" sz="4400" lang="en-US">
                <a:solidFill>
                  <a:srgbClr val="D66565"/>
                </a:solidFill>
              </a:rPr>
              <a:t>o</a:t>
            </a:r>
            <a:r>
              <a:rPr altLang="zh-CN" b="1" sz="4400" lang="en-US">
                <a:solidFill>
                  <a:srgbClr val="D66565"/>
                </a:solidFill>
              </a:rPr>
              <a:t>l</a:t>
            </a:r>
            <a:r>
              <a:rPr altLang="zh-CN" b="1" sz="4400" lang="en-US">
                <a:solidFill>
                  <a:srgbClr val="D66565"/>
                </a:solidFill>
              </a:rPr>
              <a:t>l</a:t>
            </a:r>
            <a:r>
              <a:rPr altLang="zh-CN" b="1" sz="4400" lang="en-US">
                <a:solidFill>
                  <a:srgbClr val="D66565"/>
                </a:solidFill>
              </a:rPr>
              <a:t> </a:t>
            </a:r>
            <a:r>
              <a:rPr altLang="zh-CN" b="1" sz="4400" lang="en-US">
                <a:solidFill>
                  <a:srgbClr val="D66565"/>
                </a:solidFill>
              </a:rPr>
              <a:t>n</a:t>
            </a:r>
            <a:r>
              <a:rPr altLang="zh-CN" b="1" sz="4400" lang="en-US">
                <a:solidFill>
                  <a:srgbClr val="D66565"/>
                </a:solidFill>
              </a:rPr>
              <a:t>o</a:t>
            </a:r>
            <a:r>
              <a:rPr altLang="zh-CN" b="1" sz="4400" lang="en-US">
                <a:solidFill>
                  <a:srgbClr val="D66565"/>
                </a:solidFill>
              </a:rPr>
              <a:t> </a:t>
            </a:r>
            <a:r>
              <a:rPr altLang="zh-CN" b="1" sz="4400" lang="en-US">
                <a:solidFill>
                  <a:srgbClr val="D66565"/>
                </a:solidFill>
              </a:rPr>
              <a:t>:</a:t>
            </a:r>
            <a:r>
              <a:rPr altLang="zh-CN" b="1" sz="4400" lang="en-US">
                <a:solidFill>
                  <a:srgbClr val="D66565"/>
                </a:solidFill>
              </a:rPr>
              <a:t> </a:t>
            </a:r>
            <a:r>
              <a:rPr altLang="zh-CN" b="1" sz="4400" lang="en-US">
                <a:solidFill>
                  <a:srgbClr val="D66565"/>
                </a:solidFill>
              </a:rPr>
              <a:t> </a:t>
            </a:r>
            <a:r>
              <a:rPr altLang="zh-CN" b="1" sz="4400" lang="en-US">
                <a:solidFill>
                  <a:srgbClr val="D66565"/>
                </a:solidFill>
              </a:rPr>
              <a:t>8</a:t>
            </a:r>
            <a:br>
              <a:rPr altLang="zh-CN" b="1" sz="4400" lang="en-US">
                <a:solidFill>
                  <a:srgbClr val="D66565"/>
                </a:solidFill>
              </a:rPr>
            </a:br>
            <a:br>
              <a:rPr altLang="zh-CN" b="1" sz="4400" lang="en-US">
                <a:solidFill>
                  <a:srgbClr val="D66565"/>
                </a:solidFill>
              </a:rPr>
            </a:br>
            <a:r>
              <a:rPr altLang="zh-CN" b="1" sz="4400" lang="en-US">
                <a:solidFill>
                  <a:srgbClr val="D66565"/>
                </a:solidFill>
              </a:rPr>
              <a:t> </a:t>
            </a:r>
            <a:r>
              <a:rPr altLang="zh-CN" b="1" sz="4400" lang="en-US">
                <a:solidFill>
                  <a:srgbClr val="D66565"/>
                </a:solidFill>
              </a:rPr>
              <a:t> </a:t>
            </a:r>
            <a:r>
              <a:rPr altLang="zh-CN" b="1" sz="4400" lang="en-US">
                <a:solidFill>
                  <a:srgbClr val="D66565"/>
                </a:solidFill>
              </a:rPr>
              <a:t>D</a:t>
            </a:r>
            <a:r>
              <a:rPr altLang="zh-CN" b="1" sz="4400" lang="en-US">
                <a:solidFill>
                  <a:srgbClr val="D66565"/>
                </a:solidFill>
              </a:rPr>
              <a:t>e</a:t>
            </a:r>
            <a:r>
              <a:rPr altLang="zh-CN" b="1" sz="4400" lang="en-US">
                <a:solidFill>
                  <a:srgbClr val="D66565"/>
                </a:solidFill>
              </a:rPr>
              <a:t>p</a:t>
            </a:r>
            <a:r>
              <a:rPr altLang="zh-CN" b="1" sz="4400" lang="en-US">
                <a:solidFill>
                  <a:srgbClr val="D66565"/>
                </a:solidFill>
              </a:rPr>
              <a:t>t</a:t>
            </a:r>
            <a:r>
              <a:rPr altLang="zh-CN" b="1" sz="4400" lang="en-US">
                <a:solidFill>
                  <a:srgbClr val="D66565"/>
                </a:solidFill>
              </a:rPr>
              <a:t>.</a:t>
            </a:r>
            <a:r>
              <a:rPr altLang="zh-CN" b="1" sz="4400" lang="en-US">
                <a:solidFill>
                  <a:srgbClr val="D66565"/>
                </a:solidFill>
              </a:rPr>
              <a:t> </a:t>
            </a:r>
            <a:r>
              <a:rPr altLang="zh-CN" b="1" sz="4400" lang="en-US">
                <a:solidFill>
                  <a:srgbClr val="D66565"/>
                </a:solidFill>
              </a:rPr>
              <a:t> </a:t>
            </a:r>
            <a:r>
              <a:rPr altLang="zh-CN" b="1" sz="4400" lang="en-US">
                <a:solidFill>
                  <a:srgbClr val="D66565"/>
                </a:solidFill>
              </a:rPr>
              <a:t> </a:t>
            </a:r>
            <a:r>
              <a:rPr altLang="zh-CN" b="1" sz="4400" lang="en-US">
                <a:solidFill>
                  <a:srgbClr val="D66565"/>
                </a:solidFill>
              </a:rPr>
              <a:t>:</a:t>
            </a:r>
            <a:r>
              <a:rPr altLang="zh-CN" b="1" sz="4400" lang="en-US">
                <a:solidFill>
                  <a:srgbClr val="D66565"/>
                </a:solidFill>
              </a:rPr>
              <a:t> </a:t>
            </a:r>
            <a:r>
              <a:rPr altLang="zh-CN" b="1" sz="4400" lang="en-US">
                <a:solidFill>
                  <a:srgbClr val="D66565"/>
                </a:solidFill>
              </a:rPr>
              <a:t> </a:t>
            </a:r>
            <a:r>
              <a:rPr altLang="zh-CN" b="1" sz="4400" lang="en-US">
                <a:solidFill>
                  <a:srgbClr val="D66565"/>
                </a:solidFill>
              </a:rPr>
              <a:t> </a:t>
            </a:r>
            <a:r>
              <a:rPr altLang="zh-CN" b="1" sz="4400" lang="en-US">
                <a:solidFill>
                  <a:srgbClr val="D66565"/>
                </a:solidFill>
              </a:rPr>
              <a:t>I</a:t>
            </a:r>
            <a:r>
              <a:rPr altLang="zh-CN" b="1" sz="4400" lang="en-US">
                <a:solidFill>
                  <a:srgbClr val="D66565"/>
                </a:solidFill>
              </a:rPr>
              <a:t>T</a:t>
            </a:r>
            <a:br>
              <a:rPr altLang="zh-CN" b="1" sz="4400" lang="en-US">
                <a:solidFill>
                  <a:srgbClr val="D66565"/>
                </a:solidFill>
              </a:rPr>
            </a:br>
            <a:br>
              <a:rPr altLang="zh-CN" b="1" sz="4400" lang="en-US">
                <a:solidFill>
                  <a:srgbClr val="D66565"/>
                </a:solidFill>
              </a:rPr>
            </a:br>
            <a:r>
              <a:rPr altLang="zh-CN" b="1" sz="4400" lang="en-US">
                <a:solidFill>
                  <a:srgbClr val="D66565"/>
                </a:solidFill>
              </a:rPr>
              <a:t> </a:t>
            </a:r>
            <a:r>
              <a:rPr altLang="zh-CN" b="1" sz="4400" lang="en-US">
                <a:solidFill>
                  <a:srgbClr val="D66565"/>
                </a:solidFill>
              </a:rPr>
              <a:t> </a:t>
            </a:r>
            <a:r>
              <a:rPr altLang="zh-CN" b="1" sz="4400" lang="en-US">
                <a:solidFill>
                  <a:srgbClr val="D66565"/>
                </a:solidFill>
              </a:rPr>
              <a:t> </a:t>
            </a:r>
            <a:r>
              <a:rPr altLang="zh-CN" b="1" sz="4400" lang="en-US">
                <a:solidFill>
                  <a:srgbClr val="D66565"/>
                </a:solidFill>
              </a:rPr>
              <a:t>Y</a:t>
            </a:r>
            <a:r>
              <a:rPr altLang="zh-CN" b="1" sz="4400" lang="en-US">
                <a:solidFill>
                  <a:srgbClr val="D66565"/>
                </a:solidFill>
              </a:rPr>
              <a:t>e</a:t>
            </a:r>
            <a:r>
              <a:rPr altLang="zh-CN" b="1" sz="4400" lang="en-US">
                <a:solidFill>
                  <a:srgbClr val="D66565"/>
                </a:solidFill>
              </a:rPr>
              <a:t>a</a:t>
            </a:r>
            <a:r>
              <a:rPr altLang="zh-CN" b="1" sz="4400" lang="en-US">
                <a:solidFill>
                  <a:srgbClr val="D66565"/>
                </a:solidFill>
              </a:rPr>
              <a:t>r</a:t>
            </a:r>
            <a:r>
              <a:rPr altLang="zh-CN" b="1" sz="4400" lang="en-US">
                <a:solidFill>
                  <a:srgbClr val="D66565"/>
                </a:solidFill>
              </a:rPr>
              <a:t> </a:t>
            </a:r>
            <a:r>
              <a:rPr altLang="zh-CN" b="1" sz="4400" lang="en-US">
                <a:solidFill>
                  <a:srgbClr val="D66565"/>
                </a:solidFill>
              </a:rPr>
              <a:t> </a:t>
            </a:r>
            <a:r>
              <a:rPr altLang="zh-CN" b="1" sz="4400" lang="en-US">
                <a:solidFill>
                  <a:srgbClr val="D66565"/>
                </a:solidFill>
              </a:rPr>
              <a:t> </a:t>
            </a:r>
            <a:r>
              <a:rPr altLang="zh-CN" b="1" sz="4400" lang="en-US">
                <a:solidFill>
                  <a:srgbClr val="D66565"/>
                </a:solidFill>
              </a:rPr>
              <a:t>:</a:t>
            </a:r>
            <a:r>
              <a:rPr altLang="zh-CN" b="1" sz="4400" lang="en-US">
                <a:solidFill>
                  <a:srgbClr val="D66565"/>
                </a:solidFill>
              </a:rPr>
              <a:t> </a:t>
            </a:r>
            <a:r>
              <a:rPr altLang="zh-CN" b="1" sz="4400" lang="en-US">
                <a:solidFill>
                  <a:srgbClr val="D66565"/>
                </a:solidFill>
              </a:rPr>
              <a:t> </a:t>
            </a:r>
            <a:r>
              <a:rPr altLang="zh-CN" b="1" sz="4400" lang="en-US">
                <a:solidFill>
                  <a:srgbClr val="D66565"/>
                </a:solidFill>
              </a:rPr>
              <a:t>4</a:t>
            </a:r>
            <a:r>
              <a:rPr altLang="zh-CN" b="1" sz="4400" lang="en-US">
                <a:solidFill>
                  <a:srgbClr val="D66565"/>
                </a:solidFill>
              </a:rPr>
              <a:t>t</a:t>
            </a:r>
            <a:r>
              <a:rPr altLang="zh-CN" b="1" sz="4400" lang="en-US">
                <a:solidFill>
                  <a:srgbClr val="D66565"/>
                </a:solidFill>
              </a:rPr>
              <a:t>h</a:t>
            </a:r>
            <a:r>
              <a:rPr altLang="zh-CN" b="1" sz="4400" lang="en-US">
                <a:solidFill>
                  <a:srgbClr val="D66565"/>
                </a:solidFill>
              </a:rPr>
              <a:t> </a:t>
            </a:r>
            <a:r>
              <a:rPr altLang="zh-CN" b="1" sz="4400" lang="en-US">
                <a:solidFill>
                  <a:srgbClr val="D66565"/>
                </a:solidFill>
              </a:rPr>
              <a:t>(</a:t>
            </a:r>
            <a:r>
              <a:rPr altLang="zh-CN" b="1" sz="4400" lang="en-US">
                <a:solidFill>
                  <a:srgbClr val="D66565"/>
                </a:solidFill>
              </a:rPr>
              <a:t>8</a:t>
            </a:r>
            <a:r>
              <a:rPr altLang="zh-CN" b="1" sz="4400" lang="en-US">
                <a:solidFill>
                  <a:srgbClr val="D66565"/>
                </a:solidFill>
              </a:rPr>
              <a:t>t</a:t>
            </a:r>
            <a:r>
              <a:rPr altLang="zh-CN" b="1" sz="4400" lang="en-US">
                <a:solidFill>
                  <a:srgbClr val="D66565"/>
                </a:solidFill>
              </a:rPr>
              <a:t>h</a:t>
            </a:r>
            <a:r>
              <a:rPr altLang="zh-CN" b="1" sz="4400" lang="en-US">
                <a:solidFill>
                  <a:srgbClr val="D66565"/>
                </a:solidFill>
              </a:rPr>
              <a:t> </a:t>
            </a:r>
            <a:r>
              <a:rPr altLang="zh-CN" b="1" sz="4400" lang="en-US">
                <a:solidFill>
                  <a:srgbClr val="D66565"/>
                </a:solidFill>
              </a:rPr>
              <a:t>s</a:t>
            </a:r>
            <a:r>
              <a:rPr altLang="zh-CN" b="1" sz="4400" lang="en-US">
                <a:solidFill>
                  <a:srgbClr val="D66565"/>
                </a:solidFill>
              </a:rPr>
              <a:t>e</a:t>
            </a:r>
            <a:r>
              <a:rPr altLang="zh-CN" b="1" sz="4400" lang="en-US">
                <a:solidFill>
                  <a:srgbClr val="D66565"/>
                </a:solidFill>
              </a:rPr>
              <a:t>m</a:t>
            </a:r>
            <a:r>
              <a:rPr altLang="zh-CN" b="1" sz="4400" lang="en-US">
                <a:solidFill>
                  <a:srgbClr val="D66565"/>
                </a:solidFill>
              </a:rPr>
              <a:t>)</a:t>
            </a:r>
            <a:br>
              <a:rPr altLang="zh-CN" b="1" sz="4400" lang="en-US">
                <a:solidFill>
                  <a:srgbClr val="D66565"/>
                </a:solidFill>
              </a:rPr>
            </a:br>
            <a:r>
              <a:rPr altLang="zh-CN" b="1" sz="4400" lang="en-US">
                <a:solidFill>
                  <a:srgbClr val="D66565"/>
                </a:solidFill>
              </a:rPr>
              <a:t> </a:t>
            </a:r>
            <a:br>
              <a:rPr altLang="zh-CN" b="1" sz="4400" lang="en-US">
                <a:solidFill>
                  <a:srgbClr val="D66565"/>
                </a:solidFill>
              </a:rPr>
            </a:br>
            <a:r>
              <a:rPr altLang="zh-CN" b="1" sz="4400" lang="en-US">
                <a:solidFill>
                  <a:srgbClr val="D66565"/>
                </a:solidFill>
              </a:rPr>
              <a:t>S</a:t>
            </a:r>
            <a:r>
              <a:rPr altLang="zh-CN" b="1" sz="4400" lang="en-US">
                <a:solidFill>
                  <a:srgbClr val="D66565"/>
                </a:solidFill>
              </a:rPr>
              <a:t>u</a:t>
            </a:r>
            <a:r>
              <a:rPr altLang="zh-CN" b="1" sz="4400" lang="en-US">
                <a:solidFill>
                  <a:srgbClr val="D66565"/>
                </a:solidFill>
              </a:rPr>
              <a:t>b</a:t>
            </a:r>
            <a:r>
              <a:rPr altLang="zh-CN" b="1" sz="4400" lang="en-US">
                <a:solidFill>
                  <a:srgbClr val="D66565"/>
                </a:solidFill>
              </a:rPr>
              <a:t>j</a:t>
            </a:r>
            <a:r>
              <a:rPr altLang="zh-CN" b="1" sz="4400" lang="en-US">
                <a:solidFill>
                  <a:srgbClr val="D66565"/>
                </a:solidFill>
              </a:rPr>
              <a:t>ect</a:t>
            </a:r>
            <a:r>
              <a:rPr altLang="zh-CN" b="1" sz="4400" lang="en-US">
                <a:solidFill>
                  <a:srgbClr val="D66565"/>
                </a:solidFill>
              </a:rPr>
              <a:t> </a:t>
            </a:r>
            <a:r>
              <a:rPr altLang="zh-CN" b="1" sz="4400" lang="en-US">
                <a:solidFill>
                  <a:srgbClr val="D66565"/>
                </a:solidFill>
              </a:rPr>
              <a:t>:</a:t>
            </a:r>
            <a:r>
              <a:rPr altLang="zh-CN" b="1" sz="4400" lang="en-US">
                <a:solidFill>
                  <a:srgbClr val="D66565"/>
                </a:solidFill>
              </a:rPr>
              <a:t> </a:t>
            </a:r>
            <a:r>
              <a:rPr altLang="zh-CN" b="1" sz="4400" lang="en-US">
                <a:solidFill>
                  <a:srgbClr val="D66565"/>
                </a:solidFill>
              </a:rPr>
              <a:t> </a:t>
            </a:r>
            <a:r>
              <a:rPr altLang="zh-CN" b="1" sz="4400" lang="en-US">
                <a:solidFill>
                  <a:srgbClr val="D66565"/>
                </a:solidFill>
              </a:rPr>
              <a:t>c</a:t>
            </a:r>
            <a:r>
              <a:rPr altLang="zh-CN" b="1" sz="4400" lang="en-US">
                <a:solidFill>
                  <a:srgbClr val="D66565"/>
                </a:solidFill>
              </a:rPr>
              <a:t>y</a:t>
            </a:r>
            <a:r>
              <a:rPr altLang="zh-CN" b="1" sz="4400" lang="en-US">
                <a:solidFill>
                  <a:srgbClr val="D66565"/>
                </a:solidFill>
              </a:rPr>
              <a:t>b</a:t>
            </a:r>
            <a:r>
              <a:rPr altLang="zh-CN" b="1" sz="4400" lang="en-US">
                <a:solidFill>
                  <a:srgbClr val="D66565"/>
                </a:solidFill>
              </a:rPr>
              <a:t>e</a:t>
            </a:r>
            <a:r>
              <a:rPr altLang="zh-CN" b="1" sz="4400" lang="en-US">
                <a:solidFill>
                  <a:srgbClr val="D66565"/>
                </a:solidFill>
              </a:rPr>
              <a:t>r</a:t>
            </a:r>
            <a:r>
              <a:rPr altLang="zh-CN" b="1" sz="4400" lang="en-US">
                <a:solidFill>
                  <a:srgbClr val="D66565"/>
                </a:solidFill>
              </a:rPr>
              <a:t> </a:t>
            </a:r>
            <a:r>
              <a:rPr altLang="zh-CN" b="1" sz="4400" lang="en-US">
                <a:solidFill>
                  <a:srgbClr val="D66565"/>
                </a:solidFill>
              </a:rPr>
              <a:t>l</a:t>
            </a:r>
            <a:r>
              <a:rPr altLang="zh-CN" b="1" sz="4400" lang="en-US">
                <a:solidFill>
                  <a:srgbClr val="D66565"/>
                </a:solidFill>
              </a:rPr>
              <a:t>a</a:t>
            </a:r>
            <a:r>
              <a:rPr altLang="zh-CN" b="1" sz="4400" lang="en-US">
                <a:solidFill>
                  <a:srgbClr val="D66565"/>
                </a:solidFill>
              </a:rPr>
              <a:t>w</a:t>
            </a:r>
            <a:r>
              <a:rPr altLang="zh-CN" b="1" sz="4400" lang="en-US">
                <a:solidFill>
                  <a:srgbClr val="D66565"/>
                </a:solidFill>
              </a:rPr>
              <a:t> </a:t>
            </a:r>
            <a:r>
              <a:rPr altLang="zh-CN" b="1" sz="4400" lang="en-US">
                <a:solidFill>
                  <a:srgbClr val="D66565"/>
                </a:solidFill>
              </a:rPr>
              <a:t>&amp;</a:t>
            </a:r>
            <a:r>
              <a:rPr altLang="zh-CN" b="1" sz="4400" lang="en-US">
                <a:solidFill>
                  <a:srgbClr val="D66565"/>
                </a:solidFill>
              </a:rPr>
              <a:t> </a:t>
            </a:r>
            <a:r>
              <a:rPr altLang="zh-CN" b="1" sz="4400" lang="en-US">
                <a:solidFill>
                  <a:srgbClr val="D66565"/>
                </a:solidFill>
              </a:rPr>
              <a:t>s</a:t>
            </a:r>
            <a:r>
              <a:rPr altLang="zh-CN" b="1" sz="4400" lang="en-US">
                <a:solidFill>
                  <a:srgbClr val="D66565"/>
                </a:solidFill>
              </a:rPr>
              <a:t>e</a:t>
            </a:r>
            <a:r>
              <a:rPr altLang="zh-CN" b="1" sz="4400" lang="en-US">
                <a:solidFill>
                  <a:srgbClr val="D66565"/>
                </a:solidFill>
              </a:rPr>
              <a:t>c</a:t>
            </a:r>
            <a:r>
              <a:rPr altLang="zh-CN" b="1" sz="4400" lang="en-US">
                <a:solidFill>
                  <a:srgbClr val="D66565"/>
                </a:solidFill>
              </a:rPr>
              <a:t>u</a:t>
            </a:r>
            <a:r>
              <a:rPr altLang="zh-CN" b="1" sz="4400" lang="en-US">
                <a:solidFill>
                  <a:srgbClr val="D66565"/>
                </a:solidFill>
              </a:rPr>
              <a:t>r</a:t>
            </a:r>
            <a:r>
              <a:rPr altLang="zh-CN" b="1" sz="4400" lang="en-US">
                <a:solidFill>
                  <a:srgbClr val="D66565"/>
                </a:solidFill>
              </a:rPr>
              <a:t>i</a:t>
            </a:r>
            <a:r>
              <a:rPr altLang="zh-CN" b="1" sz="4400" lang="en-US">
                <a:solidFill>
                  <a:srgbClr val="D66565"/>
                </a:solidFill>
              </a:rPr>
              <a:t>ty</a:t>
            </a:r>
            <a:br>
              <a:rPr altLang="zh-CN" b="1" sz="4400" lang="en-US">
                <a:solidFill>
                  <a:srgbClr val="D66565"/>
                </a:solidFill>
              </a:rPr>
            </a:br>
            <a:r>
              <a:rPr altLang="zh-CN" b="1" sz="4400" lang="en-US">
                <a:solidFill>
                  <a:srgbClr val="D66565"/>
                </a:solidFill>
              </a:rPr>
              <a:t> </a:t>
            </a:r>
            <a:r>
              <a:rPr altLang="zh-CN" b="1" sz="4400" lang="en-US">
                <a:solidFill>
                  <a:srgbClr val="D66565"/>
                </a:solidFill>
              </a:rPr>
              <a:t> </a:t>
            </a:r>
            <a:r>
              <a:rPr altLang="zh-CN" b="1" sz="4400" lang="en-US">
                <a:solidFill>
                  <a:srgbClr val="D66565"/>
                </a:solidFill>
              </a:rPr>
              <a:t> </a:t>
            </a:r>
            <a:r>
              <a:rPr altLang="zh-CN" b="1" sz="4400" lang="en-US">
                <a:solidFill>
                  <a:srgbClr val="D66565"/>
                </a:solidFill>
              </a:rPr>
              <a:t> </a:t>
            </a:r>
            <a:r>
              <a:rPr altLang="zh-CN" b="1" sz="4400" lang="en-US">
                <a:solidFill>
                  <a:srgbClr val="D66565"/>
                </a:solidFill>
              </a:rPr>
              <a:t> </a:t>
            </a:r>
            <a:r>
              <a:rPr altLang="zh-CN" b="1" sz="4400" lang="en-US">
                <a:solidFill>
                  <a:srgbClr val="D66565"/>
                </a:solidFill>
              </a:rPr>
              <a:t> </a:t>
            </a:r>
            <a:r>
              <a:rPr altLang="zh-CN" b="1" sz="4400" lang="en-US">
                <a:solidFill>
                  <a:srgbClr val="D66565"/>
                </a:solidFill>
              </a:rPr>
              <a:t> </a:t>
            </a:r>
            <a:r>
              <a:rPr altLang="zh-CN" b="1" sz="4400" lang="en-US">
                <a:solidFill>
                  <a:srgbClr val="D66565"/>
                </a:solidFill>
              </a:rPr>
              <a:t> </a:t>
            </a:r>
            <a:r>
              <a:rPr altLang="zh-CN" b="1" sz="4400" lang="en-US">
                <a:solidFill>
                  <a:srgbClr val="D66565"/>
                </a:solidFill>
              </a:rPr>
              <a:t> </a:t>
            </a:r>
            <a:r>
              <a:rPr altLang="zh-CN" b="1" sz="4400" lang="en-US">
                <a:solidFill>
                  <a:srgbClr val="D66565"/>
                </a:solidFill>
              </a:rPr>
              <a:t> </a:t>
            </a:r>
            <a:r>
              <a:rPr altLang="zh-CN" b="1" sz="4400" lang="en-US">
                <a:solidFill>
                  <a:srgbClr val="D66565"/>
                </a:solidFill>
              </a:rPr>
              <a:t> </a:t>
            </a:r>
            <a:r>
              <a:rPr altLang="zh-CN" b="1" sz="4400" lang="en-US">
                <a:solidFill>
                  <a:srgbClr val="D66565"/>
                </a:solidFill>
              </a:rPr>
              <a:t> </a:t>
            </a:r>
            <a:r>
              <a:rPr altLang="zh-CN" b="1" sz="4400" lang="en-US">
                <a:solidFill>
                  <a:srgbClr val="D66565"/>
                </a:solidFill>
              </a:rPr>
              <a:t> </a:t>
            </a:r>
            <a:r>
              <a:rPr altLang="zh-CN" b="1" sz="4400" lang="en-US">
                <a:solidFill>
                  <a:srgbClr val="D66565"/>
                </a:solidFill>
              </a:rPr>
              <a:t> </a:t>
            </a:r>
            <a:r>
              <a:rPr altLang="zh-CN" b="1" sz="4400" lang="en-US">
                <a:solidFill>
                  <a:srgbClr val="D66565"/>
                </a:solidFill>
              </a:rPr>
              <a:t> </a:t>
            </a:r>
            <a:r>
              <a:rPr altLang="zh-CN" b="1" sz="4400" lang="en-US">
                <a:solidFill>
                  <a:srgbClr val="D66565"/>
                </a:solidFill>
              </a:rPr>
              <a:t> </a:t>
            </a:r>
            <a:r>
              <a:rPr altLang="zh-CN" b="1" sz="4400" lang="en-US">
                <a:solidFill>
                  <a:srgbClr val="D66565"/>
                </a:solidFill>
              </a:rPr>
              <a:t> </a:t>
            </a:r>
            <a:r>
              <a:rPr altLang="zh-CN" b="1" sz="4400" lang="en-US">
                <a:solidFill>
                  <a:srgbClr val="D66565"/>
                </a:solidFill>
              </a:rPr>
              <a:t>P</a:t>
            </a:r>
            <a:r>
              <a:rPr altLang="zh-CN" b="1" sz="4400" lang="en-US">
                <a:solidFill>
                  <a:srgbClr val="D66565"/>
                </a:solidFill>
              </a:rPr>
              <a:t>o</a:t>
            </a:r>
            <a:r>
              <a:rPr altLang="zh-CN" b="1" sz="4400" lang="en-US">
                <a:solidFill>
                  <a:srgbClr val="D66565"/>
                </a:solidFill>
              </a:rPr>
              <a:t>l</a:t>
            </a:r>
            <a:r>
              <a:rPr altLang="zh-CN" b="1" sz="4400" lang="en-US">
                <a:solidFill>
                  <a:srgbClr val="D66565"/>
                </a:solidFill>
              </a:rPr>
              <a:t>i</a:t>
            </a:r>
            <a:r>
              <a:rPr altLang="zh-CN" b="1" sz="4400" lang="en-US">
                <a:solidFill>
                  <a:srgbClr val="D66565"/>
                </a:solidFill>
              </a:rPr>
              <a:t>c</a:t>
            </a:r>
            <a:r>
              <a:rPr altLang="zh-CN" b="1" sz="4400" lang="en-US">
                <a:solidFill>
                  <a:srgbClr val="D66565"/>
                </a:solidFill>
              </a:rPr>
              <a:t>y</a:t>
            </a:r>
            <a:r>
              <a:rPr altLang="zh-CN" b="1" sz="4400" lang="en-US">
                <a:solidFill>
                  <a:srgbClr val="D66565"/>
                </a:solidFill>
              </a:rPr>
              <a:t> </a:t>
            </a:r>
            <a:r>
              <a:rPr altLang="zh-CN" b="1" sz="4400" lang="en-US">
                <a:solidFill>
                  <a:srgbClr val="D66565"/>
                </a:solidFill>
              </a:rPr>
              <a:t>a</a:t>
            </a:r>
            <a:r>
              <a:rPr altLang="zh-CN" b="1" sz="4400" lang="en-US">
                <a:solidFill>
                  <a:srgbClr val="D66565"/>
                </a:solidFill>
              </a:rPr>
              <a:t>s</a:t>
            </a:r>
            <a:r>
              <a:rPr altLang="zh-CN" b="1" sz="4400" lang="en-US">
                <a:solidFill>
                  <a:srgbClr val="D66565"/>
                </a:solidFill>
              </a:rPr>
              <a:t>s</a:t>
            </a:r>
            <a:r>
              <a:rPr altLang="zh-CN" b="1" sz="4400" lang="en-US">
                <a:solidFill>
                  <a:srgbClr val="D66565"/>
                </a:solidFill>
              </a:rPr>
              <a:t>i</a:t>
            </a:r>
            <a:r>
              <a:rPr altLang="zh-CN" b="1" sz="4400" lang="en-US">
                <a:solidFill>
                  <a:srgbClr val="D66565"/>
                </a:solidFill>
              </a:rPr>
              <a:t>g</a:t>
            </a:r>
            <a:r>
              <a:rPr altLang="zh-CN" b="1" sz="4400" lang="en-US">
                <a:solidFill>
                  <a:srgbClr val="D66565"/>
                </a:solidFill>
              </a:rPr>
              <a:t>n</a:t>
            </a:r>
            <a:r>
              <a:rPr altLang="zh-CN" b="1" sz="4400" lang="en-US">
                <a:solidFill>
                  <a:srgbClr val="D66565"/>
                </a:solidFill>
              </a:rPr>
              <a:t>m</a:t>
            </a:r>
            <a:r>
              <a:rPr altLang="zh-CN" b="1" sz="4400" lang="en-US">
                <a:solidFill>
                  <a:srgbClr val="D66565"/>
                </a:solidFill>
              </a:rPr>
              <a:t>e</a:t>
            </a:r>
            <a:r>
              <a:rPr altLang="zh-CN" b="1" sz="4400" lang="en-US">
                <a:solidFill>
                  <a:srgbClr val="D66565"/>
                </a:solidFill>
              </a:rPr>
              <a:t>nt</a:t>
            </a:r>
            <a:endParaRPr altLang="zh-CN" b="1" sz="4400" lang="en-US">
              <a:solidFill>
                <a:srgbClr val="D6656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7E4DE"/>
        </a:solidFill>
      </p:bgPr>
    </p:bg>
    <p:spTree>
      <p:nvGrpSpPr>
        <p:cNvPr id="47" name=""/>
        <p:cNvGrpSpPr/>
        <p:nvPr/>
      </p:nvGrpSpPr>
      <p:grpSpPr>
        <a:xfrm>
          <a:off x="0" y="0"/>
          <a:ext cx="0" cy="0"/>
          <a:chOff x="0" y="0"/>
          <a:chExt cx="0" cy="0"/>
        </a:xfrm>
      </p:grpSpPr>
      <p:sp>
        <p:nvSpPr>
          <p:cNvPr id="1048662" name=""/>
          <p:cNvSpPr>
            <a:spLocks noGrp="1"/>
          </p:cNvSpPr>
          <p:nvPr>
            <p:ph type="ctrTitle"/>
          </p:nvPr>
        </p:nvSpPr>
        <p:spPr>
          <a:xfrm>
            <a:off x="313472" y="2401644"/>
            <a:ext cx="8723610" cy="3996631"/>
          </a:xfrm>
        </p:spPr>
        <p:txBody>
          <a:bodyPr>
            <a:noAutofit/>
          </a:bodyPr>
          <a:p>
            <a:pPr algn="l"/>
            <a:r>
              <a:rPr b="1" sz="4300" lang="en-IN" u="sng">
                <a:solidFill>
                  <a:srgbClr val="D66565"/>
                </a:solidFill>
              </a:rPr>
              <a:t>Private cloud :</a:t>
            </a:r>
            <a:br>
              <a:rPr b="1" sz="4300" lang="en-US" u="sng">
                <a:solidFill>
                  <a:srgbClr val="D66565"/>
                </a:solidFill>
              </a:rPr>
            </a:br>
            <a:br>
              <a:rPr b="1" sz="4300" lang="en-IN" u="sng">
                <a:solidFill>
                  <a:srgbClr val="D66565"/>
                </a:solidFill>
              </a:rPr>
            </a:br>
            <a:r>
              <a:rPr sz="3700" lang="en-IN"/>
              <a:t>Private clouds are distributed systems that work on a private infrastructure and providing the users with dynamic provisioning of computing resources. Instead of a pay-as-you-go model as in public clouds, there could be other schemes in that take into account the usage of the cloud and proportionally billing the different departments or sections of an enterprise.</a:t>
            </a:r>
            <a:endParaRPr sz="37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7E4DE"/>
        </a:solidFill>
      </p:bgPr>
    </p:bg>
    <p:spTree>
      <p:nvGrpSpPr>
        <p:cNvPr id="48" name=""/>
        <p:cNvGrpSpPr/>
        <p:nvPr/>
      </p:nvGrpSpPr>
      <p:grpSpPr>
        <a:xfrm>
          <a:off x="0" y="0"/>
          <a:ext cx="0" cy="0"/>
          <a:chOff x="0" y="0"/>
          <a:chExt cx="0" cy="0"/>
        </a:xfrm>
      </p:grpSpPr>
      <p:sp>
        <p:nvSpPr>
          <p:cNvPr id="1048665" name=""/>
          <p:cNvSpPr>
            <a:spLocks noGrp="1"/>
          </p:cNvSpPr>
          <p:nvPr>
            <p:ph type="ctrTitle"/>
          </p:nvPr>
        </p:nvSpPr>
        <p:spPr>
          <a:xfrm>
            <a:off x="199991" y="1131843"/>
            <a:ext cx="8933272" cy="5416915"/>
          </a:xfrm>
        </p:spPr>
        <p:txBody>
          <a:bodyPr>
            <a:noAutofit/>
          </a:bodyPr>
          <a:p>
            <a:pPr algn="l"/>
            <a:r>
              <a:rPr b="1" sz="4100" lang="en-IN" u="sng">
                <a:solidFill>
                  <a:srgbClr val="D66565"/>
                </a:solidFill>
              </a:rPr>
              <a:t>Hybrid cloud:</a:t>
            </a:r>
            <a:br>
              <a:rPr b="1" sz="4100" lang="en-US" u="sng">
                <a:solidFill>
                  <a:srgbClr val="D66565"/>
                </a:solidFill>
              </a:rPr>
            </a:br>
            <a:br>
              <a:rPr b="1" sz="3500" lang="en-IN" u="sng">
                <a:solidFill>
                  <a:srgbClr val="D66565"/>
                </a:solidFill>
              </a:rPr>
            </a:br>
            <a:r>
              <a:rPr sz="3500" lang="en-IN"/>
              <a:t>Hybrid cloud is a heterogeneous distributed system resulted by combining facilities of public cloud and private cloud. For this reason they are also called heterogeneous clouds.</a:t>
            </a:r>
            <a:br>
              <a:rPr sz="3500" lang="en-IN"/>
            </a:br>
            <a:r>
              <a:rPr sz="3500" lang="en-IN"/>
              <a:t>A major drawback of private deployments is the inability to scale on demand and to efficiently address peak loads. Here public clouds are needed. Hence, a hybrid cloud takes advantages of both public and private cloud.</a:t>
            </a:r>
            <a:endParaRPr sz="35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7E4DE"/>
        </a:solidFill>
      </p:bgPr>
    </p:bg>
    <p:spTree>
      <p:nvGrpSpPr>
        <p:cNvPr id="49" name=""/>
        <p:cNvGrpSpPr/>
        <p:nvPr/>
      </p:nvGrpSpPr>
      <p:grpSpPr>
        <a:xfrm>
          <a:off x="0" y="0"/>
          <a:ext cx="0" cy="0"/>
          <a:chOff x="0" y="0"/>
          <a:chExt cx="0" cy="0"/>
        </a:xfrm>
      </p:grpSpPr>
      <p:sp>
        <p:nvSpPr>
          <p:cNvPr id="1048667" name=""/>
          <p:cNvSpPr>
            <a:spLocks noGrp="1"/>
          </p:cNvSpPr>
          <p:nvPr>
            <p:ph type="ctrTitle"/>
          </p:nvPr>
        </p:nvSpPr>
        <p:spPr>
          <a:xfrm>
            <a:off x="685800" y="1122363"/>
            <a:ext cx="8098198" cy="5300113"/>
          </a:xfrm>
        </p:spPr>
        <p:txBody>
          <a:bodyPr>
            <a:noAutofit/>
          </a:bodyPr>
          <a:p>
            <a:pPr algn="l"/>
            <a:r>
              <a:rPr b="1" sz="4100" lang="en-IN" u="sng">
                <a:solidFill>
                  <a:srgbClr val="D66565"/>
                </a:solidFill>
              </a:rPr>
              <a:t>Community cloud:</a:t>
            </a:r>
            <a:br>
              <a:rPr b="1" sz="4100" lang="en-US" u="sng">
                <a:solidFill>
                  <a:srgbClr val="D66565"/>
                </a:solidFill>
              </a:rPr>
            </a:br>
            <a:br>
              <a:rPr b="1" sz="3600" lang="en-IN" u="sng">
                <a:solidFill>
                  <a:srgbClr val="D66565"/>
                </a:solidFill>
              </a:rPr>
            </a:br>
            <a:r>
              <a:rPr sz="3600" lang="en-IN"/>
              <a:t>Community clouds are distributed systems created by integrating the services of different clouds to address the specific needs of an industry, a community, or a business sector.</a:t>
            </a:r>
            <a:br>
              <a:rPr sz="3600" lang="en-IN"/>
            </a:br>
            <a:r>
              <a:rPr sz="3600" lang="en-IN"/>
              <a:t>In community cloud, the infrastructure is shared between organization which have shared concerns or tasks. The cloud may be managed by an organization or a third party.</a:t>
            </a:r>
            <a:endParaRPr sz="360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7E4DE"/>
        </a:solidFill>
      </p:bgPr>
    </p:bg>
    <p:spTree>
      <p:nvGrpSpPr>
        <p:cNvPr id="33" name=""/>
        <p:cNvGrpSpPr/>
        <p:nvPr/>
      </p:nvGrpSpPr>
      <p:grpSpPr>
        <a:xfrm>
          <a:off x="0" y="0"/>
          <a:ext cx="0" cy="0"/>
          <a:chOff x="0" y="0"/>
          <a:chExt cx="0" cy="0"/>
        </a:xfrm>
      </p:grpSpPr>
      <p:sp>
        <p:nvSpPr>
          <p:cNvPr id="1048597" name=""/>
          <p:cNvSpPr>
            <a:spLocks noGrp="1"/>
          </p:cNvSpPr>
          <p:nvPr>
            <p:ph type="ctrTitle"/>
          </p:nvPr>
        </p:nvSpPr>
        <p:spPr>
          <a:xfrm>
            <a:off x="685800" y="1122363"/>
            <a:ext cx="4741629" cy="985595"/>
          </a:xfrm>
          <a:prstGeom prst="rect"/>
        </p:spPr>
        <p:txBody>
          <a:bodyPr>
            <a:normAutofit/>
          </a:bodyPr>
          <a:p>
            <a:r>
              <a:rPr b="1" sz="5300" lang="en-US">
                <a:solidFill>
                  <a:srgbClr val="D66565"/>
                </a:solidFill>
              </a:rPr>
              <a:t>T</a:t>
            </a:r>
            <a:r>
              <a:rPr b="1" sz="5300" lang="en-US">
                <a:solidFill>
                  <a:srgbClr val="D66565"/>
                </a:solidFill>
              </a:rPr>
              <a:t>o</a:t>
            </a:r>
            <a:r>
              <a:rPr b="1" sz="5300" lang="en-US">
                <a:solidFill>
                  <a:srgbClr val="D66565"/>
                </a:solidFill>
              </a:rPr>
              <a:t>p</a:t>
            </a:r>
            <a:r>
              <a:rPr b="1" sz="5300" lang="en-US">
                <a:solidFill>
                  <a:srgbClr val="D66565"/>
                </a:solidFill>
              </a:rPr>
              <a:t>i</a:t>
            </a:r>
            <a:r>
              <a:rPr b="1" sz="5300" lang="en-US">
                <a:solidFill>
                  <a:srgbClr val="D66565"/>
                </a:solidFill>
              </a:rPr>
              <a:t>c</a:t>
            </a:r>
            <a:r>
              <a:rPr b="1" sz="5300" lang="en-US">
                <a:solidFill>
                  <a:srgbClr val="D66565"/>
                </a:solidFill>
              </a:rPr>
              <a:t> </a:t>
            </a:r>
            <a:r>
              <a:rPr b="1" sz="5300" lang="en-US">
                <a:solidFill>
                  <a:srgbClr val="D66565"/>
                </a:solidFill>
              </a:rPr>
              <a:t>N</a:t>
            </a:r>
            <a:r>
              <a:rPr b="1" sz="5300" lang="en-US">
                <a:solidFill>
                  <a:srgbClr val="D66565"/>
                </a:solidFill>
              </a:rPr>
              <a:t>a</a:t>
            </a:r>
            <a:r>
              <a:rPr b="1" sz="5300" lang="en-US">
                <a:solidFill>
                  <a:srgbClr val="D66565"/>
                </a:solidFill>
              </a:rPr>
              <a:t>m</a:t>
            </a:r>
            <a:r>
              <a:rPr b="1" sz="5300" lang="en-US">
                <a:solidFill>
                  <a:srgbClr val="D66565"/>
                </a:solidFill>
              </a:rPr>
              <a:t>e</a:t>
            </a:r>
            <a:r>
              <a:rPr b="1" sz="5300" lang="en-US">
                <a:solidFill>
                  <a:srgbClr val="D66565"/>
                </a:solidFill>
              </a:rPr>
              <a:t> </a:t>
            </a:r>
            <a:r>
              <a:rPr b="1" sz="5300" lang="en-US">
                <a:solidFill>
                  <a:srgbClr val="D66565"/>
                </a:solidFill>
              </a:rPr>
              <a:t>:</a:t>
            </a:r>
            <a:r>
              <a:rPr b="1" sz="5300" lang="en-US">
                <a:solidFill>
                  <a:srgbClr val="D66565"/>
                </a:solidFill>
              </a:rPr>
              <a:t>-</a:t>
            </a:r>
            <a:endParaRPr b="1" sz="5300" lang="en-IN">
              <a:solidFill>
                <a:srgbClr val="D66565"/>
              </a:solidFill>
            </a:endParaRPr>
          </a:p>
        </p:txBody>
      </p:sp>
      <p:sp>
        <p:nvSpPr>
          <p:cNvPr id="1048598" name=""/>
          <p:cNvSpPr txBox="1"/>
          <p:nvPr/>
        </p:nvSpPr>
        <p:spPr>
          <a:xfrm>
            <a:off x="2572000" y="3219450"/>
            <a:ext cx="4732862" cy="1043940"/>
          </a:xfrm>
          <a:prstGeom prst="rect"/>
        </p:spPr>
        <p:txBody>
          <a:bodyPr rtlCol="0" wrap="square">
            <a:spAutoFit/>
          </a:bodyPr>
          <a:p>
            <a:r>
              <a:rPr b="1" sz="6500" lang="en-US" u="sng">
                <a:solidFill>
                  <a:srgbClr val="D66565"/>
                </a:solidFill>
              </a:rPr>
              <a:t>C</a:t>
            </a:r>
            <a:r>
              <a:rPr b="1" sz="6500" lang="en-US" u="sng">
                <a:solidFill>
                  <a:srgbClr val="D66565"/>
                </a:solidFill>
              </a:rPr>
              <a:t>y</a:t>
            </a:r>
            <a:r>
              <a:rPr b="1" sz="6500" lang="en-US" u="sng">
                <a:solidFill>
                  <a:srgbClr val="D66565"/>
                </a:solidFill>
              </a:rPr>
              <a:t>b</a:t>
            </a:r>
            <a:r>
              <a:rPr b="1" sz="6500" lang="en-US" u="sng">
                <a:solidFill>
                  <a:srgbClr val="D66565"/>
                </a:solidFill>
              </a:rPr>
              <a:t>e</a:t>
            </a:r>
            <a:r>
              <a:rPr b="1" sz="6500" lang="en-US" u="sng">
                <a:solidFill>
                  <a:srgbClr val="D66565"/>
                </a:solidFill>
              </a:rPr>
              <a:t>r</a:t>
            </a:r>
            <a:r>
              <a:rPr b="1" sz="6500" lang="en-US" u="sng">
                <a:solidFill>
                  <a:srgbClr val="D66565"/>
                </a:solidFill>
              </a:rPr>
              <a:t>c</a:t>
            </a:r>
            <a:r>
              <a:rPr b="1" sz="6500" lang="en-US" u="sng">
                <a:solidFill>
                  <a:srgbClr val="D66565"/>
                </a:solidFill>
              </a:rPr>
              <a:t>rime</a:t>
            </a:r>
            <a:endParaRPr b="1" sz="6500" lang="en-IN" u="sng">
              <a:solidFill>
                <a:srgbClr val="D66565"/>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7E4DE"/>
        </a:solidFill>
      </p:bgPr>
    </p:bg>
    <p:spTree>
      <p:nvGrpSpPr>
        <p:cNvPr id="34" name=""/>
        <p:cNvGrpSpPr/>
        <p:nvPr/>
      </p:nvGrpSpPr>
      <p:grpSpPr>
        <a:xfrm>
          <a:off x="0" y="0"/>
          <a:ext cx="0" cy="0"/>
          <a:chOff x="0" y="0"/>
          <a:chExt cx="0" cy="0"/>
        </a:xfrm>
      </p:grpSpPr>
      <p:sp>
        <p:nvSpPr>
          <p:cNvPr id="1048599" name=""/>
          <p:cNvSpPr>
            <a:spLocks noGrp="1"/>
          </p:cNvSpPr>
          <p:nvPr>
            <p:ph type="ctrTitle"/>
          </p:nvPr>
        </p:nvSpPr>
        <p:spPr>
          <a:xfrm>
            <a:off x="202131" y="1122363"/>
            <a:ext cx="8648281" cy="4972136"/>
          </a:xfrm>
        </p:spPr>
        <p:txBody>
          <a:bodyPr>
            <a:noAutofit/>
          </a:bodyPr>
          <a:p>
            <a:pPr algn="l"/>
            <a:r>
              <a:rPr b="1" sz="4700" lang="en-IN" u="sng">
                <a:solidFill>
                  <a:srgbClr val="D66565"/>
                </a:solidFill>
              </a:rPr>
              <a:t>Cybercrime, or computer-oriented crime</a:t>
            </a:r>
            <a:r>
              <a:rPr sz="4500" lang="en-IN"/>
              <a:t>, is a crime that involves a computer and a network. The computer may have been used in the commission of a crime, or it may be the target.Cybercrime may threaten a person or a nation's security and financial health.</a:t>
            </a:r>
            <a:endParaRPr sz="450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7E4DE"/>
        </a:solidFill>
      </p:bgPr>
    </p:bg>
    <p:spTree>
      <p:nvGrpSpPr>
        <p:cNvPr id="51" name=""/>
        <p:cNvGrpSpPr/>
        <p:nvPr/>
      </p:nvGrpSpPr>
      <p:grpSpPr>
        <a:xfrm>
          <a:off x="0" y="0"/>
          <a:ext cx="0" cy="0"/>
          <a:chOff x="0" y="0"/>
          <a:chExt cx="0" cy="0"/>
        </a:xfrm>
      </p:grpSpPr>
      <p:sp>
        <p:nvSpPr>
          <p:cNvPr id="1048671" name=""/>
          <p:cNvSpPr>
            <a:spLocks noGrp="1"/>
          </p:cNvSpPr>
          <p:nvPr>
            <p:ph type="ctrTitle"/>
          </p:nvPr>
        </p:nvSpPr>
        <p:spPr>
          <a:xfrm>
            <a:off x="226527" y="1122363"/>
            <a:ext cx="8867234" cy="5491819"/>
          </a:xfrm>
        </p:spPr>
        <p:txBody>
          <a:bodyPr>
            <a:noAutofit/>
          </a:bodyPr>
          <a:p>
            <a:pPr algn="l"/>
            <a:r>
              <a:rPr b="1" sz="3900" lang="en-IN" u="sng">
                <a:solidFill>
                  <a:srgbClr val="D66565"/>
                </a:solidFill>
              </a:rPr>
              <a:t>Common forms of cybercrime</a:t>
            </a:r>
            <a:br>
              <a:rPr b="1" sz="3900" lang="en-US" u="sng">
                <a:solidFill>
                  <a:srgbClr val="D66565"/>
                </a:solidFill>
              </a:rPr>
            </a:br>
            <a:br>
              <a:rPr b="1" sz="3900" lang="en-IN" u="sng">
                <a:solidFill>
                  <a:srgbClr val="D66565"/>
                </a:solidFill>
              </a:rPr>
            </a:br>
            <a:r>
              <a:rPr b="1" sz="3900" lang="en-IN"/>
              <a:t>Common forms of cybercrime include:</a:t>
            </a:r>
            <a:br>
              <a:rPr b="1" sz="3900" lang="en-US"/>
            </a:br>
            <a:br>
              <a:rPr b="1" sz="3900" lang="en-IN"/>
            </a:br>
            <a:r>
              <a:rPr sz="3900" lang="en-US"/>
              <a:t>1</a:t>
            </a:r>
            <a:r>
              <a:rPr sz="3900" lang="en-US"/>
              <a:t>.</a:t>
            </a:r>
            <a:r>
              <a:rPr sz="3900" lang="en-US"/>
              <a:t> </a:t>
            </a:r>
            <a:r>
              <a:rPr sz="3900" lang="en-US"/>
              <a:t> </a:t>
            </a:r>
            <a:r>
              <a:rPr sz="3900" lang="en-IN"/>
              <a:t>phishing: using fake email messages to get personal information from internet users;</a:t>
            </a:r>
            <a:br>
              <a:rPr sz="3900" lang="en-IN"/>
            </a:br>
            <a:r>
              <a:rPr sz="3900" lang="en-US"/>
              <a:t>2</a:t>
            </a:r>
            <a:r>
              <a:rPr sz="3900" lang="en-US"/>
              <a:t>.</a:t>
            </a:r>
            <a:r>
              <a:rPr sz="3900" lang="en-US"/>
              <a:t> </a:t>
            </a:r>
            <a:r>
              <a:rPr sz="3900" lang="en-US"/>
              <a:t> </a:t>
            </a:r>
            <a:r>
              <a:rPr sz="3900" lang="en-IN"/>
              <a:t>misusing personal information </a:t>
            </a:r>
            <a:r>
              <a:rPr sz="3900" lang="en-US"/>
              <a:t> </a:t>
            </a:r>
            <a:r>
              <a:rPr sz="3900" lang="en-US"/>
              <a:t> </a:t>
            </a:r>
            <a:r>
              <a:rPr sz="3900" lang="en-US"/>
              <a:t> </a:t>
            </a:r>
            <a:r>
              <a:rPr sz="3900" lang="en-US"/>
              <a:t> </a:t>
            </a:r>
            <a:r>
              <a:rPr sz="3900" lang="en-US"/>
              <a:t> </a:t>
            </a:r>
            <a:r>
              <a:rPr sz="3900" lang="en-IN"/>
              <a:t>(identity theft);</a:t>
            </a:r>
            <a:br>
              <a:rPr sz="3900" lang="en-IN"/>
            </a:br>
            <a:r>
              <a:rPr sz="3900" lang="en-US"/>
              <a:t>3</a:t>
            </a:r>
            <a:r>
              <a:rPr sz="3900" lang="en-US"/>
              <a:t>.</a:t>
            </a:r>
            <a:r>
              <a:rPr sz="3900" lang="en-US"/>
              <a:t> </a:t>
            </a:r>
            <a:r>
              <a:rPr sz="3900" lang="en-US"/>
              <a:t> </a:t>
            </a:r>
            <a:r>
              <a:rPr sz="3900" lang="en-IN"/>
              <a:t>hacking: shutting down or </a:t>
            </a:r>
            <a:r>
              <a:rPr sz="3900" lang="en-US"/>
              <a:t> </a:t>
            </a:r>
            <a:r>
              <a:rPr sz="3900" lang="en-US"/>
              <a:t> </a:t>
            </a:r>
            <a:r>
              <a:rPr sz="3900" lang="en-US"/>
              <a:t> </a:t>
            </a:r>
            <a:r>
              <a:rPr sz="3900" lang="en-US"/>
              <a:t> </a:t>
            </a:r>
            <a:r>
              <a:rPr sz="3900" lang="en-US"/>
              <a:t> </a:t>
            </a:r>
            <a:r>
              <a:rPr sz="3900" lang="en-US"/>
              <a:t> </a:t>
            </a:r>
            <a:r>
              <a:rPr sz="3900" lang="en-US"/>
              <a:t> </a:t>
            </a:r>
            <a:r>
              <a:rPr sz="3900" lang="en-US"/>
              <a:t> </a:t>
            </a:r>
            <a:r>
              <a:rPr sz="3900" lang="en-IN"/>
              <a:t>misusing websites or computer networks;</a:t>
            </a:r>
            <a:endParaRPr sz="390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7E4DE"/>
        </a:solidFill>
      </p:bgPr>
    </p:bg>
    <p:spTree>
      <p:nvGrpSpPr>
        <p:cNvPr id="26" name=""/>
        <p:cNvGrpSpPr/>
        <p:nvPr/>
      </p:nvGrpSpPr>
      <p:grpSpPr>
        <a:xfrm>
          <a:off x="0" y="0"/>
          <a:ext cx="0" cy="0"/>
          <a:chOff x="0" y="0"/>
          <a:chExt cx="0" cy="0"/>
        </a:xfrm>
      </p:grpSpPr>
      <p:sp>
        <p:nvSpPr>
          <p:cNvPr id="1048587" name=""/>
          <p:cNvSpPr>
            <a:spLocks noGrp="1"/>
          </p:cNvSpPr>
          <p:nvPr>
            <p:ph type="ctrTitle"/>
          </p:nvPr>
        </p:nvSpPr>
        <p:spPr>
          <a:xfrm flipV="0">
            <a:off x="288549" y="1190870"/>
            <a:ext cx="4688240" cy="779747"/>
          </a:xfrm>
        </p:spPr>
        <p:txBody>
          <a:bodyPr>
            <a:normAutofit fontScale="90000"/>
          </a:bodyPr>
          <a:p>
            <a:r>
              <a:rPr sz="5400" lang="en-US" u="none">
                <a:solidFill>
                  <a:srgbClr val="D66565"/>
                </a:solidFill>
              </a:rPr>
              <a:t>T</a:t>
            </a:r>
            <a:r>
              <a:rPr sz="5400" lang="en-US" u="none">
                <a:solidFill>
                  <a:srgbClr val="D66565"/>
                </a:solidFill>
              </a:rPr>
              <a:t>o</a:t>
            </a:r>
            <a:r>
              <a:rPr sz="5400" lang="en-US" u="none">
                <a:solidFill>
                  <a:srgbClr val="D66565"/>
                </a:solidFill>
              </a:rPr>
              <a:t>p</a:t>
            </a:r>
            <a:r>
              <a:rPr sz="5400" lang="en-US" u="none">
                <a:solidFill>
                  <a:srgbClr val="D66565"/>
                </a:solidFill>
              </a:rPr>
              <a:t>i</a:t>
            </a:r>
            <a:r>
              <a:rPr sz="5400" lang="en-US" u="none">
                <a:solidFill>
                  <a:srgbClr val="D66565"/>
                </a:solidFill>
              </a:rPr>
              <a:t>c</a:t>
            </a:r>
            <a:r>
              <a:rPr sz="5400" lang="en-US" u="none">
                <a:solidFill>
                  <a:srgbClr val="D66565"/>
                </a:solidFill>
              </a:rPr>
              <a:t> </a:t>
            </a:r>
            <a:r>
              <a:rPr sz="5400" lang="en-US" u="none">
                <a:solidFill>
                  <a:srgbClr val="D66565"/>
                </a:solidFill>
              </a:rPr>
              <a:t>N</a:t>
            </a:r>
            <a:r>
              <a:rPr sz="5400" lang="en-US" u="none">
                <a:solidFill>
                  <a:srgbClr val="D66565"/>
                </a:solidFill>
              </a:rPr>
              <a:t>a</a:t>
            </a:r>
            <a:r>
              <a:rPr sz="5400" lang="en-US" u="none">
                <a:solidFill>
                  <a:srgbClr val="D66565"/>
                </a:solidFill>
              </a:rPr>
              <a:t>m</a:t>
            </a:r>
            <a:r>
              <a:rPr sz="5400" lang="en-US" u="none">
                <a:solidFill>
                  <a:srgbClr val="D66565"/>
                </a:solidFill>
              </a:rPr>
              <a:t>e</a:t>
            </a:r>
            <a:r>
              <a:rPr sz="5400" lang="en-US" u="none">
                <a:solidFill>
                  <a:srgbClr val="D66565"/>
                </a:solidFill>
              </a:rPr>
              <a:t> </a:t>
            </a:r>
            <a:r>
              <a:rPr sz="5400" lang="en-US" u="none">
                <a:solidFill>
                  <a:srgbClr val="D66565"/>
                </a:solidFill>
              </a:rPr>
              <a:t>:</a:t>
            </a:r>
            <a:r>
              <a:rPr sz="5400" lang="en-US" u="none">
                <a:solidFill>
                  <a:srgbClr val="D66565"/>
                </a:solidFill>
              </a:rPr>
              <a:t>-</a:t>
            </a:r>
            <a:endParaRPr sz="5400" lang="en-IN" u="none">
              <a:solidFill>
                <a:srgbClr val="D66565"/>
              </a:solidFill>
            </a:endParaRPr>
          </a:p>
        </p:txBody>
      </p:sp>
      <p:sp>
        <p:nvSpPr>
          <p:cNvPr id="1048588" name=""/>
          <p:cNvSpPr txBox="1"/>
          <p:nvPr/>
        </p:nvSpPr>
        <p:spPr>
          <a:xfrm>
            <a:off x="2230451" y="3219450"/>
            <a:ext cx="5480355" cy="955040"/>
          </a:xfrm>
          <a:prstGeom prst="rect"/>
        </p:spPr>
        <p:txBody>
          <a:bodyPr rtlCol="0" wrap="square">
            <a:spAutoFit/>
          </a:bodyPr>
          <a:p>
            <a:r>
              <a:rPr b="1" sz="5900" lang="en-US" u="sng">
                <a:solidFill>
                  <a:srgbClr val="D66565"/>
                </a:solidFill>
              </a:rPr>
              <a:t>P</a:t>
            </a:r>
            <a:r>
              <a:rPr b="1" sz="5900" lang="en-US" u="sng">
                <a:solidFill>
                  <a:srgbClr val="D66565"/>
                </a:solidFill>
              </a:rPr>
              <a:t>a</a:t>
            </a:r>
            <a:r>
              <a:rPr b="1" sz="5900" lang="en-US" u="sng">
                <a:solidFill>
                  <a:srgbClr val="D66565"/>
                </a:solidFill>
              </a:rPr>
              <a:t>t</a:t>
            </a:r>
            <a:r>
              <a:rPr b="1" sz="5900" lang="en-US" u="sng">
                <a:solidFill>
                  <a:srgbClr val="D66565"/>
                </a:solidFill>
              </a:rPr>
              <a:t>r</a:t>
            </a:r>
            <a:r>
              <a:rPr b="1" sz="5900" lang="en-US" u="sng">
                <a:solidFill>
                  <a:srgbClr val="D66565"/>
                </a:solidFill>
              </a:rPr>
              <a:t>i</a:t>
            </a:r>
            <a:r>
              <a:rPr b="1" sz="5900" lang="en-US" u="sng">
                <a:solidFill>
                  <a:srgbClr val="D66565"/>
                </a:solidFill>
              </a:rPr>
              <a:t>o</a:t>
            </a:r>
            <a:r>
              <a:rPr b="1" sz="5900" lang="en-US" u="sng">
                <a:solidFill>
                  <a:srgbClr val="D66565"/>
                </a:solidFill>
              </a:rPr>
              <a:t>t</a:t>
            </a:r>
            <a:r>
              <a:rPr b="1" sz="5900" lang="en-US" u="sng">
                <a:solidFill>
                  <a:srgbClr val="D66565"/>
                </a:solidFill>
              </a:rPr>
              <a:t> </a:t>
            </a:r>
            <a:r>
              <a:rPr b="1" sz="5900" lang="en-US" u="sng">
                <a:solidFill>
                  <a:srgbClr val="D66565"/>
                </a:solidFill>
              </a:rPr>
              <a:t> </a:t>
            </a:r>
            <a:r>
              <a:rPr b="1" sz="5900" lang="en-US" u="sng">
                <a:solidFill>
                  <a:srgbClr val="D66565"/>
                </a:solidFill>
              </a:rPr>
              <a:t>hacking</a:t>
            </a:r>
            <a:r>
              <a:rPr b="1" sz="5900" lang="en-US" u="sng">
                <a:solidFill>
                  <a:srgbClr val="D66565"/>
                </a:solidFill>
              </a:rPr>
              <a:t> </a:t>
            </a:r>
            <a:endParaRPr b="1" sz="5900" lang="en-IN" u="sng">
              <a:solidFill>
                <a:srgbClr val="D6656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7E4DE"/>
        </a:solidFill>
      </p:bgPr>
    </p:bg>
    <p:spTree>
      <p:nvGrpSpPr>
        <p:cNvPr id="27" name=""/>
        <p:cNvGrpSpPr/>
        <p:nvPr/>
      </p:nvGrpSpPr>
      <p:grpSpPr>
        <a:xfrm>
          <a:off x="0" y="0"/>
          <a:ext cx="0" cy="0"/>
          <a:chOff x="0" y="0"/>
          <a:chExt cx="0" cy="0"/>
        </a:xfrm>
      </p:grpSpPr>
      <p:sp>
        <p:nvSpPr>
          <p:cNvPr id="1048589" name=""/>
          <p:cNvSpPr>
            <a:spLocks noGrp="1"/>
          </p:cNvSpPr>
          <p:nvPr>
            <p:ph type="ctrTitle"/>
          </p:nvPr>
        </p:nvSpPr>
        <p:spPr>
          <a:xfrm rot="3099">
            <a:off x="47978" y="1122361"/>
            <a:ext cx="9045215" cy="5062035"/>
          </a:xfrm>
        </p:spPr>
        <p:txBody>
          <a:bodyPr>
            <a:noAutofit/>
          </a:bodyPr>
          <a:p>
            <a:pPr algn="l"/>
            <a:r>
              <a:rPr sz="4500" lang="en-IN" u="sng">
                <a:solidFill>
                  <a:srgbClr val="D66565"/>
                </a:solidFill>
              </a:rPr>
              <a:t>Patriotic hacking </a:t>
            </a:r>
            <a:r>
              <a:rPr sz="4300" lang="en-IN"/>
              <a:t>is a term for computer hacking or system cracking in which citizens or supporters of a country, traditionally industrialized Western countries but increasingly developing countries, attempt to perpetrate attacks on, or block attacks by, perceived enemies of the state.</a:t>
            </a:r>
            <a:endParaRPr sz="43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7E4DE"/>
        </a:solidFill>
      </p:bgPr>
    </p:bg>
    <p:spTree>
      <p:nvGrpSpPr>
        <p:cNvPr id="28" name=""/>
        <p:cNvGrpSpPr/>
        <p:nvPr/>
      </p:nvGrpSpPr>
      <p:grpSpPr>
        <a:xfrm>
          <a:off x="0" y="0"/>
          <a:ext cx="0" cy="0"/>
          <a:chOff x="0" y="0"/>
          <a:chExt cx="0" cy="0"/>
        </a:xfrm>
      </p:grpSpPr>
      <p:sp>
        <p:nvSpPr>
          <p:cNvPr id="1048590" name=""/>
          <p:cNvSpPr>
            <a:spLocks noGrp="1"/>
          </p:cNvSpPr>
          <p:nvPr>
            <p:ph type="ctrTitle"/>
          </p:nvPr>
        </p:nvSpPr>
        <p:spPr>
          <a:xfrm>
            <a:off x="685800" y="1122363"/>
            <a:ext cx="4147109" cy="720216"/>
          </a:xfrm>
        </p:spPr>
        <p:txBody>
          <a:bodyPr>
            <a:normAutofit fontScale="90000"/>
          </a:bodyPr>
          <a:p>
            <a:r>
              <a:rPr b="1" sz="5400" lang="en-US">
                <a:solidFill>
                  <a:srgbClr val="D66565"/>
                </a:solidFill>
              </a:rPr>
              <a:t>T</a:t>
            </a:r>
            <a:r>
              <a:rPr b="1" sz="5400" lang="en-US">
                <a:solidFill>
                  <a:srgbClr val="D66565"/>
                </a:solidFill>
              </a:rPr>
              <a:t>o</a:t>
            </a:r>
            <a:r>
              <a:rPr b="1" sz="5400" lang="en-US">
                <a:solidFill>
                  <a:srgbClr val="D66565"/>
                </a:solidFill>
              </a:rPr>
              <a:t>p</a:t>
            </a:r>
            <a:r>
              <a:rPr b="1" sz="5400" lang="en-US">
                <a:solidFill>
                  <a:srgbClr val="D66565"/>
                </a:solidFill>
              </a:rPr>
              <a:t>i</a:t>
            </a:r>
            <a:r>
              <a:rPr b="1" sz="5400" lang="en-US">
                <a:solidFill>
                  <a:srgbClr val="D66565"/>
                </a:solidFill>
              </a:rPr>
              <a:t>c</a:t>
            </a:r>
            <a:r>
              <a:rPr b="1" sz="5400" lang="en-US">
                <a:solidFill>
                  <a:srgbClr val="D66565"/>
                </a:solidFill>
              </a:rPr>
              <a:t> </a:t>
            </a:r>
            <a:r>
              <a:rPr b="1" sz="5400" lang="en-US">
                <a:solidFill>
                  <a:srgbClr val="D66565"/>
                </a:solidFill>
              </a:rPr>
              <a:t>N</a:t>
            </a:r>
            <a:r>
              <a:rPr b="1" sz="5400" lang="en-US">
                <a:solidFill>
                  <a:srgbClr val="D66565"/>
                </a:solidFill>
              </a:rPr>
              <a:t>a</a:t>
            </a:r>
            <a:r>
              <a:rPr b="1" sz="5400" lang="en-US">
                <a:solidFill>
                  <a:srgbClr val="D66565"/>
                </a:solidFill>
              </a:rPr>
              <a:t>m</a:t>
            </a:r>
            <a:r>
              <a:rPr b="1" sz="5400" lang="en-US">
                <a:solidFill>
                  <a:srgbClr val="D66565"/>
                </a:solidFill>
              </a:rPr>
              <a:t>e</a:t>
            </a:r>
            <a:r>
              <a:rPr b="1" sz="5400" lang="en-US">
                <a:solidFill>
                  <a:srgbClr val="D66565"/>
                </a:solidFill>
              </a:rPr>
              <a:t> </a:t>
            </a:r>
            <a:r>
              <a:rPr b="1" sz="5400" lang="en-US">
                <a:solidFill>
                  <a:srgbClr val="D66565"/>
                </a:solidFill>
              </a:rPr>
              <a:t>:</a:t>
            </a:r>
            <a:r>
              <a:rPr b="1" sz="5400" lang="en-US">
                <a:solidFill>
                  <a:srgbClr val="D66565"/>
                </a:solidFill>
              </a:rPr>
              <a:t>-</a:t>
            </a:r>
            <a:endParaRPr b="1" sz="5400" lang="en-IN">
              <a:solidFill>
                <a:srgbClr val="D66565"/>
              </a:solidFill>
            </a:endParaRPr>
          </a:p>
        </p:txBody>
      </p:sp>
      <p:sp>
        <p:nvSpPr>
          <p:cNvPr id="1048591" name=""/>
          <p:cNvSpPr txBox="1"/>
          <p:nvPr/>
        </p:nvSpPr>
        <p:spPr>
          <a:xfrm>
            <a:off x="1495130" y="3219450"/>
            <a:ext cx="6451755" cy="955041"/>
          </a:xfrm>
          <a:prstGeom prst="rect"/>
        </p:spPr>
        <p:txBody>
          <a:bodyPr rtlCol="0" wrap="square">
            <a:spAutoFit/>
          </a:bodyPr>
          <a:p>
            <a:r>
              <a:rPr b="1" sz="5800" lang="en-US" u="sng">
                <a:solidFill>
                  <a:srgbClr val="D66565"/>
                </a:solidFill>
              </a:rPr>
              <a:t>C</a:t>
            </a:r>
            <a:r>
              <a:rPr b="1" sz="5800" lang="en-US" u="sng">
                <a:solidFill>
                  <a:srgbClr val="D66565"/>
                </a:solidFill>
              </a:rPr>
              <a:t>y</a:t>
            </a:r>
            <a:r>
              <a:rPr b="1" sz="5800" lang="en-US" u="sng">
                <a:solidFill>
                  <a:srgbClr val="D66565"/>
                </a:solidFill>
              </a:rPr>
              <a:t>b</a:t>
            </a:r>
            <a:r>
              <a:rPr b="1" sz="5800" lang="en-US" u="sng">
                <a:solidFill>
                  <a:srgbClr val="D66565"/>
                </a:solidFill>
              </a:rPr>
              <a:t>e</a:t>
            </a:r>
            <a:r>
              <a:rPr b="1" sz="5800" lang="en-US" u="sng">
                <a:solidFill>
                  <a:srgbClr val="D66565"/>
                </a:solidFill>
              </a:rPr>
              <a:t>r</a:t>
            </a:r>
            <a:r>
              <a:rPr b="1" sz="5800" lang="en-US" u="sng">
                <a:solidFill>
                  <a:srgbClr val="D66565"/>
                </a:solidFill>
              </a:rPr>
              <a:t>d</a:t>
            </a:r>
            <a:r>
              <a:rPr b="1" sz="5800" lang="en-US" u="sng">
                <a:solidFill>
                  <a:srgbClr val="D66565"/>
                </a:solidFill>
              </a:rPr>
              <a:t>e</a:t>
            </a:r>
            <a:r>
              <a:rPr b="1" sz="5800" lang="en-US" u="sng">
                <a:solidFill>
                  <a:srgbClr val="D66565"/>
                </a:solidFill>
              </a:rPr>
              <a:t>f</a:t>
            </a:r>
            <a:r>
              <a:rPr b="1" sz="5800" lang="en-US" u="sng">
                <a:solidFill>
                  <a:srgbClr val="D66565"/>
                </a:solidFill>
              </a:rPr>
              <a:t>a</a:t>
            </a:r>
            <a:r>
              <a:rPr b="1" sz="5800" lang="en-US" u="sng">
                <a:solidFill>
                  <a:srgbClr val="D66565"/>
                </a:solidFill>
              </a:rPr>
              <a:t>m</a:t>
            </a:r>
            <a:r>
              <a:rPr b="1" sz="5800" lang="en-US" u="sng">
                <a:solidFill>
                  <a:srgbClr val="D66565"/>
                </a:solidFill>
              </a:rPr>
              <a:t>a</a:t>
            </a:r>
            <a:r>
              <a:rPr b="1" sz="5800" lang="en-US" u="sng">
                <a:solidFill>
                  <a:srgbClr val="D66565"/>
                </a:solidFill>
              </a:rPr>
              <a:t>t</a:t>
            </a:r>
            <a:r>
              <a:rPr b="1" sz="5800" lang="en-US" u="sng">
                <a:solidFill>
                  <a:srgbClr val="D66565"/>
                </a:solidFill>
              </a:rPr>
              <a:t>i</a:t>
            </a:r>
            <a:r>
              <a:rPr b="1" sz="5800" lang="en-US" u="sng">
                <a:solidFill>
                  <a:srgbClr val="D66565"/>
                </a:solidFill>
              </a:rPr>
              <a:t>o</a:t>
            </a:r>
            <a:r>
              <a:rPr b="1" sz="5800" lang="en-US" u="sng">
                <a:solidFill>
                  <a:srgbClr val="D66565"/>
                </a:solidFill>
              </a:rPr>
              <a:t>n</a:t>
            </a:r>
            <a:endParaRPr b="1" sz="5800" lang="en-IN" u="sng">
              <a:solidFill>
                <a:srgbClr val="D6656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7E4DE"/>
        </a:solidFill>
      </p:bgPr>
    </p:bg>
    <p:spTree>
      <p:nvGrpSpPr>
        <p:cNvPr id="29" name=""/>
        <p:cNvGrpSpPr/>
        <p:nvPr/>
      </p:nvGrpSpPr>
      <p:grpSpPr>
        <a:xfrm>
          <a:off x="0" y="0"/>
          <a:ext cx="0" cy="0"/>
          <a:chOff x="0" y="0"/>
          <a:chExt cx="0" cy="0"/>
        </a:xfrm>
      </p:grpSpPr>
      <p:sp>
        <p:nvSpPr>
          <p:cNvPr id="1048592" name=""/>
          <p:cNvSpPr>
            <a:spLocks noGrp="1"/>
          </p:cNvSpPr>
          <p:nvPr>
            <p:ph type="ctrTitle"/>
          </p:nvPr>
        </p:nvSpPr>
        <p:spPr>
          <a:xfrm rot="21586604">
            <a:off x="277197" y="725684"/>
            <a:ext cx="8608316" cy="5135131"/>
          </a:xfrm>
        </p:spPr>
        <p:txBody>
          <a:bodyPr>
            <a:noAutofit/>
          </a:bodyPr>
          <a:p>
            <a:pPr algn="l"/>
            <a:r>
              <a:rPr sz="3900" lang="en-IN"/>
              <a:t>The term </a:t>
            </a:r>
            <a:r>
              <a:rPr b="1" sz="3900" lang="en-IN" u="sng">
                <a:solidFill>
                  <a:srgbClr val="D66565"/>
                </a:solidFill>
              </a:rPr>
              <a:t>‘Cyber Defamation’</a:t>
            </a:r>
            <a:r>
              <a:rPr sz="3900" lang="en-IN"/>
              <a:t> basically means publishing of false statement about an individual in cyberspace that can injure or demean the reputation of that individual. In India, defamation can be contemplated as both civil and criminal offence, and thus legal remedies are provided to the victims by the Indian judiciary system.</a:t>
            </a:r>
            <a:endParaRPr sz="39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7E4DE"/>
        </a:solidFill>
      </p:bgPr>
    </p:bg>
    <p:spTree>
      <p:nvGrpSpPr>
        <p:cNvPr id="30" name=""/>
        <p:cNvGrpSpPr/>
        <p:nvPr/>
      </p:nvGrpSpPr>
      <p:grpSpPr>
        <a:xfrm>
          <a:off x="0" y="0"/>
          <a:ext cx="0" cy="0"/>
          <a:chOff x="0" y="0"/>
          <a:chExt cx="0" cy="0"/>
        </a:xfrm>
      </p:grpSpPr>
      <p:sp>
        <p:nvSpPr>
          <p:cNvPr id="1048593" name=""/>
          <p:cNvSpPr>
            <a:spLocks noGrp="1"/>
          </p:cNvSpPr>
          <p:nvPr>
            <p:ph type="ctrTitle"/>
          </p:nvPr>
        </p:nvSpPr>
        <p:spPr>
          <a:xfrm>
            <a:off x="685800" y="1122363"/>
            <a:ext cx="4176918" cy="790976"/>
          </a:xfrm>
          <a:prstGeom prst="rect"/>
        </p:spPr>
        <p:txBody>
          <a:bodyPr>
            <a:normAutofit fontScale="90000"/>
          </a:bodyPr>
          <a:p>
            <a:r>
              <a:rPr b="1" sz="5400" lang="en-US">
                <a:solidFill>
                  <a:srgbClr val="D66565"/>
                </a:solidFill>
              </a:rPr>
              <a:t>T</a:t>
            </a:r>
            <a:r>
              <a:rPr b="1" sz="5400" lang="en-US">
                <a:solidFill>
                  <a:srgbClr val="D66565"/>
                </a:solidFill>
              </a:rPr>
              <a:t>o</a:t>
            </a:r>
            <a:r>
              <a:rPr b="1" sz="5400" lang="en-US">
                <a:solidFill>
                  <a:srgbClr val="D66565"/>
                </a:solidFill>
              </a:rPr>
              <a:t>p</a:t>
            </a:r>
            <a:r>
              <a:rPr b="1" sz="5400" lang="en-US">
                <a:solidFill>
                  <a:srgbClr val="D66565"/>
                </a:solidFill>
              </a:rPr>
              <a:t>i</a:t>
            </a:r>
            <a:r>
              <a:rPr b="1" sz="5400" lang="en-US">
                <a:solidFill>
                  <a:srgbClr val="D66565"/>
                </a:solidFill>
              </a:rPr>
              <a:t>c</a:t>
            </a:r>
            <a:r>
              <a:rPr b="1" sz="5400" lang="en-US">
                <a:solidFill>
                  <a:srgbClr val="D66565"/>
                </a:solidFill>
              </a:rPr>
              <a:t> </a:t>
            </a:r>
            <a:r>
              <a:rPr b="1" sz="5400" lang="en-US">
                <a:solidFill>
                  <a:srgbClr val="D66565"/>
                </a:solidFill>
              </a:rPr>
              <a:t>N</a:t>
            </a:r>
            <a:r>
              <a:rPr b="1" sz="5400" lang="en-US">
                <a:solidFill>
                  <a:srgbClr val="D66565"/>
                </a:solidFill>
              </a:rPr>
              <a:t>a</a:t>
            </a:r>
            <a:r>
              <a:rPr b="1" sz="5400" lang="en-US">
                <a:solidFill>
                  <a:srgbClr val="D66565"/>
                </a:solidFill>
              </a:rPr>
              <a:t>m</a:t>
            </a:r>
            <a:r>
              <a:rPr b="1" sz="5400" lang="en-US">
                <a:solidFill>
                  <a:srgbClr val="D66565"/>
                </a:solidFill>
              </a:rPr>
              <a:t>e</a:t>
            </a:r>
            <a:r>
              <a:rPr b="1" sz="5400" lang="en-US">
                <a:solidFill>
                  <a:srgbClr val="D66565"/>
                </a:solidFill>
              </a:rPr>
              <a:t> </a:t>
            </a:r>
            <a:r>
              <a:rPr b="1" sz="5400" lang="en-US">
                <a:solidFill>
                  <a:srgbClr val="D66565"/>
                </a:solidFill>
              </a:rPr>
              <a:t>:</a:t>
            </a:r>
            <a:r>
              <a:rPr b="1" sz="5400" lang="en-US">
                <a:solidFill>
                  <a:srgbClr val="D66565"/>
                </a:solidFill>
              </a:rPr>
              <a:t>-</a:t>
            </a:r>
            <a:endParaRPr b="1" sz="5400" lang="en-IN">
              <a:solidFill>
                <a:srgbClr val="D66565"/>
              </a:solidFill>
            </a:endParaRPr>
          </a:p>
        </p:txBody>
      </p:sp>
      <p:sp>
        <p:nvSpPr>
          <p:cNvPr id="1048594" name=""/>
          <p:cNvSpPr txBox="1"/>
          <p:nvPr/>
        </p:nvSpPr>
        <p:spPr>
          <a:xfrm>
            <a:off x="2478720" y="3219450"/>
            <a:ext cx="5502667" cy="904241"/>
          </a:xfrm>
          <a:prstGeom prst="rect"/>
        </p:spPr>
        <p:txBody>
          <a:bodyPr rtlCol="0" wrap="square">
            <a:spAutoFit/>
          </a:bodyPr>
          <a:p>
            <a:r>
              <a:rPr b="1" sz="5500" lang="en-US" u="sng">
                <a:solidFill>
                  <a:srgbClr val="D66565"/>
                </a:solidFill>
              </a:rPr>
              <a:t>C</a:t>
            </a:r>
            <a:r>
              <a:rPr b="1" sz="5500" lang="en-US" u="sng">
                <a:solidFill>
                  <a:srgbClr val="D66565"/>
                </a:solidFill>
              </a:rPr>
              <a:t>l</a:t>
            </a:r>
            <a:r>
              <a:rPr b="1" sz="5500" lang="en-US" u="sng">
                <a:solidFill>
                  <a:srgbClr val="D66565"/>
                </a:solidFill>
              </a:rPr>
              <a:t>o</a:t>
            </a:r>
            <a:r>
              <a:rPr b="1" sz="5500" lang="en-US" u="sng">
                <a:solidFill>
                  <a:srgbClr val="D66565"/>
                </a:solidFill>
              </a:rPr>
              <a:t>u</a:t>
            </a:r>
            <a:r>
              <a:rPr b="1" sz="5500" lang="en-US" u="sng">
                <a:solidFill>
                  <a:srgbClr val="D66565"/>
                </a:solidFill>
              </a:rPr>
              <a:t>d</a:t>
            </a:r>
            <a:r>
              <a:rPr b="1" sz="5500" lang="en-US" u="sng">
                <a:solidFill>
                  <a:srgbClr val="D66565"/>
                </a:solidFill>
              </a:rPr>
              <a:t> </a:t>
            </a:r>
            <a:r>
              <a:rPr b="1" sz="5500" lang="en-US" u="sng">
                <a:solidFill>
                  <a:srgbClr val="D66565"/>
                </a:solidFill>
              </a:rPr>
              <a:t>c</a:t>
            </a:r>
            <a:r>
              <a:rPr b="1" sz="5500" lang="en-US" u="sng">
                <a:solidFill>
                  <a:srgbClr val="D66565"/>
                </a:solidFill>
              </a:rPr>
              <a:t>o</a:t>
            </a:r>
            <a:r>
              <a:rPr b="1" sz="5500" lang="en-US" u="sng">
                <a:solidFill>
                  <a:srgbClr val="D66565"/>
                </a:solidFill>
              </a:rPr>
              <a:t>m</a:t>
            </a:r>
            <a:r>
              <a:rPr b="1" sz="5500" lang="en-US" u="sng">
                <a:solidFill>
                  <a:srgbClr val="D66565"/>
                </a:solidFill>
              </a:rPr>
              <a:t>puting</a:t>
            </a:r>
            <a:endParaRPr b="1" sz="5500" lang="en-IN" u="sng">
              <a:solidFill>
                <a:srgbClr val="D6656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7E4DE"/>
        </a:solidFill>
      </p:bgPr>
    </p:bg>
    <p:spTree>
      <p:nvGrpSpPr>
        <p:cNvPr id="31" name=""/>
        <p:cNvGrpSpPr/>
        <p:nvPr/>
      </p:nvGrpSpPr>
      <p:grpSpPr>
        <a:xfrm>
          <a:off x="0" y="0"/>
          <a:ext cx="0" cy="0"/>
          <a:chOff x="0" y="0"/>
          <a:chExt cx="0" cy="0"/>
        </a:xfrm>
      </p:grpSpPr>
      <p:sp>
        <p:nvSpPr>
          <p:cNvPr id="1048595" name=""/>
          <p:cNvSpPr>
            <a:spLocks noGrp="1"/>
          </p:cNvSpPr>
          <p:nvPr>
            <p:ph type="ctrTitle"/>
          </p:nvPr>
        </p:nvSpPr>
        <p:spPr>
          <a:xfrm rot="21600000" flipV="0">
            <a:off x="29298" y="2433005"/>
            <a:ext cx="9194165" cy="798586"/>
          </a:xfrm>
        </p:spPr>
        <p:txBody>
          <a:bodyPr>
            <a:noAutofit/>
          </a:bodyPr>
          <a:p>
            <a:pPr algn="l"/>
            <a:r>
              <a:rPr b="1" sz="3200" lang="en-IN" u="sng">
                <a:solidFill>
                  <a:srgbClr val="D66565"/>
                </a:solidFill>
              </a:rPr>
              <a:t>Cloud computing</a:t>
            </a:r>
            <a:r>
              <a:rPr sz="3200" lang="en-IN"/>
              <a:t> is the on-demand availability of computer system resources, especially data storage (cloud storage) and computing power, without direct active management by the user. The term is generally used to describe data centers available to many users over the Internet.</a:t>
            </a:r>
            <a:br>
              <a:rPr sz="3200" lang="en-IN"/>
            </a:br>
            <a:endParaRPr sz="3200" lang="en-IN"/>
          </a:p>
        </p:txBody>
      </p:sp>
      <p:pic>
        <p:nvPicPr>
          <p:cNvPr id="2097152" name=""/>
          <p:cNvPicPr>
            <a:picLocks/>
          </p:cNvPicPr>
          <p:nvPr/>
        </p:nvPicPr>
        <p:blipFill>
          <a:blip xmlns:r="http://schemas.openxmlformats.org/officeDocument/2006/relationships" r:embed="rId1"/>
          <a:stretch>
            <a:fillRect/>
          </a:stretch>
        </p:blipFill>
        <p:spPr>
          <a:xfrm rot="21575686">
            <a:off x="871092" y="2961793"/>
            <a:ext cx="6884425" cy="3687190"/>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7E4DE"/>
        </a:solidFill>
      </p:bgPr>
    </p:bg>
    <p:spTree>
      <p:nvGrpSpPr>
        <p:cNvPr id="32" name=""/>
        <p:cNvGrpSpPr/>
        <p:nvPr/>
      </p:nvGrpSpPr>
      <p:grpSpPr>
        <a:xfrm>
          <a:off x="0" y="0"/>
          <a:ext cx="0" cy="0"/>
          <a:chOff x="0" y="0"/>
          <a:chExt cx="0" cy="0"/>
        </a:xfrm>
      </p:grpSpPr>
      <p:sp>
        <p:nvSpPr>
          <p:cNvPr id="1048596" name=""/>
          <p:cNvSpPr>
            <a:spLocks noGrp="1"/>
          </p:cNvSpPr>
          <p:nvPr>
            <p:ph type="ctrTitle"/>
          </p:nvPr>
        </p:nvSpPr>
        <p:spPr>
          <a:xfrm>
            <a:off x="188863" y="532153"/>
            <a:ext cx="5827109" cy="1028904"/>
          </a:xfrm>
        </p:spPr>
        <p:txBody>
          <a:bodyPr/>
          <a:p>
            <a:pPr algn="l"/>
            <a:r>
              <a:rPr b="1" sz="5400" lang="en-US" u="sng">
                <a:solidFill>
                  <a:srgbClr val="D66565"/>
                </a:solidFill>
              </a:rPr>
              <a:t>T</a:t>
            </a:r>
            <a:r>
              <a:rPr b="1" sz="5400" lang="en-US" u="sng">
                <a:solidFill>
                  <a:srgbClr val="D66565"/>
                </a:solidFill>
              </a:rPr>
              <a:t>y</a:t>
            </a:r>
            <a:r>
              <a:rPr b="1" sz="5400" lang="en-US" u="sng">
                <a:solidFill>
                  <a:srgbClr val="D66565"/>
                </a:solidFill>
              </a:rPr>
              <a:t>p</a:t>
            </a:r>
            <a:r>
              <a:rPr b="1" sz="5400" lang="en-US" u="sng">
                <a:solidFill>
                  <a:srgbClr val="D66565"/>
                </a:solidFill>
              </a:rPr>
              <a:t>e</a:t>
            </a:r>
            <a:r>
              <a:rPr b="1" sz="5400" lang="en-US" u="sng">
                <a:solidFill>
                  <a:srgbClr val="D66565"/>
                </a:solidFill>
              </a:rPr>
              <a:t>s</a:t>
            </a:r>
            <a:r>
              <a:rPr b="1" sz="5400" lang="en-US" u="sng">
                <a:solidFill>
                  <a:srgbClr val="D66565"/>
                </a:solidFill>
              </a:rPr>
              <a:t> </a:t>
            </a:r>
            <a:r>
              <a:rPr b="1" sz="5400" lang="en-US" u="sng">
                <a:solidFill>
                  <a:srgbClr val="D66565"/>
                </a:solidFill>
              </a:rPr>
              <a:t>o</a:t>
            </a:r>
            <a:r>
              <a:rPr b="1" sz="5400" lang="en-US" u="sng">
                <a:solidFill>
                  <a:srgbClr val="D66565"/>
                </a:solidFill>
              </a:rPr>
              <a:t>f</a:t>
            </a:r>
            <a:r>
              <a:rPr b="1" sz="5400" lang="en-US" u="sng">
                <a:solidFill>
                  <a:srgbClr val="D66565"/>
                </a:solidFill>
              </a:rPr>
              <a:t> </a:t>
            </a:r>
            <a:r>
              <a:rPr b="1" sz="5400" lang="en-US" u="sng">
                <a:solidFill>
                  <a:srgbClr val="D66565"/>
                </a:solidFill>
              </a:rPr>
              <a:t>c</a:t>
            </a:r>
            <a:r>
              <a:rPr b="1" sz="5400" lang="en-US" u="sng">
                <a:solidFill>
                  <a:srgbClr val="D66565"/>
                </a:solidFill>
              </a:rPr>
              <a:t>l</a:t>
            </a:r>
            <a:r>
              <a:rPr b="1" sz="5400" lang="en-US" u="sng">
                <a:solidFill>
                  <a:srgbClr val="D66565"/>
                </a:solidFill>
              </a:rPr>
              <a:t>o</a:t>
            </a:r>
            <a:r>
              <a:rPr b="1" sz="5400" lang="en-US" u="sng">
                <a:solidFill>
                  <a:srgbClr val="D66565"/>
                </a:solidFill>
              </a:rPr>
              <a:t>u</a:t>
            </a:r>
            <a:r>
              <a:rPr b="1" sz="5400" lang="en-US" u="sng">
                <a:solidFill>
                  <a:srgbClr val="D66565"/>
                </a:solidFill>
              </a:rPr>
              <a:t>d</a:t>
            </a:r>
            <a:r>
              <a:rPr b="1" sz="5400" lang="en-US" u="sng">
                <a:solidFill>
                  <a:srgbClr val="D66565"/>
                </a:solidFill>
              </a:rPr>
              <a:t> </a:t>
            </a:r>
            <a:r>
              <a:rPr b="1" sz="5400" lang="en-US" u="sng">
                <a:solidFill>
                  <a:srgbClr val="D66565"/>
                </a:solidFill>
              </a:rPr>
              <a:t>:</a:t>
            </a:r>
            <a:r>
              <a:rPr b="1" sz="5400" lang="en-US" u="sng">
                <a:solidFill>
                  <a:srgbClr val="D66565"/>
                </a:solidFill>
              </a:rPr>
              <a:t>-</a:t>
            </a:r>
            <a:endParaRPr b="1" sz="5400" lang="en-IN" u="sng">
              <a:solidFill>
                <a:srgbClr val="D66565"/>
              </a:solidFill>
            </a:endParaRPr>
          </a:p>
        </p:txBody>
      </p:sp>
      <p:sp>
        <p:nvSpPr>
          <p:cNvPr id="1048659" name=""/>
          <p:cNvSpPr txBox="1"/>
          <p:nvPr/>
        </p:nvSpPr>
        <p:spPr>
          <a:xfrm rot="21600000">
            <a:off x="932674" y="1890543"/>
            <a:ext cx="7745593" cy="4053840"/>
          </a:xfrm>
          <a:prstGeom prst="rect"/>
        </p:spPr>
        <p:txBody>
          <a:bodyPr rtlCol="0" wrap="square">
            <a:spAutoFit/>
          </a:bodyPr>
          <a:p>
            <a:r>
              <a:rPr sz="4400" lang="en-IN">
                <a:solidFill>
                  <a:srgbClr val="000000"/>
                </a:solidFill>
              </a:rPr>
              <a:t>There are four types of cloud:</a:t>
            </a:r>
            <a:endParaRPr sz="4400" lang="en-IN">
              <a:solidFill>
                <a:srgbClr val="000000"/>
              </a:solidFill>
            </a:endParaRPr>
          </a:p>
          <a:p>
            <a:r>
              <a:rPr sz="4400" lang="en-IN">
                <a:solidFill>
                  <a:srgbClr val="000000"/>
                </a:solidFill>
              </a:rPr>
              <a:t>
1. Public cloud
2. Private cloud
3. Hybrid cloud
4. Community cloud</a:t>
            </a:r>
            <a:endParaRPr sz="44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7E4DE"/>
        </a:solidFill>
      </p:bgPr>
    </p:bg>
    <p:spTree>
      <p:nvGrpSpPr>
        <p:cNvPr id="46" name=""/>
        <p:cNvGrpSpPr/>
        <p:nvPr/>
      </p:nvGrpSpPr>
      <p:grpSpPr>
        <a:xfrm>
          <a:off x="0" y="0"/>
          <a:ext cx="0" cy="0"/>
          <a:chOff x="0" y="0"/>
          <a:chExt cx="0" cy="0"/>
        </a:xfrm>
      </p:grpSpPr>
      <p:sp>
        <p:nvSpPr>
          <p:cNvPr id="1048660" name=""/>
          <p:cNvSpPr>
            <a:spLocks noGrp="1"/>
          </p:cNvSpPr>
          <p:nvPr>
            <p:ph type="ctrTitle"/>
          </p:nvPr>
        </p:nvSpPr>
        <p:spPr>
          <a:xfrm>
            <a:off x="248037" y="1122363"/>
            <a:ext cx="8602445" cy="5074822"/>
          </a:xfrm>
        </p:spPr>
        <p:txBody>
          <a:bodyPr>
            <a:noAutofit/>
          </a:bodyPr>
          <a:p>
            <a:pPr algn="l"/>
            <a:r>
              <a:rPr b="1" sz="4100" lang="en-IN" u="sng">
                <a:solidFill>
                  <a:srgbClr val="D66565"/>
                </a:solidFill>
              </a:rPr>
              <a:t>Public cloud:</a:t>
            </a:r>
            <a:br>
              <a:rPr b="1" sz="4100" lang="en-US" u="sng">
                <a:solidFill>
                  <a:srgbClr val="D66565"/>
                </a:solidFill>
              </a:rPr>
            </a:br>
            <a:br>
              <a:rPr b="1" sz="2500" lang="en-IN" u="sng">
                <a:solidFill>
                  <a:srgbClr val="D66565"/>
                </a:solidFill>
              </a:rPr>
            </a:br>
            <a:r>
              <a:rPr sz="2500" lang="en-IN"/>
              <a:t>Public cloud are managed by third parties which provide cloud services over the internet to public, these services are available as pay-as-you-go billing mode.</a:t>
            </a:r>
            <a:br>
              <a:rPr sz="2500" lang="en-IN"/>
            </a:br>
            <a:r>
              <a:rPr sz="2500" lang="en-IN"/>
              <a:t>They offer solutions for minimizing IT infrastructure costs and act as a good option for handling peak loads on the local infrastructure. They are a goto option for small enterprises, which are able to start their businesses without large upfront investments by completely relying on public infrastructure for their IT needs.</a:t>
            </a:r>
            <a:br>
              <a:rPr sz="2500" lang="en-IN"/>
            </a:br>
            <a:r>
              <a:rPr sz="2500" lang="en-IN"/>
              <a:t>A fundamental characteristic of public clouds is multitenancy. A public cloud is meant to serve multiple users, not a single customer. A user requires a virtual computing environment that is separated, and most likely isolated, from other users</a:t>
            </a:r>
            <a:endParaRPr sz="2500" lang="en-IN"/>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Redmi 6A</dc:creator>
  <dcterms:created xsi:type="dcterms:W3CDTF">2015-05-10T02:30:45Z</dcterms:created>
  <dcterms:modified xsi:type="dcterms:W3CDTF">2020-06-17T09:12:35Z</dcterms:modified>
</cp:coreProperties>
</file>