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7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08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79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071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61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9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697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2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5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2E77-9F4D-49AF-8700-2735A3F5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02288"/>
            <a:ext cx="9440034" cy="1396054"/>
          </a:xfrm>
        </p:spPr>
        <p:txBody>
          <a:bodyPr>
            <a:normAutofit/>
          </a:bodyPr>
          <a:lstStyle/>
          <a:p>
            <a:r>
              <a:rPr lang="en-IN" sz="7200" dirty="0"/>
              <a:t>CPD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C5CEB-DDC5-4ABA-98F4-F3C434D6F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e-commerce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4711C8-B647-46AE-8005-324DBD6B0950}"/>
              </a:ext>
            </a:extLst>
          </p:cNvPr>
          <p:cNvSpPr txBox="1">
            <a:spLocks/>
          </p:cNvSpPr>
          <p:nvPr/>
        </p:nvSpPr>
        <p:spPr>
          <a:xfrm>
            <a:off x="9663562" y="5550753"/>
            <a:ext cx="2528438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By – Anupam </a:t>
            </a:r>
            <a:r>
              <a:rPr lang="en-IN" dirty="0" err="1"/>
              <a:t>Modak</a:t>
            </a:r>
            <a:endParaRPr lang="en-IN" dirty="0"/>
          </a:p>
          <a:p>
            <a:pPr algn="ctr"/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Year CSE</a:t>
            </a:r>
          </a:p>
          <a:p>
            <a:pPr algn="ctr"/>
            <a:r>
              <a:rPr lang="en-IN" dirty="0"/>
              <a:t>16800116090</a:t>
            </a:r>
          </a:p>
        </p:txBody>
      </p:sp>
    </p:spTree>
    <p:extLst>
      <p:ext uri="{BB962C8B-B14F-4D97-AF65-F5344CB8AC3E}">
        <p14:creationId xmlns:p14="http://schemas.microsoft.com/office/powerpoint/2010/main" val="11612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4286B-E200-4D0E-8F0F-B4CD4004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262389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Full form: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A890A-7A46-4D9E-9D88-3F0EEC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55702"/>
            <a:ext cx="10353762" cy="1139539"/>
          </a:xfrm>
        </p:spPr>
        <p:txBody>
          <a:bodyPr>
            <a:normAutofit/>
          </a:bodyPr>
          <a:lstStyle/>
          <a:p>
            <a:r>
              <a:rPr lang="en-IN" sz="4000" dirty="0"/>
              <a:t> CPD stands for </a:t>
            </a:r>
            <a:r>
              <a:rPr lang="en-IN" sz="4000" b="1" dirty="0"/>
              <a:t>Cost Per Duration</a:t>
            </a:r>
          </a:p>
        </p:txBody>
      </p:sp>
    </p:spTree>
    <p:extLst>
      <p:ext uri="{BB962C8B-B14F-4D97-AF65-F5344CB8AC3E}">
        <p14:creationId xmlns:p14="http://schemas.microsoft.com/office/powerpoint/2010/main" val="394195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4286B-E200-4D0E-8F0F-B4CD4004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262389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What it is: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A890A-7A46-4D9E-9D88-3F0EEC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55702"/>
            <a:ext cx="10353762" cy="1139539"/>
          </a:xfrm>
        </p:spPr>
        <p:txBody>
          <a:bodyPr>
            <a:normAutofit fontScale="85000" lnSpcReduction="10000"/>
          </a:bodyPr>
          <a:lstStyle/>
          <a:p>
            <a:r>
              <a:rPr lang="en-IN" sz="4000" dirty="0"/>
              <a:t> It’s an Advertising procedure where the advertiser put banners, gifs, or videos to popular websites’ wall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0180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4286B-E200-4D0E-8F0F-B4CD4004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262389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Advantages: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A890A-7A46-4D9E-9D88-3F0EEC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55702"/>
            <a:ext cx="10353762" cy="2878428"/>
          </a:xfrm>
        </p:spPr>
        <p:txBody>
          <a:bodyPr>
            <a:normAutofit/>
          </a:bodyPr>
          <a:lstStyle/>
          <a:p>
            <a:r>
              <a:rPr lang="en-IN" sz="4000" dirty="0"/>
              <a:t> It’s one of the most simplest advertising techniques</a:t>
            </a:r>
          </a:p>
          <a:p>
            <a:r>
              <a:rPr lang="en-IN" sz="4000" b="1" dirty="0"/>
              <a:t> </a:t>
            </a:r>
            <a:r>
              <a:rPr lang="en-IN" sz="4000" dirty="0"/>
              <a:t>Most of the clients didn’t report it, because it is less annoying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3432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4286B-E200-4D0E-8F0F-B4CD4004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262389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Value calculated 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A890A-7A46-4D9E-9D88-3F0EEC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55702"/>
            <a:ext cx="10353762" cy="2878428"/>
          </a:xfrm>
        </p:spPr>
        <p:txBody>
          <a:bodyPr>
            <a:normAutofit/>
          </a:bodyPr>
          <a:lstStyle/>
          <a:p>
            <a:r>
              <a:rPr lang="en-IN" sz="4000" dirty="0"/>
              <a:t> The viewing time duration</a:t>
            </a:r>
          </a:p>
          <a:p>
            <a:r>
              <a:rPr lang="en-IN" sz="4000" b="1" dirty="0"/>
              <a:t> </a:t>
            </a:r>
            <a:r>
              <a:rPr lang="en-IN" sz="4000" dirty="0"/>
              <a:t>The location of the Ad</a:t>
            </a:r>
          </a:p>
          <a:p>
            <a:r>
              <a:rPr lang="en-IN" sz="4000" b="1" dirty="0"/>
              <a:t> </a:t>
            </a:r>
            <a:r>
              <a:rPr lang="en-IN" sz="4000" dirty="0"/>
              <a:t>The size of the banner, gif, or video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3071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Wingdings</vt:lpstr>
      <vt:lpstr>Wingdings 2</vt:lpstr>
      <vt:lpstr>Slate</vt:lpstr>
      <vt:lpstr>CPD</vt:lpstr>
      <vt:lpstr>Full form:</vt:lpstr>
      <vt:lpstr>What it is:</vt:lpstr>
      <vt:lpstr>Advantages:</vt:lpstr>
      <vt:lpstr>Value calculated 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CPD</dc:title>
  <dc:creator>ANUPAM_MODAK</dc:creator>
  <cp:lastModifiedBy>ANUPAM_MODAK</cp:lastModifiedBy>
  <cp:revision>3</cp:revision>
  <dcterms:created xsi:type="dcterms:W3CDTF">2020-06-19T07:27:13Z</dcterms:created>
  <dcterms:modified xsi:type="dcterms:W3CDTF">2020-06-19T07:54:20Z</dcterms:modified>
</cp:coreProperties>
</file>