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062729" cy="8890"/>
          </a:xfrm>
          <a:custGeom>
            <a:avLst/>
            <a:gdLst/>
            <a:ahLst/>
            <a:cxnLst/>
            <a:rect l="l" t="t" r="r" b="b"/>
            <a:pathLst>
              <a:path w="4062729" h="8890">
                <a:moveTo>
                  <a:pt x="4048760" y="1270"/>
                </a:moveTo>
                <a:lnTo>
                  <a:pt x="4046220" y="1270"/>
                </a:lnTo>
                <a:lnTo>
                  <a:pt x="40462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048760" y="2540"/>
                </a:lnTo>
                <a:lnTo>
                  <a:pt x="4048760" y="1270"/>
                </a:lnTo>
                <a:close/>
              </a:path>
              <a:path w="4062729" h="8890">
                <a:moveTo>
                  <a:pt x="4062730" y="7620"/>
                </a:moveTo>
                <a:lnTo>
                  <a:pt x="4060190" y="7620"/>
                </a:lnTo>
                <a:lnTo>
                  <a:pt x="4060190" y="6350"/>
                </a:lnTo>
                <a:lnTo>
                  <a:pt x="4057650" y="6350"/>
                </a:lnTo>
                <a:lnTo>
                  <a:pt x="4057650" y="5080"/>
                </a:lnTo>
                <a:lnTo>
                  <a:pt x="4055110" y="5080"/>
                </a:lnTo>
                <a:lnTo>
                  <a:pt x="4055110" y="3810"/>
                </a:lnTo>
                <a:lnTo>
                  <a:pt x="4051300" y="3810"/>
                </a:lnTo>
                <a:lnTo>
                  <a:pt x="4051300" y="2540"/>
                </a:lnTo>
                <a:lnTo>
                  <a:pt x="4048760" y="2540"/>
                </a:lnTo>
                <a:lnTo>
                  <a:pt x="404876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062730" y="8890"/>
                </a:lnTo>
                <a:lnTo>
                  <a:pt x="4062730" y="762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889"/>
            <a:ext cx="4083050" cy="8890"/>
          </a:xfrm>
          <a:custGeom>
            <a:avLst/>
            <a:gdLst/>
            <a:ahLst/>
            <a:cxnLst/>
            <a:rect l="l" t="t" r="r" b="b"/>
            <a:pathLst>
              <a:path w="4083050" h="8890">
                <a:moveTo>
                  <a:pt x="4076700" y="5080"/>
                </a:moveTo>
                <a:lnTo>
                  <a:pt x="4074160" y="5080"/>
                </a:lnTo>
                <a:lnTo>
                  <a:pt x="4074160" y="3810"/>
                </a:lnTo>
                <a:lnTo>
                  <a:pt x="4071620" y="3810"/>
                </a:lnTo>
                <a:lnTo>
                  <a:pt x="4071620" y="2540"/>
                </a:lnTo>
                <a:lnTo>
                  <a:pt x="4069080" y="2540"/>
                </a:lnTo>
                <a:lnTo>
                  <a:pt x="4069080" y="1270"/>
                </a:lnTo>
                <a:lnTo>
                  <a:pt x="4065270" y="1270"/>
                </a:lnTo>
                <a:lnTo>
                  <a:pt x="4065270" y="0"/>
                </a:lnTo>
                <a:lnTo>
                  <a:pt x="4062730" y="0"/>
                </a:lnTo>
                <a:lnTo>
                  <a:pt x="406273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076700" y="6350"/>
                </a:lnTo>
                <a:lnTo>
                  <a:pt x="4076700" y="5080"/>
                </a:lnTo>
                <a:close/>
              </a:path>
              <a:path w="4083050" h="8890">
                <a:moveTo>
                  <a:pt x="4083050" y="7632"/>
                </a:moveTo>
                <a:lnTo>
                  <a:pt x="4080510" y="7632"/>
                </a:lnTo>
                <a:lnTo>
                  <a:pt x="4080510" y="6350"/>
                </a:lnTo>
                <a:lnTo>
                  <a:pt x="4076700" y="6350"/>
                </a:lnTo>
                <a:lnTo>
                  <a:pt x="4076700" y="7632"/>
                </a:lnTo>
                <a:lnTo>
                  <a:pt x="0" y="7632"/>
                </a:lnTo>
                <a:lnTo>
                  <a:pt x="0" y="8890"/>
                </a:lnTo>
                <a:lnTo>
                  <a:pt x="4083050" y="8890"/>
                </a:lnTo>
                <a:lnTo>
                  <a:pt x="4083050" y="7632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090670" y="2540"/>
                </a:moveTo>
                <a:lnTo>
                  <a:pt x="4088130" y="2540"/>
                </a:lnTo>
                <a:lnTo>
                  <a:pt x="4088130" y="1270"/>
                </a:lnTo>
                <a:lnTo>
                  <a:pt x="4085590" y="1270"/>
                </a:lnTo>
                <a:lnTo>
                  <a:pt x="40855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090670" y="3810"/>
                </a:lnTo>
                <a:lnTo>
                  <a:pt x="4090670" y="2540"/>
                </a:lnTo>
                <a:close/>
              </a:path>
              <a:path w="4105910" h="10159">
                <a:moveTo>
                  <a:pt x="4105910" y="8890"/>
                </a:moveTo>
                <a:lnTo>
                  <a:pt x="4103370" y="8890"/>
                </a:lnTo>
                <a:lnTo>
                  <a:pt x="4103370" y="7620"/>
                </a:lnTo>
                <a:lnTo>
                  <a:pt x="4099560" y="7620"/>
                </a:lnTo>
                <a:lnTo>
                  <a:pt x="4099560" y="6350"/>
                </a:lnTo>
                <a:lnTo>
                  <a:pt x="4097020" y="6350"/>
                </a:lnTo>
                <a:lnTo>
                  <a:pt x="4097020" y="5080"/>
                </a:lnTo>
                <a:lnTo>
                  <a:pt x="4094480" y="5080"/>
                </a:lnTo>
                <a:lnTo>
                  <a:pt x="4094480" y="3810"/>
                </a:lnTo>
                <a:lnTo>
                  <a:pt x="4090670" y="3810"/>
                </a:lnTo>
                <a:lnTo>
                  <a:pt x="409067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105910" y="10160"/>
                </a:lnTo>
                <a:lnTo>
                  <a:pt x="4105910" y="889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7939"/>
            <a:ext cx="4131310" cy="8890"/>
          </a:xfrm>
          <a:custGeom>
            <a:avLst/>
            <a:gdLst/>
            <a:ahLst/>
            <a:cxnLst/>
            <a:rect l="l" t="t" r="r" b="b"/>
            <a:pathLst>
              <a:path w="4131310" h="8890">
                <a:moveTo>
                  <a:pt x="4123690" y="5080"/>
                </a:moveTo>
                <a:lnTo>
                  <a:pt x="4121150" y="5080"/>
                </a:lnTo>
                <a:lnTo>
                  <a:pt x="4121150" y="3810"/>
                </a:lnTo>
                <a:lnTo>
                  <a:pt x="4117340" y="3810"/>
                </a:lnTo>
                <a:lnTo>
                  <a:pt x="4117340" y="2540"/>
                </a:lnTo>
                <a:lnTo>
                  <a:pt x="4113530" y="2540"/>
                </a:lnTo>
                <a:lnTo>
                  <a:pt x="4113530" y="1270"/>
                </a:lnTo>
                <a:lnTo>
                  <a:pt x="4109720" y="1270"/>
                </a:lnTo>
                <a:lnTo>
                  <a:pt x="4109720" y="0"/>
                </a:lnTo>
                <a:lnTo>
                  <a:pt x="4105910" y="0"/>
                </a:lnTo>
                <a:lnTo>
                  <a:pt x="410591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123690" y="6350"/>
                </a:lnTo>
                <a:lnTo>
                  <a:pt x="4123690" y="5080"/>
                </a:lnTo>
                <a:close/>
              </a:path>
              <a:path w="4131310" h="8890">
                <a:moveTo>
                  <a:pt x="4131310" y="7632"/>
                </a:moveTo>
                <a:lnTo>
                  <a:pt x="4127500" y="7632"/>
                </a:lnTo>
                <a:lnTo>
                  <a:pt x="4127500" y="6350"/>
                </a:lnTo>
                <a:lnTo>
                  <a:pt x="4123690" y="6350"/>
                </a:lnTo>
                <a:lnTo>
                  <a:pt x="4123690" y="7632"/>
                </a:lnTo>
                <a:lnTo>
                  <a:pt x="0" y="7632"/>
                </a:lnTo>
                <a:lnTo>
                  <a:pt x="0" y="8890"/>
                </a:lnTo>
                <a:lnTo>
                  <a:pt x="4131310" y="8890"/>
                </a:lnTo>
                <a:lnTo>
                  <a:pt x="4131310" y="7632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36829"/>
            <a:ext cx="4156710" cy="8890"/>
          </a:xfrm>
          <a:custGeom>
            <a:avLst/>
            <a:gdLst/>
            <a:ahLst/>
            <a:cxnLst/>
            <a:rect l="l" t="t" r="r" b="b"/>
            <a:pathLst>
              <a:path w="4156710" h="8890">
                <a:moveTo>
                  <a:pt x="4142740" y="2540"/>
                </a:moveTo>
                <a:lnTo>
                  <a:pt x="4138930" y="2540"/>
                </a:lnTo>
                <a:lnTo>
                  <a:pt x="4138930" y="1270"/>
                </a:lnTo>
                <a:lnTo>
                  <a:pt x="4135120" y="1270"/>
                </a:lnTo>
                <a:lnTo>
                  <a:pt x="41351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142740" y="3810"/>
                </a:lnTo>
                <a:lnTo>
                  <a:pt x="4142740" y="2540"/>
                </a:lnTo>
                <a:close/>
              </a:path>
              <a:path w="4156710" h="8890">
                <a:moveTo>
                  <a:pt x="4156710" y="7620"/>
                </a:moveTo>
                <a:lnTo>
                  <a:pt x="4154170" y="7620"/>
                </a:lnTo>
                <a:lnTo>
                  <a:pt x="4154170" y="6350"/>
                </a:lnTo>
                <a:lnTo>
                  <a:pt x="4150360" y="6350"/>
                </a:lnTo>
                <a:lnTo>
                  <a:pt x="4150360" y="5080"/>
                </a:lnTo>
                <a:lnTo>
                  <a:pt x="4146550" y="5080"/>
                </a:lnTo>
                <a:lnTo>
                  <a:pt x="4146550" y="3810"/>
                </a:lnTo>
                <a:lnTo>
                  <a:pt x="4142740" y="3810"/>
                </a:lnTo>
                <a:lnTo>
                  <a:pt x="414274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156710" y="8890"/>
                </a:lnTo>
                <a:lnTo>
                  <a:pt x="4156710" y="762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45719"/>
            <a:ext cx="4183379" cy="9525"/>
          </a:xfrm>
          <a:custGeom>
            <a:avLst/>
            <a:gdLst/>
            <a:ahLst/>
            <a:cxnLst/>
            <a:rect l="l" t="t" r="r" b="b"/>
            <a:pathLst>
              <a:path w="4183379" h="9525">
                <a:moveTo>
                  <a:pt x="4160520" y="0"/>
                </a:moveTo>
                <a:lnTo>
                  <a:pt x="0" y="0"/>
                </a:lnTo>
                <a:lnTo>
                  <a:pt x="0" y="1270"/>
                </a:lnTo>
                <a:lnTo>
                  <a:pt x="4160520" y="1270"/>
                </a:lnTo>
                <a:lnTo>
                  <a:pt x="4160520" y="0"/>
                </a:lnTo>
                <a:close/>
              </a:path>
              <a:path w="4183379" h="9525">
                <a:moveTo>
                  <a:pt x="4179570" y="6350"/>
                </a:moveTo>
                <a:lnTo>
                  <a:pt x="4175760" y="6350"/>
                </a:lnTo>
                <a:lnTo>
                  <a:pt x="4175760" y="5080"/>
                </a:lnTo>
                <a:lnTo>
                  <a:pt x="4171950" y="5080"/>
                </a:lnTo>
                <a:lnTo>
                  <a:pt x="4171950" y="3810"/>
                </a:lnTo>
                <a:lnTo>
                  <a:pt x="4168140" y="3810"/>
                </a:lnTo>
                <a:lnTo>
                  <a:pt x="4168140" y="2540"/>
                </a:lnTo>
                <a:lnTo>
                  <a:pt x="4164330" y="2540"/>
                </a:lnTo>
                <a:lnTo>
                  <a:pt x="4164330" y="1270"/>
                </a:lnTo>
                <a:lnTo>
                  <a:pt x="4160520" y="1270"/>
                </a:lnTo>
                <a:lnTo>
                  <a:pt x="416052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179570" y="7620"/>
                </a:lnTo>
                <a:lnTo>
                  <a:pt x="4179570" y="6350"/>
                </a:lnTo>
                <a:close/>
              </a:path>
              <a:path w="4183379" h="9525">
                <a:moveTo>
                  <a:pt x="4183380" y="7620"/>
                </a:moveTo>
                <a:lnTo>
                  <a:pt x="4179570" y="7620"/>
                </a:lnTo>
                <a:lnTo>
                  <a:pt x="4179570" y="8902"/>
                </a:lnTo>
                <a:lnTo>
                  <a:pt x="4183380" y="8902"/>
                </a:lnTo>
                <a:lnTo>
                  <a:pt x="4183380" y="762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8890"/>
          </a:xfrm>
          <a:custGeom>
            <a:avLst/>
            <a:gdLst/>
            <a:ahLst/>
            <a:cxnLst/>
            <a:rect l="l" t="t" r="r" b="b"/>
            <a:pathLst>
              <a:path w="4210050" h="8890">
                <a:moveTo>
                  <a:pt x="4197350" y="3810"/>
                </a:moveTo>
                <a:lnTo>
                  <a:pt x="4193540" y="3810"/>
                </a:lnTo>
                <a:lnTo>
                  <a:pt x="4193540" y="2540"/>
                </a:lnTo>
                <a:lnTo>
                  <a:pt x="4191000" y="2540"/>
                </a:lnTo>
                <a:lnTo>
                  <a:pt x="4191000" y="1270"/>
                </a:lnTo>
                <a:lnTo>
                  <a:pt x="4187190" y="1270"/>
                </a:lnTo>
                <a:lnTo>
                  <a:pt x="41871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197350" y="5080"/>
                </a:lnTo>
                <a:lnTo>
                  <a:pt x="4197350" y="3810"/>
                </a:lnTo>
                <a:close/>
              </a:path>
              <a:path w="4210050" h="8890">
                <a:moveTo>
                  <a:pt x="4210037" y="7620"/>
                </a:moveTo>
                <a:lnTo>
                  <a:pt x="4204970" y="7620"/>
                </a:lnTo>
                <a:lnTo>
                  <a:pt x="4204970" y="6350"/>
                </a:lnTo>
                <a:lnTo>
                  <a:pt x="4201160" y="6350"/>
                </a:lnTo>
                <a:lnTo>
                  <a:pt x="4201160" y="5080"/>
                </a:lnTo>
                <a:lnTo>
                  <a:pt x="4197350" y="5080"/>
                </a:lnTo>
                <a:lnTo>
                  <a:pt x="419735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10037" y="8890"/>
                </a:lnTo>
                <a:lnTo>
                  <a:pt x="4210037" y="762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3499"/>
            <a:ext cx="4241800" cy="10795"/>
          </a:xfrm>
          <a:custGeom>
            <a:avLst/>
            <a:gdLst/>
            <a:ahLst/>
            <a:cxnLst/>
            <a:rect l="l" t="t" r="r" b="b"/>
            <a:pathLst>
              <a:path w="4241800" h="10794">
                <a:moveTo>
                  <a:pt x="4216400" y="1270"/>
                </a:moveTo>
                <a:lnTo>
                  <a:pt x="4212590" y="1270"/>
                </a:lnTo>
                <a:lnTo>
                  <a:pt x="42125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216400" y="2540"/>
                </a:lnTo>
                <a:lnTo>
                  <a:pt x="4216400" y="1270"/>
                </a:lnTo>
                <a:close/>
              </a:path>
              <a:path w="4241800" h="10794">
                <a:moveTo>
                  <a:pt x="4237990" y="7620"/>
                </a:moveTo>
                <a:lnTo>
                  <a:pt x="4232910" y="7620"/>
                </a:lnTo>
                <a:lnTo>
                  <a:pt x="4232910" y="6350"/>
                </a:lnTo>
                <a:lnTo>
                  <a:pt x="4229100" y="6350"/>
                </a:lnTo>
                <a:lnTo>
                  <a:pt x="4229100" y="5080"/>
                </a:lnTo>
                <a:lnTo>
                  <a:pt x="4225290" y="5080"/>
                </a:lnTo>
                <a:lnTo>
                  <a:pt x="4225290" y="3810"/>
                </a:lnTo>
                <a:lnTo>
                  <a:pt x="4221480" y="3810"/>
                </a:lnTo>
                <a:lnTo>
                  <a:pt x="4221480" y="2540"/>
                </a:lnTo>
                <a:lnTo>
                  <a:pt x="4216400" y="2540"/>
                </a:lnTo>
                <a:lnTo>
                  <a:pt x="421640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37990" y="8890"/>
                </a:lnTo>
                <a:lnTo>
                  <a:pt x="4237990" y="7620"/>
                </a:lnTo>
                <a:close/>
              </a:path>
              <a:path w="4241800" h="10794">
                <a:moveTo>
                  <a:pt x="4241800" y="8890"/>
                </a:moveTo>
                <a:lnTo>
                  <a:pt x="4237990" y="8890"/>
                </a:lnTo>
                <a:lnTo>
                  <a:pt x="4237990" y="10172"/>
                </a:lnTo>
                <a:lnTo>
                  <a:pt x="4241800" y="10172"/>
                </a:lnTo>
                <a:lnTo>
                  <a:pt x="4241800" y="889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58310" y="3810"/>
                </a:moveTo>
                <a:lnTo>
                  <a:pt x="4254500" y="3810"/>
                </a:lnTo>
                <a:lnTo>
                  <a:pt x="4254500" y="2540"/>
                </a:lnTo>
                <a:lnTo>
                  <a:pt x="4249420" y="2540"/>
                </a:lnTo>
                <a:lnTo>
                  <a:pt x="4249420" y="1270"/>
                </a:lnTo>
                <a:lnTo>
                  <a:pt x="4245610" y="1270"/>
                </a:lnTo>
                <a:lnTo>
                  <a:pt x="424561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258310" y="5080"/>
                </a:lnTo>
                <a:lnTo>
                  <a:pt x="4258310" y="3810"/>
                </a:lnTo>
                <a:close/>
              </a:path>
              <a:path w="9144000" h="8890">
                <a:moveTo>
                  <a:pt x="4271010" y="7620"/>
                </a:moveTo>
                <a:lnTo>
                  <a:pt x="4267200" y="7620"/>
                </a:lnTo>
                <a:lnTo>
                  <a:pt x="4267200" y="6350"/>
                </a:lnTo>
                <a:lnTo>
                  <a:pt x="4262120" y="6350"/>
                </a:lnTo>
                <a:lnTo>
                  <a:pt x="4262120" y="5080"/>
                </a:lnTo>
                <a:lnTo>
                  <a:pt x="4258310" y="5080"/>
                </a:lnTo>
                <a:lnTo>
                  <a:pt x="425831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71010" y="8890"/>
                </a:lnTo>
                <a:lnTo>
                  <a:pt x="4271010" y="762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8920" y="6350"/>
                </a:lnTo>
                <a:lnTo>
                  <a:pt x="9138920" y="7620"/>
                </a:lnTo>
                <a:lnTo>
                  <a:pt x="9136380" y="7620"/>
                </a:lnTo>
                <a:lnTo>
                  <a:pt x="913638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8630" y="1270"/>
                </a:moveTo>
                <a:lnTo>
                  <a:pt x="4274820" y="1270"/>
                </a:lnTo>
                <a:lnTo>
                  <a:pt x="42748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278630" y="2540"/>
                </a:lnTo>
                <a:lnTo>
                  <a:pt x="4278630" y="1270"/>
                </a:lnTo>
                <a:close/>
              </a:path>
              <a:path w="9144000" h="8890">
                <a:moveTo>
                  <a:pt x="4300220" y="7620"/>
                </a:moveTo>
                <a:lnTo>
                  <a:pt x="4295140" y="7620"/>
                </a:lnTo>
                <a:lnTo>
                  <a:pt x="4295140" y="6350"/>
                </a:lnTo>
                <a:lnTo>
                  <a:pt x="4291330" y="6350"/>
                </a:lnTo>
                <a:lnTo>
                  <a:pt x="4291330" y="5080"/>
                </a:lnTo>
                <a:lnTo>
                  <a:pt x="4287520" y="5080"/>
                </a:lnTo>
                <a:lnTo>
                  <a:pt x="4287520" y="3810"/>
                </a:lnTo>
                <a:lnTo>
                  <a:pt x="4283710" y="3810"/>
                </a:lnTo>
                <a:lnTo>
                  <a:pt x="4283710" y="2540"/>
                </a:lnTo>
                <a:lnTo>
                  <a:pt x="4278630" y="2540"/>
                </a:lnTo>
                <a:lnTo>
                  <a:pt x="427863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00220" y="8890"/>
                </a:lnTo>
                <a:lnTo>
                  <a:pt x="4300220" y="7620"/>
                </a:lnTo>
                <a:close/>
              </a:path>
              <a:path w="9144000" h="8890">
                <a:moveTo>
                  <a:pt x="9144000" y="3810"/>
                </a:moveTo>
                <a:lnTo>
                  <a:pt x="9128760" y="3810"/>
                </a:lnTo>
                <a:lnTo>
                  <a:pt x="9128760" y="2540"/>
                </a:lnTo>
                <a:lnTo>
                  <a:pt x="9126220" y="2540"/>
                </a:lnTo>
                <a:lnTo>
                  <a:pt x="9126220" y="3810"/>
                </a:lnTo>
                <a:lnTo>
                  <a:pt x="9122410" y="3810"/>
                </a:lnTo>
                <a:lnTo>
                  <a:pt x="9122410" y="5080"/>
                </a:lnTo>
                <a:lnTo>
                  <a:pt x="9118600" y="5080"/>
                </a:lnTo>
                <a:lnTo>
                  <a:pt x="9118600" y="6350"/>
                </a:lnTo>
                <a:lnTo>
                  <a:pt x="9116060" y="6350"/>
                </a:lnTo>
                <a:lnTo>
                  <a:pt x="9116060" y="7620"/>
                </a:lnTo>
                <a:lnTo>
                  <a:pt x="9112250" y="7620"/>
                </a:lnTo>
                <a:lnTo>
                  <a:pt x="911225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90">
                <a:moveTo>
                  <a:pt x="9144000" y="0"/>
                </a:moveTo>
                <a:lnTo>
                  <a:pt x="9132570" y="0"/>
                </a:lnTo>
                <a:lnTo>
                  <a:pt x="9132570" y="1270"/>
                </a:lnTo>
                <a:lnTo>
                  <a:pt x="9128760" y="1270"/>
                </a:lnTo>
                <a:lnTo>
                  <a:pt x="912876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320540" y="5080"/>
                </a:moveTo>
                <a:lnTo>
                  <a:pt x="4316730" y="5080"/>
                </a:lnTo>
                <a:lnTo>
                  <a:pt x="4316730" y="3810"/>
                </a:lnTo>
                <a:lnTo>
                  <a:pt x="4311650" y="3810"/>
                </a:lnTo>
                <a:lnTo>
                  <a:pt x="4311650" y="2540"/>
                </a:lnTo>
                <a:lnTo>
                  <a:pt x="4307840" y="2540"/>
                </a:lnTo>
                <a:lnTo>
                  <a:pt x="4307840" y="1270"/>
                </a:lnTo>
                <a:lnTo>
                  <a:pt x="4304030" y="1270"/>
                </a:lnTo>
                <a:lnTo>
                  <a:pt x="4304030" y="0"/>
                </a:lnTo>
                <a:lnTo>
                  <a:pt x="4300220" y="0"/>
                </a:lnTo>
                <a:lnTo>
                  <a:pt x="430022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320540" y="6350"/>
                </a:lnTo>
                <a:lnTo>
                  <a:pt x="4320540" y="5080"/>
                </a:lnTo>
                <a:close/>
              </a:path>
              <a:path w="9144000" h="8890">
                <a:moveTo>
                  <a:pt x="4328160" y="7632"/>
                </a:moveTo>
                <a:lnTo>
                  <a:pt x="4324350" y="7632"/>
                </a:lnTo>
                <a:lnTo>
                  <a:pt x="4324350" y="6350"/>
                </a:lnTo>
                <a:lnTo>
                  <a:pt x="4320540" y="6350"/>
                </a:lnTo>
                <a:lnTo>
                  <a:pt x="4320540" y="7632"/>
                </a:lnTo>
                <a:lnTo>
                  <a:pt x="0" y="7632"/>
                </a:lnTo>
                <a:lnTo>
                  <a:pt x="0" y="8890"/>
                </a:lnTo>
                <a:lnTo>
                  <a:pt x="4328160" y="8890"/>
                </a:lnTo>
                <a:lnTo>
                  <a:pt x="4328160" y="7632"/>
                </a:lnTo>
                <a:close/>
              </a:path>
              <a:path w="9144000" h="8890">
                <a:moveTo>
                  <a:pt x="9144000" y="7632"/>
                </a:moveTo>
                <a:lnTo>
                  <a:pt x="9094470" y="7632"/>
                </a:lnTo>
                <a:lnTo>
                  <a:pt x="9094470" y="6350"/>
                </a:lnTo>
                <a:lnTo>
                  <a:pt x="9091930" y="6350"/>
                </a:lnTo>
                <a:lnTo>
                  <a:pt x="9091930" y="7632"/>
                </a:lnTo>
                <a:lnTo>
                  <a:pt x="9088120" y="7632"/>
                </a:lnTo>
                <a:lnTo>
                  <a:pt x="9088120" y="8890"/>
                </a:lnTo>
                <a:lnTo>
                  <a:pt x="9144000" y="8890"/>
                </a:lnTo>
                <a:lnTo>
                  <a:pt x="9144000" y="7632"/>
                </a:lnTo>
                <a:close/>
              </a:path>
              <a:path w="9144000" h="8890">
                <a:moveTo>
                  <a:pt x="9144000" y="1270"/>
                </a:moveTo>
                <a:lnTo>
                  <a:pt x="9112250" y="1270"/>
                </a:lnTo>
                <a:lnTo>
                  <a:pt x="9112250" y="0"/>
                </a:lnTo>
                <a:lnTo>
                  <a:pt x="9108440" y="0"/>
                </a:lnTo>
                <a:lnTo>
                  <a:pt x="9108440" y="1270"/>
                </a:lnTo>
                <a:lnTo>
                  <a:pt x="9104630" y="1270"/>
                </a:lnTo>
                <a:lnTo>
                  <a:pt x="9104630" y="2540"/>
                </a:lnTo>
                <a:lnTo>
                  <a:pt x="9102090" y="2540"/>
                </a:lnTo>
                <a:lnTo>
                  <a:pt x="9102090" y="3810"/>
                </a:lnTo>
                <a:lnTo>
                  <a:pt x="9098280" y="3810"/>
                </a:lnTo>
                <a:lnTo>
                  <a:pt x="9098280" y="5080"/>
                </a:lnTo>
                <a:lnTo>
                  <a:pt x="9094470" y="5080"/>
                </a:lnTo>
                <a:lnTo>
                  <a:pt x="909447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40860" y="2540"/>
                </a:moveTo>
                <a:lnTo>
                  <a:pt x="4337050" y="2540"/>
                </a:lnTo>
                <a:lnTo>
                  <a:pt x="4337050" y="1270"/>
                </a:lnTo>
                <a:lnTo>
                  <a:pt x="4333240" y="1270"/>
                </a:lnTo>
                <a:lnTo>
                  <a:pt x="43332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340860" y="3810"/>
                </a:lnTo>
                <a:lnTo>
                  <a:pt x="4340860" y="2540"/>
                </a:lnTo>
                <a:close/>
              </a:path>
              <a:path w="9144000" h="8889">
                <a:moveTo>
                  <a:pt x="4357370" y="7620"/>
                </a:moveTo>
                <a:lnTo>
                  <a:pt x="4353560" y="7620"/>
                </a:lnTo>
                <a:lnTo>
                  <a:pt x="4353560" y="6350"/>
                </a:lnTo>
                <a:lnTo>
                  <a:pt x="4349750" y="6350"/>
                </a:lnTo>
                <a:lnTo>
                  <a:pt x="4349750" y="5080"/>
                </a:lnTo>
                <a:lnTo>
                  <a:pt x="4344670" y="5080"/>
                </a:lnTo>
                <a:lnTo>
                  <a:pt x="4344670" y="3810"/>
                </a:lnTo>
                <a:lnTo>
                  <a:pt x="4340860" y="3810"/>
                </a:lnTo>
                <a:lnTo>
                  <a:pt x="434086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57370" y="8890"/>
                </a:lnTo>
                <a:lnTo>
                  <a:pt x="435737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9077960" y="5080"/>
                </a:lnTo>
                <a:lnTo>
                  <a:pt x="9077960" y="3810"/>
                </a:lnTo>
                <a:lnTo>
                  <a:pt x="9074150" y="3810"/>
                </a:lnTo>
                <a:lnTo>
                  <a:pt x="9074150" y="5080"/>
                </a:lnTo>
                <a:lnTo>
                  <a:pt x="9071610" y="5080"/>
                </a:lnTo>
                <a:lnTo>
                  <a:pt x="9071610" y="6350"/>
                </a:lnTo>
                <a:lnTo>
                  <a:pt x="9067800" y="6350"/>
                </a:lnTo>
                <a:lnTo>
                  <a:pt x="9067800" y="7620"/>
                </a:lnTo>
                <a:lnTo>
                  <a:pt x="9063990" y="7620"/>
                </a:lnTo>
                <a:lnTo>
                  <a:pt x="906399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9084310" y="0"/>
                </a:lnTo>
                <a:lnTo>
                  <a:pt x="9084310" y="1270"/>
                </a:lnTo>
                <a:lnTo>
                  <a:pt x="9081770" y="1270"/>
                </a:lnTo>
                <a:lnTo>
                  <a:pt x="9081770" y="2540"/>
                </a:lnTo>
                <a:lnTo>
                  <a:pt x="9077960" y="2540"/>
                </a:lnTo>
                <a:lnTo>
                  <a:pt x="907796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450" y="0"/>
                </a:moveTo>
                <a:lnTo>
                  <a:pt x="0" y="0"/>
                </a:lnTo>
                <a:lnTo>
                  <a:pt x="0" y="1270"/>
                </a:lnTo>
                <a:lnTo>
                  <a:pt x="4362450" y="1270"/>
                </a:lnTo>
                <a:lnTo>
                  <a:pt x="4362450" y="0"/>
                </a:lnTo>
                <a:close/>
              </a:path>
              <a:path w="9144000" h="10160">
                <a:moveTo>
                  <a:pt x="4382770" y="6350"/>
                </a:moveTo>
                <a:lnTo>
                  <a:pt x="4378960" y="6350"/>
                </a:lnTo>
                <a:lnTo>
                  <a:pt x="4378960" y="5080"/>
                </a:lnTo>
                <a:lnTo>
                  <a:pt x="4373880" y="5080"/>
                </a:lnTo>
                <a:lnTo>
                  <a:pt x="4373880" y="3810"/>
                </a:lnTo>
                <a:lnTo>
                  <a:pt x="4370070" y="3810"/>
                </a:lnTo>
                <a:lnTo>
                  <a:pt x="4370070" y="2540"/>
                </a:lnTo>
                <a:lnTo>
                  <a:pt x="4366260" y="2540"/>
                </a:lnTo>
                <a:lnTo>
                  <a:pt x="4366260" y="1270"/>
                </a:lnTo>
                <a:lnTo>
                  <a:pt x="4362450" y="1270"/>
                </a:lnTo>
                <a:lnTo>
                  <a:pt x="436245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382770" y="7620"/>
                </a:lnTo>
                <a:lnTo>
                  <a:pt x="4382770" y="6350"/>
                </a:lnTo>
                <a:close/>
              </a:path>
              <a:path w="9144000" h="10160">
                <a:moveTo>
                  <a:pt x="4390390" y="8902"/>
                </a:moveTo>
                <a:lnTo>
                  <a:pt x="4386580" y="8902"/>
                </a:lnTo>
                <a:lnTo>
                  <a:pt x="4386580" y="7620"/>
                </a:lnTo>
                <a:lnTo>
                  <a:pt x="4382770" y="7620"/>
                </a:lnTo>
                <a:lnTo>
                  <a:pt x="4382770" y="8902"/>
                </a:lnTo>
                <a:lnTo>
                  <a:pt x="0" y="8902"/>
                </a:lnTo>
                <a:lnTo>
                  <a:pt x="0" y="10160"/>
                </a:lnTo>
                <a:lnTo>
                  <a:pt x="4390377" y="10160"/>
                </a:lnTo>
                <a:lnTo>
                  <a:pt x="4390390" y="8902"/>
                </a:lnTo>
                <a:close/>
              </a:path>
              <a:path w="9144000" h="10160">
                <a:moveTo>
                  <a:pt x="9144000" y="8902"/>
                </a:moveTo>
                <a:lnTo>
                  <a:pt x="9043670" y="8902"/>
                </a:lnTo>
                <a:lnTo>
                  <a:pt x="9043670" y="7620"/>
                </a:lnTo>
                <a:lnTo>
                  <a:pt x="9039860" y="7620"/>
                </a:lnTo>
                <a:lnTo>
                  <a:pt x="9039860" y="8902"/>
                </a:lnTo>
                <a:lnTo>
                  <a:pt x="9037320" y="8902"/>
                </a:lnTo>
                <a:lnTo>
                  <a:pt x="9037320" y="10160"/>
                </a:lnTo>
                <a:lnTo>
                  <a:pt x="9144000" y="10160"/>
                </a:lnTo>
                <a:lnTo>
                  <a:pt x="9144000" y="8902"/>
                </a:lnTo>
                <a:close/>
              </a:path>
              <a:path w="9144000" h="10160">
                <a:moveTo>
                  <a:pt x="9144000" y="2540"/>
                </a:moveTo>
                <a:lnTo>
                  <a:pt x="9060180" y="2540"/>
                </a:lnTo>
                <a:lnTo>
                  <a:pt x="9060180" y="1270"/>
                </a:lnTo>
                <a:lnTo>
                  <a:pt x="9057640" y="1270"/>
                </a:lnTo>
                <a:lnTo>
                  <a:pt x="9057640" y="2540"/>
                </a:lnTo>
                <a:lnTo>
                  <a:pt x="9053830" y="2540"/>
                </a:lnTo>
                <a:lnTo>
                  <a:pt x="9053830" y="3810"/>
                </a:lnTo>
                <a:lnTo>
                  <a:pt x="9050020" y="3810"/>
                </a:lnTo>
                <a:lnTo>
                  <a:pt x="9050020" y="5080"/>
                </a:lnTo>
                <a:lnTo>
                  <a:pt x="9047480" y="5080"/>
                </a:lnTo>
                <a:lnTo>
                  <a:pt x="9047480" y="6350"/>
                </a:lnTo>
                <a:lnTo>
                  <a:pt x="9043670" y="6350"/>
                </a:lnTo>
                <a:lnTo>
                  <a:pt x="904367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0180" y="0"/>
                </a:lnTo>
                <a:lnTo>
                  <a:pt x="906018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03090" y="2540"/>
                </a:moveTo>
                <a:lnTo>
                  <a:pt x="4399280" y="2540"/>
                </a:lnTo>
                <a:lnTo>
                  <a:pt x="4399280" y="1270"/>
                </a:lnTo>
                <a:lnTo>
                  <a:pt x="4395470" y="1270"/>
                </a:lnTo>
                <a:lnTo>
                  <a:pt x="4395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403090" y="3810"/>
                </a:lnTo>
                <a:lnTo>
                  <a:pt x="4403090" y="2540"/>
                </a:lnTo>
                <a:close/>
              </a:path>
              <a:path w="9144000" h="8889">
                <a:moveTo>
                  <a:pt x="4419600" y="7620"/>
                </a:moveTo>
                <a:lnTo>
                  <a:pt x="4415790" y="7620"/>
                </a:lnTo>
                <a:lnTo>
                  <a:pt x="4415790" y="6350"/>
                </a:lnTo>
                <a:lnTo>
                  <a:pt x="4411980" y="6350"/>
                </a:lnTo>
                <a:lnTo>
                  <a:pt x="4411980" y="5080"/>
                </a:lnTo>
                <a:lnTo>
                  <a:pt x="4406900" y="5080"/>
                </a:lnTo>
                <a:lnTo>
                  <a:pt x="4406900" y="3810"/>
                </a:lnTo>
                <a:lnTo>
                  <a:pt x="4403090" y="3810"/>
                </a:lnTo>
                <a:lnTo>
                  <a:pt x="440309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19600" y="8890"/>
                </a:lnTo>
                <a:lnTo>
                  <a:pt x="441960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9025890" y="5080"/>
                </a:lnTo>
                <a:lnTo>
                  <a:pt x="9025890" y="3810"/>
                </a:lnTo>
                <a:lnTo>
                  <a:pt x="9023350" y="3810"/>
                </a:lnTo>
                <a:lnTo>
                  <a:pt x="9023350" y="5080"/>
                </a:lnTo>
                <a:lnTo>
                  <a:pt x="9019540" y="5080"/>
                </a:lnTo>
                <a:lnTo>
                  <a:pt x="9019540" y="6350"/>
                </a:lnTo>
                <a:lnTo>
                  <a:pt x="9015730" y="6350"/>
                </a:lnTo>
                <a:lnTo>
                  <a:pt x="9015730" y="7620"/>
                </a:lnTo>
                <a:lnTo>
                  <a:pt x="9013190" y="7620"/>
                </a:lnTo>
                <a:lnTo>
                  <a:pt x="901319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3510" y="0"/>
                </a:lnTo>
                <a:lnTo>
                  <a:pt x="9033510" y="1270"/>
                </a:lnTo>
                <a:lnTo>
                  <a:pt x="9029700" y="1270"/>
                </a:lnTo>
                <a:lnTo>
                  <a:pt x="9029700" y="2540"/>
                </a:lnTo>
                <a:lnTo>
                  <a:pt x="9025890" y="2540"/>
                </a:lnTo>
                <a:lnTo>
                  <a:pt x="902589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423410" y="0"/>
                </a:moveTo>
                <a:lnTo>
                  <a:pt x="0" y="0"/>
                </a:lnTo>
                <a:lnTo>
                  <a:pt x="0" y="1270"/>
                </a:lnTo>
                <a:lnTo>
                  <a:pt x="4423410" y="1270"/>
                </a:lnTo>
                <a:lnTo>
                  <a:pt x="4423410" y="0"/>
                </a:lnTo>
                <a:close/>
              </a:path>
              <a:path w="9144000" h="9525">
                <a:moveTo>
                  <a:pt x="4445000" y="6350"/>
                </a:moveTo>
                <a:lnTo>
                  <a:pt x="4439920" y="6350"/>
                </a:lnTo>
                <a:lnTo>
                  <a:pt x="4439920" y="5080"/>
                </a:lnTo>
                <a:lnTo>
                  <a:pt x="4436110" y="5080"/>
                </a:lnTo>
                <a:lnTo>
                  <a:pt x="4436110" y="3810"/>
                </a:lnTo>
                <a:lnTo>
                  <a:pt x="4432300" y="3810"/>
                </a:lnTo>
                <a:lnTo>
                  <a:pt x="4432300" y="2540"/>
                </a:lnTo>
                <a:lnTo>
                  <a:pt x="4428490" y="2540"/>
                </a:lnTo>
                <a:lnTo>
                  <a:pt x="4428490" y="1270"/>
                </a:lnTo>
                <a:lnTo>
                  <a:pt x="4423410" y="1270"/>
                </a:lnTo>
                <a:lnTo>
                  <a:pt x="44234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445000" y="7620"/>
                </a:lnTo>
                <a:lnTo>
                  <a:pt x="4445000" y="6350"/>
                </a:lnTo>
                <a:close/>
              </a:path>
              <a:path w="9144000" h="9525">
                <a:moveTo>
                  <a:pt x="4448810" y="7620"/>
                </a:moveTo>
                <a:lnTo>
                  <a:pt x="4445000" y="7620"/>
                </a:lnTo>
                <a:lnTo>
                  <a:pt x="4445000" y="8902"/>
                </a:lnTo>
                <a:lnTo>
                  <a:pt x="4448810" y="8902"/>
                </a:lnTo>
                <a:lnTo>
                  <a:pt x="4448810" y="7620"/>
                </a:lnTo>
                <a:close/>
              </a:path>
              <a:path w="9144000" h="9525">
                <a:moveTo>
                  <a:pt x="8992870" y="7620"/>
                </a:moveTo>
                <a:lnTo>
                  <a:pt x="8989060" y="7620"/>
                </a:lnTo>
                <a:lnTo>
                  <a:pt x="8989060" y="8902"/>
                </a:lnTo>
                <a:lnTo>
                  <a:pt x="8992870" y="8902"/>
                </a:lnTo>
                <a:lnTo>
                  <a:pt x="8992870" y="7620"/>
                </a:lnTo>
                <a:close/>
              </a:path>
              <a:path w="9144000" h="9525">
                <a:moveTo>
                  <a:pt x="9144000" y="2540"/>
                </a:moveTo>
                <a:lnTo>
                  <a:pt x="9009380" y="2540"/>
                </a:lnTo>
                <a:lnTo>
                  <a:pt x="9009380" y="1270"/>
                </a:lnTo>
                <a:lnTo>
                  <a:pt x="9005570" y="1270"/>
                </a:lnTo>
                <a:lnTo>
                  <a:pt x="9005570" y="2540"/>
                </a:lnTo>
                <a:lnTo>
                  <a:pt x="9003030" y="2540"/>
                </a:lnTo>
                <a:lnTo>
                  <a:pt x="9003030" y="3810"/>
                </a:lnTo>
                <a:lnTo>
                  <a:pt x="8999220" y="3810"/>
                </a:lnTo>
                <a:lnTo>
                  <a:pt x="8999220" y="5080"/>
                </a:lnTo>
                <a:lnTo>
                  <a:pt x="8995410" y="5080"/>
                </a:lnTo>
                <a:lnTo>
                  <a:pt x="8995410" y="6350"/>
                </a:lnTo>
                <a:lnTo>
                  <a:pt x="8992870" y="6350"/>
                </a:lnTo>
                <a:lnTo>
                  <a:pt x="899287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9009380" y="0"/>
                </a:lnTo>
                <a:lnTo>
                  <a:pt x="900938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65320" y="3810"/>
                </a:moveTo>
                <a:lnTo>
                  <a:pt x="4461510" y="3810"/>
                </a:lnTo>
                <a:lnTo>
                  <a:pt x="4461510" y="2540"/>
                </a:lnTo>
                <a:lnTo>
                  <a:pt x="4457700" y="2540"/>
                </a:lnTo>
                <a:lnTo>
                  <a:pt x="4457700" y="1270"/>
                </a:lnTo>
                <a:lnTo>
                  <a:pt x="4452620" y="1270"/>
                </a:lnTo>
                <a:lnTo>
                  <a:pt x="44526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465320" y="5080"/>
                </a:lnTo>
                <a:lnTo>
                  <a:pt x="4465320" y="3810"/>
                </a:lnTo>
                <a:close/>
              </a:path>
              <a:path w="9144000" h="8889">
                <a:moveTo>
                  <a:pt x="4478020" y="7620"/>
                </a:moveTo>
                <a:lnTo>
                  <a:pt x="4474210" y="7620"/>
                </a:lnTo>
                <a:lnTo>
                  <a:pt x="4474210" y="6350"/>
                </a:lnTo>
                <a:lnTo>
                  <a:pt x="4469130" y="6350"/>
                </a:lnTo>
                <a:lnTo>
                  <a:pt x="4469130" y="5080"/>
                </a:lnTo>
                <a:lnTo>
                  <a:pt x="4465320" y="5080"/>
                </a:lnTo>
                <a:lnTo>
                  <a:pt x="44653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78020" y="8890"/>
                </a:lnTo>
                <a:lnTo>
                  <a:pt x="447802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975090" y="6350"/>
                </a:lnTo>
                <a:lnTo>
                  <a:pt x="8975090" y="5080"/>
                </a:lnTo>
                <a:lnTo>
                  <a:pt x="8971280" y="5080"/>
                </a:lnTo>
                <a:lnTo>
                  <a:pt x="8971280" y="6350"/>
                </a:lnTo>
                <a:lnTo>
                  <a:pt x="8968740" y="6350"/>
                </a:lnTo>
                <a:lnTo>
                  <a:pt x="8968740" y="7620"/>
                </a:lnTo>
                <a:lnTo>
                  <a:pt x="8964930" y="7620"/>
                </a:lnTo>
                <a:lnTo>
                  <a:pt x="896493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985250" y="0"/>
                </a:lnTo>
                <a:lnTo>
                  <a:pt x="8985250" y="1270"/>
                </a:lnTo>
                <a:lnTo>
                  <a:pt x="8981440" y="1270"/>
                </a:lnTo>
                <a:lnTo>
                  <a:pt x="8981440" y="2540"/>
                </a:lnTo>
                <a:lnTo>
                  <a:pt x="8978900" y="2540"/>
                </a:lnTo>
                <a:lnTo>
                  <a:pt x="8978900" y="3810"/>
                </a:lnTo>
                <a:lnTo>
                  <a:pt x="8975090" y="3810"/>
                </a:lnTo>
                <a:lnTo>
                  <a:pt x="897509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85640" y="1270"/>
                </a:moveTo>
                <a:lnTo>
                  <a:pt x="4481830" y="1270"/>
                </a:lnTo>
                <a:lnTo>
                  <a:pt x="448183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485640" y="2540"/>
                </a:lnTo>
                <a:lnTo>
                  <a:pt x="4485640" y="1270"/>
                </a:lnTo>
                <a:close/>
              </a:path>
              <a:path w="9144000" h="8889">
                <a:moveTo>
                  <a:pt x="4509770" y="7620"/>
                </a:moveTo>
                <a:lnTo>
                  <a:pt x="4504690" y="7620"/>
                </a:lnTo>
                <a:lnTo>
                  <a:pt x="4504690" y="6350"/>
                </a:lnTo>
                <a:lnTo>
                  <a:pt x="4499610" y="6350"/>
                </a:lnTo>
                <a:lnTo>
                  <a:pt x="4499610" y="5080"/>
                </a:lnTo>
                <a:lnTo>
                  <a:pt x="4495800" y="5080"/>
                </a:lnTo>
                <a:lnTo>
                  <a:pt x="4495800" y="3810"/>
                </a:lnTo>
                <a:lnTo>
                  <a:pt x="4490720" y="3810"/>
                </a:lnTo>
                <a:lnTo>
                  <a:pt x="4490720" y="2540"/>
                </a:lnTo>
                <a:lnTo>
                  <a:pt x="4485640" y="2540"/>
                </a:lnTo>
                <a:lnTo>
                  <a:pt x="448564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09770" y="8890"/>
                </a:lnTo>
                <a:lnTo>
                  <a:pt x="450977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958580" y="3810"/>
                </a:lnTo>
                <a:lnTo>
                  <a:pt x="8958580" y="2540"/>
                </a:lnTo>
                <a:lnTo>
                  <a:pt x="8954770" y="2540"/>
                </a:lnTo>
                <a:lnTo>
                  <a:pt x="8954770" y="3810"/>
                </a:lnTo>
                <a:lnTo>
                  <a:pt x="8950960" y="3810"/>
                </a:lnTo>
                <a:lnTo>
                  <a:pt x="8950960" y="5080"/>
                </a:lnTo>
                <a:lnTo>
                  <a:pt x="8947150" y="5080"/>
                </a:lnTo>
                <a:lnTo>
                  <a:pt x="8947150" y="6350"/>
                </a:lnTo>
                <a:lnTo>
                  <a:pt x="8944610" y="6350"/>
                </a:lnTo>
                <a:lnTo>
                  <a:pt x="8944610" y="7620"/>
                </a:lnTo>
                <a:lnTo>
                  <a:pt x="8940800" y="7620"/>
                </a:lnTo>
                <a:lnTo>
                  <a:pt x="89408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961120" y="0"/>
                </a:lnTo>
                <a:lnTo>
                  <a:pt x="8961120" y="1270"/>
                </a:lnTo>
                <a:lnTo>
                  <a:pt x="8958580" y="1270"/>
                </a:lnTo>
                <a:lnTo>
                  <a:pt x="895858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35170" y="5080"/>
                </a:moveTo>
                <a:lnTo>
                  <a:pt x="4530090" y="5080"/>
                </a:lnTo>
                <a:lnTo>
                  <a:pt x="4530090" y="3810"/>
                </a:lnTo>
                <a:lnTo>
                  <a:pt x="4525010" y="3810"/>
                </a:lnTo>
                <a:lnTo>
                  <a:pt x="4525010" y="2540"/>
                </a:lnTo>
                <a:lnTo>
                  <a:pt x="4519930" y="2540"/>
                </a:lnTo>
                <a:lnTo>
                  <a:pt x="4519930" y="1270"/>
                </a:lnTo>
                <a:lnTo>
                  <a:pt x="4514850" y="1270"/>
                </a:lnTo>
                <a:lnTo>
                  <a:pt x="4514850" y="0"/>
                </a:lnTo>
                <a:lnTo>
                  <a:pt x="4509770" y="0"/>
                </a:lnTo>
                <a:lnTo>
                  <a:pt x="45097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535170" y="6350"/>
                </a:lnTo>
                <a:lnTo>
                  <a:pt x="4535170" y="5080"/>
                </a:lnTo>
                <a:close/>
              </a:path>
              <a:path w="9144000" h="10160">
                <a:moveTo>
                  <a:pt x="4550410" y="8890"/>
                </a:moveTo>
                <a:lnTo>
                  <a:pt x="4545330" y="8890"/>
                </a:lnTo>
                <a:lnTo>
                  <a:pt x="4545330" y="7620"/>
                </a:lnTo>
                <a:lnTo>
                  <a:pt x="4540250" y="7620"/>
                </a:lnTo>
                <a:lnTo>
                  <a:pt x="4540250" y="6350"/>
                </a:lnTo>
                <a:lnTo>
                  <a:pt x="4535170" y="6350"/>
                </a:lnTo>
                <a:lnTo>
                  <a:pt x="4535170" y="762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550410" y="10160"/>
                </a:lnTo>
                <a:lnTo>
                  <a:pt x="4550410" y="8890"/>
                </a:lnTo>
                <a:close/>
              </a:path>
              <a:path w="9144000" h="10160">
                <a:moveTo>
                  <a:pt x="9144000" y="7620"/>
                </a:moveTo>
                <a:lnTo>
                  <a:pt x="8924290" y="7620"/>
                </a:lnTo>
                <a:lnTo>
                  <a:pt x="8924290" y="6350"/>
                </a:lnTo>
                <a:lnTo>
                  <a:pt x="8920480" y="6350"/>
                </a:lnTo>
                <a:lnTo>
                  <a:pt x="8920480" y="7620"/>
                </a:lnTo>
                <a:lnTo>
                  <a:pt x="8916670" y="7620"/>
                </a:lnTo>
                <a:lnTo>
                  <a:pt x="8916670" y="8890"/>
                </a:lnTo>
                <a:lnTo>
                  <a:pt x="8912860" y="8890"/>
                </a:lnTo>
                <a:lnTo>
                  <a:pt x="891286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close/>
              </a:path>
              <a:path w="9144000" h="10160">
                <a:moveTo>
                  <a:pt x="9144000" y="1270"/>
                </a:moveTo>
                <a:lnTo>
                  <a:pt x="8940800" y="1270"/>
                </a:lnTo>
                <a:lnTo>
                  <a:pt x="8940800" y="0"/>
                </a:lnTo>
                <a:lnTo>
                  <a:pt x="8936990" y="0"/>
                </a:lnTo>
                <a:lnTo>
                  <a:pt x="8936990" y="1270"/>
                </a:lnTo>
                <a:lnTo>
                  <a:pt x="8934450" y="1270"/>
                </a:lnTo>
                <a:lnTo>
                  <a:pt x="8934450" y="2540"/>
                </a:lnTo>
                <a:lnTo>
                  <a:pt x="8930640" y="2540"/>
                </a:lnTo>
                <a:lnTo>
                  <a:pt x="8930640" y="3810"/>
                </a:lnTo>
                <a:lnTo>
                  <a:pt x="8926830" y="3810"/>
                </a:lnTo>
                <a:lnTo>
                  <a:pt x="8926830" y="5080"/>
                </a:lnTo>
                <a:lnTo>
                  <a:pt x="8924290" y="5080"/>
                </a:lnTo>
                <a:lnTo>
                  <a:pt x="892429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60570" y="1270"/>
                </a:moveTo>
                <a:lnTo>
                  <a:pt x="4555490" y="1270"/>
                </a:lnTo>
                <a:lnTo>
                  <a:pt x="45554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560570" y="2540"/>
                </a:lnTo>
                <a:lnTo>
                  <a:pt x="4560570" y="1270"/>
                </a:lnTo>
                <a:close/>
              </a:path>
              <a:path w="9144000" h="8889">
                <a:moveTo>
                  <a:pt x="4585970" y="7620"/>
                </a:moveTo>
                <a:lnTo>
                  <a:pt x="4580890" y="7620"/>
                </a:lnTo>
                <a:lnTo>
                  <a:pt x="4580890" y="6350"/>
                </a:lnTo>
                <a:lnTo>
                  <a:pt x="4575810" y="6350"/>
                </a:lnTo>
                <a:lnTo>
                  <a:pt x="4575810" y="5080"/>
                </a:lnTo>
                <a:lnTo>
                  <a:pt x="4570730" y="5080"/>
                </a:lnTo>
                <a:lnTo>
                  <a:pt x="4570730" y="3810"/>
                </a:lnTo>
                <a:lnTo>
                  <a:pt x="4565650" y="3810"/>
                </a:lnTo>
                <a:lnTo>
                  <a:pt x="4565650" y="2540"/>
                </a:lnTo>
                <a:lnTo>
                  <a:pt x="4560570" y="2540"/>
                </a:lnTo>
                <a:lnTo>
                  <a:pt x="456057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85970" y="8890"/>
                </a:lnTo>
                <a:lnTo>
                  <a:pt x="458597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906510" y="3810"/>
                </a:lnTo>
                <a:lnTo>
                  <a:pt x="8906510" y="2540"/>
                </a:lnTo>
                <a:lnTo>
                  <a:pt x="8902700" y="2540"/>
                </a:lnTo>
                <a:lnTo>
                  <a:pt x="8902700" y="3810"/>
                </a:lnTo>
                <a:lnTo>
                  <a:pt x="8900160" y="3810"/>
                </a:lnTo>
                <a:lnTo>
                  <a:pt x="8900160" y="5080"/>
                </a:lnTo>
                <a:lnTo>
                  <a:pt x="8896350" y="5080"/>
                </a:lnTo>
                <a:lnTo>
                  <a:pt x="8896350" y="6350"/>
                </a:lnTo>
                <a:lnTo>
                  <a:pt x="8892540" y="6350"/>
                </a:lnTo>
                <a:lnTo>
                  <a:pt x="8892540" y="7620"/>
                </a:lnTo>
                <a:lnTo>
                  <a:pt x="8890000" y="7620"/>
                </a:lnTo>
                <a:lnTo>
                  <a:pt x="88900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0320" y="0"/>
                </a:lnTo>
                <a:lnTo>
                  <a:pt x="8910320" y="1270"/>
                </a:lnTo>
                <a:lnTo>
                  <a:pt x="8906510" y="1270"/>
                </a:lnTo>
                <a:lnTo>
                  <a:pt x="890651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612640" y="5080"/>
                </a:moveTo>
                <a:lnTo>
                  <a:pt x="4607560" y="5080"/>
                </a:lnTo>
                <a:lnTo>
                  <a:pt x="4607560" y="3810"/>
                </a:lnTo>
                <a:lnTo>
                  <a:pt x="4602480" y="3810"/>
                </a:lnTo>
                <a:lnTo>
                  <a:pt x="4602480" y="2540"/>
                </a:lnTo>
                <a:lnTo>
                  <a:pt x="4597400" y="2540"/>
                </a:lnTo>
                <a:lnTo>
                  <a:pt x="4597400" y="1270"/>
                </a:lnTo>
                <a:lnTo>
                  <a:pt x="4591050" y="1270"/>
                </a:lnTo>
                <a:lnTo>
                  <a:pt x="4591050" y="0"/>
                </a:lnTo>
                <a:lnTo>
                  <a:pt x="4585970" y="0"/>
                </a:lnTo>
                <a:lnTo>
                  <a:pt x="45859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612640" y="6350"/>
                </a:lnTo>
                <a:lnTo>
                  <a:pt x="4612640" y="5080"/>
                </a:lnTo>
                <a:close/>
              </a:path>
              <a:path w="9144000" h="8889">
                <a:moveTo>
                  <a:pt x="4622800" y="7632"/>
                </a:moveTo>
                <a:lnTo>
                  <a:pt x="4617720" y="7632"/>
                </a:lnTo>
                <a:lnTo>
                  <a:pt x="4617720" y="6350"/>
                </a:lnTo>
                <a:lnTo>
                  <a:pt x="4612640" y="6350"/>
                </a:lnTo>
                <a:lnTo>
                  <a:pt x="4612640" y="7632"/>
                </a:lnTo>
                <a:lnTo>
                  <a:pt x="0" y="7632"/>
                </a:lnTo>
                <a:lnTo>
                  <a:pt x="0" y="8890"/>
                </a:lnTo>
                <a:lnTo>
                  <a:pt x="4622800" y="8890"/>
                </a:lnTo>
                <a:lnTo>
                  <a:pt x="4622800" y="7632"/>
                </a:lnTo>
                <a:close/>
              </a:path>
              <a:path w="9144000" h="8889">
                <a:moveTo>
                  <a:pt x="9144000" y="7632"/>
                </a:moveTo>
                <a:lnTo>
                  <a:pt x="8872220" y="7632"/>
                </a:lnTo>
                <a:lnTo>
                  <a:pt x="8872220" y="6350"/>
                </a:lnTo>
                <a:lnTo>
                  <a:pt x="8868410" y="6350"/>
                </a:lnTo>
                <a:lnTo>
                  <a:pt x="8868410" y="7632"/>
                </a:lnTo>
                <a:lnTo>
                  <a:pt x="8865870" y="7632"/>
                </a:lnTo>
                <a:lnTo>
                  <a:pt x="8865870" y="8890"/>
                </a:lnTo>
                <a:lnTo>
                  <a:pt x="9144000" y="8890"/>
                </a:lnTo>
                <a:lnTo>
                  <a:pt x="9144000" y="7632"/>
                </a:lnTo>
                <a:close/>
              </a:path>
              <a:path w="9144000" h="8889">
                <a:moveTo>
                  <a:pt x="9144000" y="1270"/>
                </a:moveTo>
                <a:lnTo>
                  <a:pt x="8890000" y="1270"/>
                </a:lnTo>
                <a:lnTo>
                  <a:pt x="8890000" y="0"/>
                </a:lnTo>
                <a:lnTo>
                  <a:pt x="8886190" y="0"/>
                </a:lnTo>
                <a:lnTo>
                  <a:pt x="8886190" y="1270"/>
                </a:lnTo>
                <a:lnTo>
                  <a:pt x="8882380" y="1270"/>
                </a:lnTo>
                <a:lnTo>
                  <a:pt x="8882380" y="2540"/>
                </a:lnTo>
                <a:lnTo>
                  <a:pt x="8879840" y="2540"/>
                </a:lnTo>
                <a:lnTo>
                  <a:pt x="8879840" y="3810"/>
                </a:lnTo>
                <a:lnTo>
                  <a:pt x="8876030" y="3810"/>
                </a:lnTo>
                <a:lnTo>
                  <a:pt x="8876030" y="5080"/>
                </a:lnTo>
                <a:lnTo>
                  <a:pt x="8872220" y="5080"/>
                </a:lnTo>
                <a:lnTo>
                  <a:pt x="887222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638040" y="2540"/>
                </a:moveTo>
                <a:lnTo>
                  <a:pt x="4632960" y="2540"/>
                </a:lnTo>
                <a:lnTo>
                  <a:pt x="4632960" y="1270"/>
                </a:lnTo>
                <a:lnTo>
                  <a:pt x="4627880" y="1270"/>
                </a:lnTo>
                <a:lnTo>
                  <a:pt x="46278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638040" y="3810"/>
                </a:lnTo>
                <a:lnTo>
                  <a:pt x="4638040" y="2540"/>
                </a:lnTo>
                <a:close/>
              </a:path>
              <a:path w="9144000" h="8889">
                <a:moveTo>
                  <a:pt x="4658360" y="7620"/>
                </a:moveTo>
                <a:lnTo>
                  <a:pt x="4653280" y="7620"/>
                </a:lnTo>
                <a:lnTo>
                  <a:pt x="4653280" y="6350"/>
                </a:lnTo>
                <a:lnTo>
                  <a:pt x="4648200" y="6350"/>
                </a:lnTo>
                <a:lnTo>
                  <a:pt x="4648200" y="5080"/>
                </a:lnTo>
                <a:lnTo>
                  <a:pt x="4643120" y="5080"/>
                </a:lnTo>
                <a:lnTo>
                  <a:pt x="4643120" y="3810"/>
                </a:lnTo>
                <a:lnTo>
                  <a:pt x="4638040" y="3810"/>
                </a:lnTo>
                <a:lnTo>
                  <a:pt x="463804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658360" y="8890"/>
                </a:lnTo>
                <a:lnTo>
                  <a:pt x="465836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8855710" y="5080"/>
                </a:lnTo>
                <a:lnTo>
                  <a:pt x="8855710" y="3810"/>
                </a:lnTo>
                <a:lnTo>
                  <a:pt x="8851900" y="3810"/>
                </a:lnTo>
                <a:lnTo>
                  <a:pt x="8851900" y="5080"/>
                </a:lnTo>
                <a:lnTo>
                  <a:pt x="8848090" y="5080"/>
                </a:lnTo>
                <a:lnTo>
                  <a:pt x="8848090" y="6350"/>
                </a:lnTo>
                <a:lnTo>
                  <a:pt x="8845550" y="6350"/>
                </a:lnTo>
                <a:lnTo>
                  <a:pt x="8845550" y="7620"/>
                </a:lnTo>
                <a:lnTo>
                  <a:pt x="8841740" y="7620"/>
                </a:lnTo>
                <a:lnTo>
                  <a:pt x="884174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8862060" y="0"/>
                </a:lnTo>
                <a:lnTo>
                  <a:pt x="8862060" y="1270"/>
                </a:lnTo>
                <a:lnTo>
                  <a:pt x="8858250" y="1270"/>
                </a:lnTo>
                <a:lnTo>
                  <a:pt x="8858250" y="2540"/>
                </a:lnTo>
                <a:lnTo>
                  <a:pt x="8855710" y="2540"/>
                </a:lnTo>
                <a:lnTo>
                  <a:pt x="885571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663440" y="0"/>
                </a:moveTo>
                <a:lnTo>
                  <a:pt x="0" y="0"/>
                </a:lnTo>
                <a:lnTo>
                  <a:pt x="0" y="1270"/>
                </a:lnTo>
                <a:lnTo>
                  <a:pt x="4663440" y="1270"/>
                </a:lnTo>
                <a:lnTo>
                  <a:pt x="4663440" y="0"/>
                </a:lnTo>
                <a:close/>
              </a:path>
              <a:path w="9144000" h="9525">
                <a:moveTo>
                  <a:pt x="4688840" y="6350"/>
                </a:moveTo>
                <a:lnTo>
                  <a:pt x="4683760" y="6350"/>
                </a:lnTo>
                <a:lnTo>
                  <a:pt x="4683760" y="5080"/>
                </a:lnTo>
                <a:lnTo>
                  <a:pt x="4678680" y="5080"/>
                </a:lnTo>
                <a:lnTo>
                  <a:pt x="4678680" y="3810"/>
                </a:lnTo>
                <a:lnTo>
                  <a:pt x="4673600" y="3810"/>
                </a:lnTo>
                <a:lnTo>
                  <a:pt x="4673600" y="2540"/>
                </a:lnTo>
                <a:lnTo>
                  <a:pt x="4668520" y="2540"/>
                </a:lnTo>
                <a:lnTo>
                  <a:pt x="4668520" y="1270"/>
                </a:lnTo>
                <a:lnTo>
                  <a:pt x="4663440" y="1270"/>
                </a:lnTo>
                <a:lnTo>
                  <a:pt x="466344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688840" y="7620"/>
                </a:lnTo>
                <a:lnTo>
                  <a:pt x="4688840" y="6350"/>
                </a:lnTo>
                <a:close/>
              </a:path>
              <a:path w="9144000" h="9525">
                <a:moveTo>
                  <a:pt x="4695190" y="7620"/>
                </a:moveTo>
                <a:lnTo>
                  <a:pt x="4688840" y="7620"/>
                </a:lnTo>
                <a:lnTo>
                  <a:pt x="4688840" y="8902"/>
                </a:lnTo>
                <a:lnTo>
                  <a:pt x="4695190" y="8902"/>
                </a:lnTo>
                <a:lnTo>
                  <a:pt x="4695190" y="7620"/>
                </a:lnTo>
                <a:close/>
              </a:path>
              <a:path w="9144000" h="9525">
                <a:moveTo>
                  <a:pt x="8821420" y="7620"/>
                </a:moveTo>
                <a:lnTo>
                  <a:pt x="8817610" y="7620"/>
                </a:lnTo>
                <a:lnTo>
                  <a:pt x="8817610" y="8902"/>
                </a:lnTo>
                <a:lnTo>
                  <a:pt x="8821420" y="8902"/>
                </a:lnTo>
                <a:lnTo>
                  <a:pt x="8821420" y="7620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837930" y="2540"/>
                </a:lnTo>
                <a:lnTo>
                  <a:pt x="8837930" y="1270"/>
                </a:lnTo>
                <a:lnTo>
                  <a:pt x="8834120" y="1270"/>
                </a:lnTo>
                <a:lnTo>
                  <a:pt x="8834120" y="2540"/>
                </a:lnTo>
                <a:lnTo>
                  <a:pt x="8831580" y="2540"/>
                </a:lnTo>
                <a:lnTo>
                  <a:pt x="8831580" y="3810"/>
                </a:lnTo>
                <a:lnTo>
                  <a:pt x="8827770" y="3810"/>
                </a:lnTo>
                <a:lnTo>
                  <a:pt x="8827770" y="5080"/>
                </a:lnTo>
                <a:lnTo>
                  <a:pt x="8823960" y="5080"/>
                </a:lnTo>
                <a:lnTo>
                  <a:pt x="8823960" y="6350"/>
                </a:lnTo>
                <a:lnTo>
                  <a:pt x="8821420" y="6350"/>
                </a:lnTo>
                <a:lnTo>
                  <a:pt x="882142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837930" y="0"/>
                </a:lnTo>
                <a:lnTo>
                  <a:pt x="883793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15510" y="3810"/>
                </a:moveTo>
                <a:lnTo>
                  <a:pt x="4710430" y="3810"/>
                </a:lnTo>
                <a:lnTo>
                  <a:pt x="4710430" y="2540"/>
                </a:lnTo>
                <a:lnTo>
                  <a:pt x="4705350" y="2540"/>
                </a:lnTo>
                <a:lnTo>
                  <a:pt x="4705350" y="1270"/>
                </a:lnTo>
                <a:lnTo>
                  <a:pt x="4700270" y="1270"/>
                </a:lnTo>
                <a:lnTo>
                  <a:pt x="47002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15510" y="5080"/>
                </a:lnTo>
                <a:lnTo>
                  <a:pt x="4715510" y="3810"/>
                </a:lnTo>
                <a:close/>
              </a:path>
              <a:path w="9144000" h="10160">
                <a:moveTo>
                  <a:pt x="4735830" y="8890"/>
                </a:moveTo>
                <a:lnTo>
                  <a:pt x="4730750" y="8890"/>
                </a:lnTo>
                <a:lnTo>
                  <a:pt x="4730750" y="7620"/>
                </a:lnTo>
                <a:lnTo>
                  <a:pt x="4725670" y="7620"/>
                </a:lnTo>
                <a:lnTo>
                  <a:pt x="4725670" y="6350"/>
                </a:lnTo>
                <a:lnTo>
                  <a:pt x="4720590" y="6350"/>
                </a:lnTo>
                <a:lnTo>
                  <a:pt x="4720590" y="5092"/>
                </a:lnTo>
                <a:lnTo>
                  <a:pt x="4715510" y="5092"/>
                </a:lnTo>
                <a:lnTo>
                  <a:pt x="471551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735830" y="10160"/>
                </a:lnTo>
                <a:lnTo>
                  <a:pt x="4735830" y="8890"/>
                </a:lnTo>
                <a:close/>
              </a:path>
              <a:path w="9144000" h="10160">
                <a:moveTo>
                  <a:pt x="9144000" y="6350"/>
                </a:moveTo>
                <a:lnTo>
                  <a:pt x="8803640" y="6350"/>
                </a:lnTo>
                <a:lnTo>
                  <a:pt x="8803640" y="5092"/>
                </a:lnTo>
                <a:lnTo>
                  <a:pt x="8801100" y="5092"/>
                </a:lnTo>
                <a:lnTo>
                  <a:pt x="8801100" y="6350"/>
                </a:lnTo>
                <a:lnTo>
                  <a:pt x="8797290" y="6350"/>
                </a:lnTo>
                <a:lnTo>
                  <a:pt x="8797290" y="7620"/>
                </a:lnTo>
                <a:lnTo>
                  <a:pt x="8793480" y="7620"/>
                </a:lnTo>
                <a:lnTo>
                  <a:pt x="8793480" y="8890"/>
                </a:lnTo>
                <a:lnTo>
                  <a:pt x="8789670" y="8890"/>
                </a:lnTo>
                <a:lnTo>
                  <a:pt x="878967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3800" y="0"/>
                </a:lnTo>
                <a:lnTo>
                  <a:pt x="8813800" y="1270"/>
                </a:lnTo>
                <a:lnTo>
                  <a:pt x="8811260" y="1270"/>
                </a:lnTo>
                <a:lnTo>
                  <a:pt x="8811260" y="2540"/>
                </a:lnTo>
                <a:lnTo>
                  <a:pt x="8807450" y="2540"/>
                </a:lnTo>
                <a:lnTo>
                  <a:pt x="8807450" y="3810"/>
                </a:lnTo>
                <a:lnTo>
                  <a:pt x="8803640" y="3810"/>
                </a:lnTo>
                <a:lnTo>
                  <a:pt x="880364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740910" y="0"/>
                </a:moveTo>
                <a:lnTo>
                  <a:pt x="0" y="0"/>
                </a:lnTo>
                <a:lnTo>
                  <a:pt x="0" y="1282"/>
                </a:lnTo>
                <a:lnTo>
                  <a:pt x="4740910" y="1282"/>
                </a:lnTo>
                <a:lnTo>
                  <a:pt x="4740910" y="0"/>
                </a:lnTo>
                <a:close/>
              </a:path>
              <a:path w="9144000" h="9525">
                <a:moveTo>
                  <a:pt x="4766310" y="6350"/>
                </a:moveTo>
                <a:lnTo>
                  <a:pt x="4761230" y="6350"/>
                </a:lnTo>
                <a:lnTo>
                  <a:pt x="4761230" y="5080"/>
                </a:lnTo>
                <a:lnTo>
                  <a:pt x="4756150" y="5080"/>
                </a:lnTo>
                <a:lnTo>
                  <a:pt x="4756150" y="3810"/>
                </a:lnTo>
                <a:lnTo>
                  <a:pt x="4751070" y="3810"/>
                </a:lnTo>
                <a:lnTo>
                  <a:pt x="4751070" y="2540"/>
                </a:lnTo>
                <a:lnTo>
                  <a:pt x="4745990" y="2540"/>
                </a:lnTo>
                <a:lnTo>
                  <a:pt x="4745990" y="1282"/>
                </a:lnTo>
                <a:lnTo>
                  <a:pt x="4740910" y="1282"/>
                </a:lnTo>
                <a:lnTo>
                  <a:pt x="47409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766310" y="7620"/>
                </a:lnTo>
                <a:lnTo>
                  <a:pt x="4766310" y="6350"/>
                </a:lnTo>
                <a:close/>
              </a:path>
              <a:path w="9144000" h="9525">
                <a:moveTo>
                  <a:pt x="4771390" y="7632"/>
                </a:moveTo>
                <a:lnTo>
                  <a:pt x="4766310" y="7632"/>
                </a:lnTo>
                <a:lnTo>
                  <a:pt x="4766310" y="8902"/>
                </a:lnTo>
                <a:lnTo>
                  <a:pt x="4771390" y="8902"/>
                </a:lnTo>
                <a:lnTo>
                  <a:pt x="4771390" y="7632"/>
                </a:lnTo>
                <a:close/>
              </a:path>
              <a:path w="9144000" h="9525">
                <a:moveTo>
                  <a:pt x="8769350" y="7632"/>
                </a:moveTo>
                <a:lnTo>
                  <a:pt x="8766810" y="7632"/>
                </a:lnTo>
                <a:lnTo>
                  <a:pt x="8766810" y="8902"/>
                </a:lnTo>
                <a:lnTo>
                  <a:pt x="8769350" y="8902"/>
                </a:lnTo>
                <a:lnTo>
                  <a:pt x="8769350" y="7632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787130" y="2540"/>
                </a:lnTo>
                <a:lnTo>
                  <a:pt x="8787130" y="1282"/>
                </a:lnTo>
                <a:lnTo>
                  <a:pt x="8783320" y="1282"/>
                </a:lnTo>
                <a:lnTo>
                  <a:pt x="8783320" y="2540"/>
                </a:lnTo>
                <a:lnTo>
                  <a:pt x="8779510" y="2540"/>
                </a:lnTo>
                <a:lnTo>
                  <a:pt x="8779510" y="3810"/>
                </a:lnTo>
                <a:lnTo>
                  <a:pt x="8776970" y="3810"/>
                </a:lnTo>
                <a:lnTo>
                  <a:pt x="8776970" y="5080"/>
                </a:lnTo>
                <a:lnTo>
                  <a:pt x="8773160" y="5080"/>
                </a:lnTo>
                <a:lnTo>
                  <a:pt x="8773160" y="6350"/>
                </a:lnTo>
                <a:lnTo>
                  <a:pt x="8769350" y="6350"/>
                </a:lnTo>
                <a:lnTo>
                  <a:pt x="876935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787130" y="0"/>
                </a:lnTo>
                <a:lnTo>
                  <a:pt x="8787130" y="1282"/>
                </a:lnTo>
                <a:lnTo>
                  <a:pt x="9144000" y="128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92980" y="3810"/>
                </a:moveTo>
                <a:lnTo>
                  <a:pt x="4786630" y="3810"/>
                </a:lnTo>
                <a:lnTo>
                  <a:pt x="4786630" y="2540"/>
                </a:lnTo>
                <a:lnTo>
                  <a:pt x="4781550" y="2540"/>
                </a:lnTo>
                <a:lnTo>
                  <a:pt x="4781550" y="1270"/>
                </a:lnTo>
                <a:lnTo>
                  <a:pt x="4776470" y="1270"/>
                </a:lnTo>
                <a:lnTo>
                  <a:pt x="4776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92980" y="5080"/>
                </a:lnTo>
                <a:lnTo>
                  <a:pt x="4792980" y="3810"/>
                </a:lnTo>
                <a:close/>
              </a:path>
              <a:path w="9144000" h="8889">
                <a:moveTo>
                  <a:pt x="4808220" y="7620"/>
                </a:moveTo>
                <a:lnTo>
                  <a:pt x="4803140" y="7620"/>
                </a:lnTo>
                <a:lnTo>
                  <a:pt x="4803140" y="6350"/>
                </a:lnTo>
                <a:lnTo>
                  <a:pt x="4798060" y="6350"/>
                </a:lnTo>
                <a:lnTo>
                  <a:pt x="4798060" y="5092"/>
                </a:lnTo>
                <a:lnTo>
                  <a:pt x="4792980" y="5092"/>
                </a:lnTo>
                <a:lnTo>
                  <a:pt x="479298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08220" y="8890"/>
                </a:lnTo>
                <a:lnTo>
                  <a:pt x="480822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751570" y="6350"/>
                </a:lnTo>
                <a:lnTo>
                  <a:pt x="8751570" y="5092"/>
                </a:lnTo>
                <a:lnTo>
                  <a:pt x="8747760" y="5092"/>
                </a:lnTo>
                <a:lnTo>
                  <a:pt x="8747760" y="6350"/>
                </a:lnTo>
                <a:lnTo>
                  <a:pt x="8743950" y="6350"/>
                </a:lnTo>
                <a:lnTo>
                  <a:pt x="8743950" y="7620"/>
                </a:lnTo>
                <a:lnTo>
                  <a:pt x="8740140" y="7620"/>
                </a:lnTo>
                <a:lnTo>
                  <a:pt x="874014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763000" y="0"/>
                </a:lnTo>
                <a:lnTo>
                  <a:pt x="8763000" y="1270"/>
                </a:lnTo>
                <a:lnTo>
                  <a:pt x="8760460" y="1270"/>
                </a:lnTo>
                <a:lnTo>
                  <a:pt x="8760460" y="2540"/>
                </a:lnTo>
                <a:lnTo>
                  <a:pt x="8755380" y="2540"/>
                </a:lnTo>
                <a:lnTo>
                  <a:pt x="8755380" y="3810"/>
                </a:lnTo>
                <a:lnTo>
                  <a:pt x="8751570" y="3810"/>
                </a:lnTo>
                <a:lnTo>
                  <a:pt x="875157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818380" y="1270"/>
                </a:moveTo>
                <a:lnTo>
                  <a:pt x="4813300" y="1270"/>
                </a:lnTo>
                <a:lnTo>
                  <a:pt x="481330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818380" y="2540"/>
                </a:lnTo>
                <a:lnTo>
                  <a:pt x="4818380" y="1270"/>
                </a:lnTo>
                <a:close/>
              </a:path>
              <a:path w="9144000" h="8889">
                <a:moveTo>
                  <a:pt x="4843780" y="7620"/>
                </a:moveTo>
                <a:lnTo>
                  <a:pt x="4838700" y="7620"/>
                </a:lnTo>
                <a:lnTo>
                  <a:pt x="4838700" y="6350"/>
                </a:lnTo>
                <a:lnTo>
                  <a:pt x="4833620" y="6350"/>
                </a:lnTo>
                <a:lnTo>
                  <a:pt x="4833620" y="5080"/>
                </a:lnTo>
                <a:lnTo>
                  <a:pt x="4828540" y="5080"/>
                </a:lnTo>
                <a:lnTo>
                  <a:pt x="4828540" y="3810"/>
                </a:lnTo>
                <a:lnTo>
                  <a:pt x="4823460" y="3810"/>
                </a:lnTo>
                <a:lnTo>
                  <a:pt x="4823460" y="2552"/>
                </a:lnTo>
                <a:lnTo>
                  <a:pt x="4818380" y="2552"/>
                </a:lnTo>
                <a:lnTo>
                  <a:pt x="481838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43780" y="8890"/>
                </a:lnTo>
                <a:lnTo>
                  <a:pt x="484378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731250" y="3810"/>
                </a:lnTo>
                <a:lnTo>
                  <a:pt x="8731250" y="2552"/>
                </a:lnTo>
                <a:lnTo>
                  <a:pt x="8727440" y="2552"/>
                </a:lnTo>
                <a:lnTo>
                  <a:pt x="8727440" y="3810"/>
                </a:lnTo>
                <a:lnTo>
                  <a:pt x="8723630" y="3810"/>
                </a:lnTo>
                <a:lnTo>
                  <a:pt x="8723630" y="5080"/>
                </a:lnTo>
                <a:lnTo>
                  <a:pt x="8719820" y="5080"/>
                </a:lnTo>
                <a:lnTo>
                  <a:pt x="8719820" y="6350"/>
                </a:lnTo>
                <a:lnTo>
                  <a:pt x="8716010" y="6350"/>
                </a:lnTo>
                <a:lnTo>
                  <a:pt x="8716010" y="7620"/>
                </a:lnTo>
                <a:lnTo>
                  <a:pt x="8712200" y="7620"/>
                </a:lnTo>
                <a:lnTo>
                  <a:pt x="87122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735060" y="0"/>
                </a:lnTo>
                <a:lnTo>
                  <a:pt x="8735060" y="1270"/>
                </a:lnTo>
                <a:lnTo>
                  <a:pt x="8731250" y="1270"/>
                </a:lnTo>
                <a:lnTo>
                  <a:pt x="873125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869180" y="5067"/>
                </a:moveTo>
                <a:lnTo>
                  <a:pt x="4864100" y="5067"/>
                </a:lnTo>
                <a:lnTo>
                  <a:pt x="4864100" y="3797"/>
                </a:lnTo>
                <a:lnTo>
                  <a:pt x="4859020" y="3797"/>
                </a:lnTo>
                <a:lnTo>
                  <a:pt x="4859020" y="2527"/>
                </a:lnTo>
                <a:lnTo>
                  <a:pt x="4853940" y="2527"/>
                </a:lnTo>
                <a:lnTo>
                  <a:pt x="4853940" y="1257"/>
                </a:lnTo>
                <a:lnTo>
                  <a:pt x="4848860" y="1257"/>
                </a:lnTo>
                <a:lnTo>
                  <a:pt x="4848860" y="0"/>
                </a:lnTo>
                <a:lnTo>
                  <a:pt x="4843780" y="0"/>
                </a:lnTo>
                <a:lnTo>
                  <a:pt x="484378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869180" y="6337"/>
                </a:lnTo>
                <a:lnTo>
                  <a:pt x="4869180" y="5067"/>
                </a:lnTo>
                <a:close/>
              </a:path>
              <a:path w="9144000" h="8889">
                <a:moveTo>
                  <a:pt x="4879340" y="7620"/>
                </a:moveTo>
                <a:lnTo>
                  <a:pt x="4874260" y="7620"/>
                </a:lnTo>
                <a:lnTo>
                  <a:pt x="4874260" y="6350"/>
                </a:lnTo>
                <a:lnTo>
                  <a:pt x="4869180" y="6350"/>
                </a:lnTo>
                <a:lnTo>
                  <a:pt x="4869180" y="7620"/>
                </a:lnTo>
                <a:lnTo>
                  <a:pt x="0" y="7620"/>
                </a:lnTo>
                <a:lnTo>
                  <a:pt x="0" y="8877"/>
                </a:lnTo>
                <a:lnTo>
                  <a:pt x="4879327" y="8877"/>
                </a:lnTo>
                <a:lnTo>
                  <a:pt x="487934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693150" y="7620"/>
                </a:lnTo>
                <a:lnTo>
                  <a:pt x="8693150" y="6350"/>
                </a:lnTo>
                <a:lnTo>
                  <a:pt x="8689340" y="6350"/>
                </a:lnTo>
                <a:lnTo>
                  <a:pt x="8689340" y="7620"/>
                </a:lnTo>
                <a:lnTo>
                  <a:pt x="8684260" y="7620"/>
                </a:lnTo>
                <a:lnTo>
                  <a:pt x="868426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712200" y="1257"/>
                </a:lnTo>
                <a:lnTo>
                  <a:pt x="8712200" y="0"/>
                </a:lnTo>
                <a:lnTo>
                  <a:pt x="8708390" y="0"/>
                </a:lnTo>
                <a:lnTo>
                  <a:pt x="8708390" y="1257"/>
                </a:lnTo>
                <a:lnTo>
                  <a:pt x="8704580" y="1257"/>
                </a:lnTo>
                <a:lnTo>
                  <a:pt x="8704580" y="2527"/>
                </a:lnTo>
                <a:lnTo>
                  <a:pt x="8700770" y="2527"/>
                </a:lnTo>
                <a:lnTo>
                  <a:pt x="8700770" y="3797"/>
                </a:lnTo>
                <a:lnTo>
                  <a:pt x="8696960" y="3797"/>
                </a:lnTo>
                <a:lnTo>
                  <a:pt x="8696960" y="5067"/>
                </a:lnTo>
                <a:lnTo>
                  <a:pt x="8693150" y="5067"/>
                </a:lnTo>
                <a:lnTo>
                  <a:pt x="869315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95850" y="2540"/>
                </a:moveTo>
                <a:lnTo>
                  <a:pt x="4890770" y="2540"/>
                </a:lnTo>
                <a:lnTo>
                  <a:pt x="4890770" y="1270"/>
                </a:lnTo>
                <a:lnTo>
                  <a:pt x="4884420" y="1270"/>
                </a:lnTo>
                <a:lnTo>
                  <a:pt x="48844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895850" y="3810"/>
                </a:lnTo>
                <a:lnTo>
                  <a:pt x="4895850" y="2540"/>
                </a:lnTo>
                <a:close/>
              </a:path>
              <a:path w="9144000" h="10160">
                <a:moveTo>
                  <a:pt x="4921250" y="8890"/>
                </a:moveTo>
                <a:lnTo>
                  <a:pt x="4916170" y="8890"/>
                </a:lnTo>
                <a:lnTo>
                  <a:pt x="4916170" y="7620"/>
                </a:lnTo>
                <a:lnTo>
                  <a:pt x="4911090" y="7620"/>
                </a:lnTo>
                <a:lnTo>
                  <a:pt x="4911090" y="6350"/>
                </a:lnTo>
                <a:lnTo>
                  <a:pt x="4906010" y="6350"/>
                </a:lnTo>
                <a:lnTo>
                  <a:pt x="4906010" y="5080"/>
                </a:lnTo>
                <a:lnTo>
                  <a:pt x="4900930" y="5080"/>
                </a:lnTo>
                <a:lnTo>
                  <a:pt x="4900930" y="3822"/>
                </a:lnTo>
                <a:lnTo>
                  <a:pt x="4895850" y="3822"/>
                </a:lnTo>
                <a:lnTo>
                  <a:pt x="48958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921250" y="10160"/>
                </a:lnTo>
                <a:lnTo>
                  <a:pt x="4921250" y="8890"/>
                </a:lnTo>
                <a:close/>
              </a:path>
              <a:path w="9144000" h="10160">
                <a:moveTo>
                  <a:pt x="9144000" y="5080"/>
                </a:moveTo>
                <a:lnTo>
                  <a:pt x="8672830" y="5080"/>
                </a:lnTo>
                <a:lnTo>
                  <a:pt x="8672830" y="3822"/>
                </a:lnTo>
                <a:lnTo>
                  <a:pt x="8669020" y="3822"/>
                </a:lnTo>
                <a:lnTo>
                  <a:pt x="8669020" y="5080"/>
                </a:lnTo>
                <a:lnTo>
                  <a:pt x="8665210" y="5080"/>
                </a:lnTo>
                <a:lnTo>
                  <a:pt x="8665210" y="6350"/>
                </a:lnTo>
                <a:lnTo>
                  <a:pt x="8661400" y="6350"/>
                </a:lnTo>
                <a:lnTo>
                  <a:pt x="8661400" y="7620"/>
                </a:lnTo>
                <a:lnTo>
                  <a:pt x="8657590" y="7620"/>
                </a:lnTo>
                <a:lnTo>
                  <a:pt x="8657590" y="8890"/>
                </a:lnTo>
                <a:lnTo>
                  <a:pt x="8653780" y="8890"/>
                </a:lnTo>
                <a:lnTo>
                  <a:pt x="865378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0450" y="0"/>
                </a:lnTo>
                <a:lnTo>
                  <a:pt x="8680450" y="1270"/>
                </a:lnTo>
                <a:lnTo>
                  <a:pt x="8676640" y="1270"/>
                </a:lnTo>
                <a:lnTo>
                  <a:pt x="8676640" y="2540"/>
                </a:lnTo>
                <a:lnTo>
                  <a:pt x="8672830" y="2540"/>
                </a:lnTo>
                <a:lnTo>
                  <a:pt x="867283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46650" y="5067"/>
                </a:moveTo>
                <a:lnTo>
                  <a:pt x="4941570" y="5067"/>
                </a:lnTo>
                <a:lnTo>
                  <a:pt x="4941570" y="3797"/>
                </a:lnTo>
                <a:lnTo>
                  <a:pt x="4936490" y="3797"/>
                </a:lnTo>
                <a:lnTo>
                  <a:pt x="4936490" y="2527"/>
                </a:lnTo>
                <a:lnTo>
                  <a:pt x="4931410" y="2527"/>
                </a:lnTo>
                <a:lnTo>
                  <a:pt x="4931410" y="1257"/>
                </a:lnTo>
                <a:lnTo>
                  <a:pt x="4926330" y="1257"/>
                </a:lnTo>
                <a:lnTo>
                  <a:pt x="4926330" y="0"/>
                </a:lnTo>
                <a:lnTo>
                  <a:pt x="4921250" y="0"/>
                </a:lnTo>
                <a:lnTo>
                  <a:pt x="492125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946650" y="6337"/>
                </a:lnTo>
                <a:lnTo>
                  <a:pt x="4946650" y="5067"/>
                </a:lnTo>
                <a:close/>
              </a:path>
              <a:path w="9144000" h="8889">
                <a:moveTo>
                  <a:pt x="4956810" y="7620"/>
                </a:moveTo>
                <a:lnTo>
                  <a:pt x="4951730" y="7620"/>
                </a:lnTo>
                <a:lnTo>
                  <a:pt x="4951730" y="6350"/>
                </a:lnTo>
                <a:lnTo>
                  <a:pt x="4946650" y="6350"/>
                </a:lnTo>
                <a:lnTo>
                  <a:pt x="4946650" y="7620"/>
                </a:lnTo>
                <a:lnTo>
                  <a:pt x="0" y="7620"/>
                </a:lnTo>
                <a:lnTo>
                  <a:pt x="0" y="8877"/>
                </a:lnTo>
                <a:lnTo>
                  <a:pt x="4956810" y="8877"/>
                </a:lnTo>
                <a:lnTo>
                  <a:pt x="495681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633460" y="7620"/>
                </a:lnTo>
                <a:lnTo>
                  <a:pt x="8633460" y="6350"/>
                </a:lnTo>
                <a:lnTo>
                  <a:pt x="8629650" y="6350"/>
                </a:lnTo>
                <a:lnTo>
                  <a:pt x="8629650" y="7620"/>
                </a:lnTo>
                <a:lnTo>
                  <a:pt x="8625840" y="7620"/>
                </a:lnTo>
                <a:lnTo>
                  <a:pt x="862584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653780" y="1257"/>
                </a:lnTo>
                <a:lnTo>
                  <a:pt x="8653780" y="0"/>
                </a:lnTo>
                <a:lnTo>
                  <a:pt x="8649970" y="0"/>
                </a:lnTo>
                <a:lnTo>
                  <a:pt x="8649970" y="1257"/>
                </a:lnTo>
                <a:lnTo>
                  <a:pt x="8646160" y="1257"/>
                </a:lnTo>
                <a:lnTo>
                  <a:pt x="8646160" y="2527"/>
                </a:lnTo>
                <a:lnTo>
                  <a:pt x="8642350" y="2527"/>
                </a:lnTo>
                <a:lnTo>
                  <a:pt x="8642350" y="3797"/>
                </a:lnTo>
                <a:lnTo>
                  <a:pt x="8638540" y="3797"/>
                </a:lnTo>
                <a:lnTo>
                  <a:pt x="8638540" y="5067"/>
                </a:lnTo>
                <a:lnTo>
                  <a:pt x="8633460" y="5067"/>
                </a:lnTo>
                <a:lnTo>
                  <a:pt x="863346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72050" y="2540"/>
                </a:moveTo>
                <a:lnTo>
                  <a:pt x="4966970" y="2540"/>
                </a:lnTo>
                <a:lnTo>
                  <a:pt x="4966970" y="1270"/>
                </a:lnTo>
                <a:lnTo>
                  <a:pt x="4961890" y="1270"/>
                </a:lnTo>
                <a:lnTo>
                  <a:pt x="49618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972050" y="3810"/>
                </a:lnTo>
                <a:lnTo>
                  <a:pt x="4972050" y="2540"/>
                </a:lnTo>
                <a:close/>
              </a:path>
              <a:path w="9144000" h="8889">
                <a:moveTo>
                  <a:pt x="4993640" y="7620"/>
                </a:moveTo>
                <a:lnTo>
                  <a:pt x="4988560" y="7620"/>
                </a:lnTo>
                <a:lnTo>
                  <a:pt x="4988560" y="6350"/>
                </a:lnTo>
                <a:lnTo>
                  <a:pt x="4982210" y="6350"/>
                </a:lnTo>
                <a:lnTo>
                  <a:pt x="4982210" y="5080"/>
                </a:lnTo>
                <a:lnTo>
                  <a:pt x="4977130" y="5080"/>
                </a:lnTo>
                <a:lnTo>
                  <a:pt x="4977130" y="3822"/>
                </a:lnTo>
                <a:lnTo>
                  <a:pt x="4972050" y="3822"/>
                </a:lnTo>
                <a:lnTo>
                  <a:pt x="49720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993640" y="8890"/>
                </a:lnTo>
                <a:lnTo>
                  <a:pt x="499364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8614410" y="5080"/>
                </a:lnTo>
                <a:lnTo>
                  <a:pt x="8614410" y="3822"/>
                </a:lnTo>
                <a:lnTo>
                  <a:pt x="8610600" y="3822"/>
                </a:lnTo>
                <a:lnTo>
                  <a:pt x="8610600" y="5080"/>
                </a:lnTo>
                <a:lnTo>
                  <a:pt x="8606790" y="5080"/>
                </a:lnTo>
                <a:lnTo>
                  <a:pt x="8606790" y="6350"/>
                </a:lnTo>
                <a:lnTo>
                  <a:pt x="8602980" y="6350"/>
                </a:lnTo>
                <a:lnTo>
                  <a:pt x="8602980" y="7620"/>
                </a:lnTo>
                <a:lnTo>
                  <a:pt x="8599170" y="7620"/>
                </a:lnTo>
                <a:lnTo>
                  <a:pt x="859917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8622030" y="0"/>
                </a:lnTo>
                <a:lnTo>
                  <a:pt x="8622030" y="1270"/>
                </a:lnTo>
                <a:lnTo>
                  <a:pt x="8618220" y="1270"/>
                </a:lnTo>
                <a:lnTo>
                  <a:pt x="8618220" y="2540"/>
                </a:lnTo>
                <a:lnTo>
                  <a:pt x="8614410" y="2540"/>
                </a:lnTo>
                <a:lnTo>
                  <a:pt x="861441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998720" y="0"/>
                </a:moveTo>
                <a:lnTo>
                  <a:pt x="0" y="0"/>
                </a:lnTo>
                <a:lnTo>
                  <a:pt x="0" y="1282"/>
                </a:lnTo>
                <a:lnTo>
                  <a:pt x="4998720" y="1282"/>
                </a:lnTo>
                <a:lnTo>
                  <a:pt x="4998720" y="0"/>
                </a:lnTo>
                <a:close/>
              </a:path>
              <a:path w="9144000" h="9525">
                <a:moveTo>
                  <a:pt x="5024120" y="6350"/>
                </a:moveTo>
                <a:lnTo>
                  <a:pt x="5019040" y="6350"/>
                </a:lnTo>
                <a:lnTo>
                  <a:pt x="5019040" y="5080"/>
                </a:lnTo>
                <a:lnTo>
                  <a:pt x="5013960" y="5080"/>
                </a:lnTo>
                <a:lnTo>
                  <a:pt x="5013960" y="3810"/>
                </a:lnTo>
                <a:lnTo>
                  <a:pt x="5008880" y="3810"/>
                </a:lnTo>
                <a:lnTo>
                  <a:pt x="5008880" y="2540"/>
                </a:lnTo>
                <a:lnTo>
                  <a:pt x="5003800" y="2540"/>
                </a:lnTo>
                <a:lnTo>
                  <a:pt x="5003800" y="1282"/>
                </a:lnTo>
                <a:lnTo>
                  <a:pt x="4998720" y="1282"/>
                </a:lnTo>
                <a:lnTo>
                  <a:pt x="499872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5024120" y="7620"/>
                </a:lnTo>
                <a:lnTo>
                  <a:pt x="5024120" y="6350"/>
                </a:lnTo>
                <a:close/>
              </a:path>
              <a:path w="9144000" h="9525">
                <a:moveTo>
                  <a:pt x="5029200" y="7632"/>
                </a:moveTo>
                <a:lnTo>
                  <a:pt x="5024120" y="7632"/>
                </a:lnTo>
                <a:lnTo>
                  <a:pt x="5024120" y="8902"/>
                </a:lnTo>
                <a:lnTo>
                  <a:pt x="5029200" y="8902"/>
                </a:lnTo>
                <a:lnTo>
                  <a:pt x="5029200" y="7632"/>
                </a:lnTo>
                <a:close/>
              </a:path>
              <a:path w="9144000" h="9525">
                <a:moveTo>
                  <a:pt x="8575040" y="7632"/>
                </a:moveTo>
                <a:lnTo>
                  <a:pt x="8571230" y="7632"/>
                </a:lnTo>
                <a:lnTo>
                  <a:pt x="8571230" y="8902"/>
                </a:lnTo>
                <a:lnTo>
                  <a:pt x="8575040" y="8902"/>
                </a:lnTo>
                <a:lnTo>
                  <a:pt x="8575040" y="7632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595360" y="2540"/>
                </a:lnTo>
                <a:lnTo>
                  <a:pt x="8595360" y="1282"/>
                </a:lnTo>
                <a:lnTo>
                  <a:pt x="8591550" y="1282"/>
                </a:lnTo>
                <a:lnTo>
                  <a:pt x="8591550" y="2540"/>
                </a:lnTo>
                <a:lnTo>
                  <a:pt x="8587740" y="2540"/>
                </a:lnTo>
                <a:lnTo>
                  <a:pt x="8587740" y="3810"/>
                </a:lnTo>
                <a:lnTo>
                  <a:pt x="8582660" y="3810"/>
                </a:lnTo>
                <a:lnTo>
                  <a:pt x="8582660" y="5080"/>
                </a:lnTo>
                <a:lnTo>
                  <a:pt x="8578850" y="5080"/>
                </a:lnTo>
                <a:lnTo>
                  <a:pt x="8578850" y="6350"/>
                </a:lnTo>
                <a:lnTo>
                  <a:pt x="8575040" y="6350"/>
                </a:lnTo>
                <a:lnTo>
                  <a:pt x="857504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595360" y="0"/>
                </a:lnTo>
                <a:lnTo>
                  <a:pt x="8595360" y="1282"/>
                </a:lnTo>
                <a:lnTo>
                  <a:pt x="9144000" y="128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049520" y="3810"/>
                </a:moveTo>
                <a:lnTo>
                  <a:pt x="5044440" y="3810"/>
                </a:lnTo>
                <a:lnTo>
                  <a:pt x="5044440" y="2540"/>
                </a:lnTo>
                <a:lnTo>
                  <a:pt x="5039360" y="2540"/>
                </a:lnTo>
                <a:lnTo>
                  <a:pt x="5039360" y="1270"/>
                </a:lnTo>
                <a:lnTo>
                  <a:pt x="5034280" y="1270"/>
                </a:lnTo>
                <a:lnTo>
                  <a:pt x="50342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049520" y="5080"/>
                </a:lnTo>
                <a:lnTo>
                  <a:pt x="5049520" y="3810"/>
                </a:lnTo>
                <a:close/>
              </a:path>
              <a:path w="9144000" h="8889">
                <a:moveTo>
                  <a:pt x="5064760" y="7620"/>
                </a:moveTo>
                <a:lnTo>
                  <a:pt x="5059680" y="7620"/>
                </a:lnTo>
                <a:lnTo>
                  <a:pt x="5059680" y="6350"/>
                </a:lnTo>
                <a:lnTo>
                  <a:pt x="5054600" y="6350"/>
                </a:lnTo>
                <a:lnTo>
                  <a:pt x="5054600" y="5092"/>
                </a:lnTo>
                <a:lnTo>
                  <a:pt x="5049520" y="5092"/>
                </a:lnTo>
                <a:lnTo>
                  <a:pt x="50495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064760" y="8890"/>
                </a:lnTo>
                <a:lnTo>
                  <a:pt x="506476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555990" y="6350"/>
                </a:lnTo>
                <a:lnTo>
                  <a:pt x="8555990" y="5092"/>
                </a:lnTo>
                <a:lnTo>
                  <a:pt x="8552180" y="5092"/>
                </a:lnTo>
                <a:lnTo>
                  <a:pt x="8552180" y="6350"/>
                </a:lnTo>
                <a:lnTo>
                  <a:pt x="8548370" y="6350"/>
                </a:lnTo>
                <a:lnTo>
                  <a:pt x="8548370" y="7620"/>
                </a:lnTo>
                <a:lnTo>
                  <a:pt x="8544560" y="7620"/>
                </a:lnTo>
                <a:lnTo>
                  <a:pt x="854456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567420" y="0"/>
                </a:lnTo>
                <a:lnTo>
                  <a:pt x="8567420" y="1270"/>
                </a:lnTo>
                <a:lnTo>
                  <a:pt x="8563610" y="1270"/>
                </a:lnTo>
                <a:lnTo>
                  <a:pt x="8563610" y="2540"/>
                </a:lnTo>
                <a:lnTo>
                  <a:pt x="8559800" y="2540"/>
                </a:lnTo>
                <a:lnTo>
                  <a:pt x="8559800" y="3810"/>
                </a:lnTo>
                <a:lnTo>
                  <a:pt x="8555990" y="3810"/>
                </a:lnTo>
                <a:lnTo>
                  <a:pt x="855599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74920" y="1270"/>
                </a:moveTo>
                <a:lnTo>
                  <a:pt x="5069840" y="1270"/>
                </a:lnTo>
                <a:lnTo>
                  <a:pt x="50698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74920" y="2540"/>
                </a:lnTo>
                <a:lnTo>
                  <a:pt x="5074920" y="1270"/>
                </a:lnTo>
                <a:close/>
              </a:path>
              <a:path w="9144000" h="10795">
                <a:moveTo>
                  <a:pt x="5101590" y="7620"/>
                </a:moveTo>
                <a:lnTo>
                  <a:pt x="5096510" y="7620"/>
                </a:lnTo>
                <a:lnTo>
                  <a:pt x="5096510" y="6350"/>
                </a:lnTo>
                <a:lnTo>
                  <a:pt x="5091430" y="6350"/>
                </a:lnTo>
                <a:lnTo>
                  <a:pt x="5091430" y="5080"/>
                </a:lnTo>
                <a:lnTo>
                  <a:pt x="5086350" y="5080"/>
                </a:lnTo>
                <a:lnTo>
                  <a:pt x="5086350" y="3810"/>
                </a:lnTo>
                <a:lnTo>
                  <a:pt x="5080000" y="3810"/>
                </a:lnTo>
                <a:lnTo>
                  <a:pt x="5080000" y="2552"/>
                </a:lnTo>
                <a:lnTo>
                  <a:pt x="5074920" y="2552"/>
                </a:lnTo>
                <a:lnTo>
                  <a:pt x="507492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01590" y="8890"/>
                </a:lnTo>
                <a:lnTo>
                  <a:pt x="5101590" y="7620"/>
                </a:lnTo>
                <a:close/>
              </a:path>
              <a:path w="9144000" h="10795">
                <a:moveTo>
                  <a:pt x="5106670" y="8902"/>
                </a:moveTo>
                <a:lnTo>
                  <a:pt x="5101590" y="8902"/>
                </a:lnTo>
                <a:lnTo>
                  <a:pt x="5101590" y="10172"/>
                </a:lnTo>
                <a:lnTo>
                  <a:pt x="5106670" y="10172"/>
                </a:lnTo>
                <a:lnTo>
                  <a:pt x="5106670" y="8902"/>
                </a:lnTo>
                <a:close/>
              </a:path>
              <a:path w="9144000" h="10795">
                <a:moveTo>
                  <a:pt x="8516620" y="8902"/>
                </a:moveTo>
                <a:lnTo>
                  <a:pt x="8512810" y="8902"/>
                </a:lnTo>
                <a:lnTo>
                  <a:pt x="8512810" y="10172"/>
                </a:lnTo>
                <a:lnTo>
                  <a:pt x="8516620" y="10172"/>
                </a:lnTo>
                <a:lnTo>
                  <a:pt x="8516620" y="8902"/>
                </a:lnTo>
                <a:close/>
              </a:path>
              <a:path w="9144000" h="10795">
                <a:moveTo>
                  <a:pt x="9144000" y="3810"/>
                </a:moveTo>
                <a:lnTo>
                  <a:pt x="8536940" y="3810"/>
                </a:lnTo>
                <a:lnTo>
                  <a:pt x="8536940" y="2552"/>
                </a:lnTo>
                <a:lnTo>
                  <a:pt x="8531860" y="2552"/>
                </a:lnTo>
                <a:lnTo>
                  <a:pt x="8531860" y="3810"/>
                </a:lnTo>
                <a:lnTo>
                  <a:pt x="8528050" y="3810"/>
                </a:lnTo>
                <a:lnTo>
                  <a:pt x="8528050" y="5080"/>
                </a:lnTo>
                <a:lnTo>
                  <a:pt x="8524240" y="5080"/>
                </a:lnTo>
                <a:lnTo>
                  <a:pt x="8524240" y="6350"/>
                </a:lnTo>
                <a:lnTo>
                  <a:pt x="8520430" y="6350"/>
                </a:lnTo>
                <a:lnTo>
                  <a:pt x="8520430" y="7620"/>
                </a:lnTo>
                <a:lnTo>
                  <a:pt x="8516620" y="7620"/>
                </a:lnTo>
                <a:lnTo>
                  <a:pt x="851662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10795">
                <a:moveTo>
                  <a:pt x="9144000" y="0"/>
                </a:moveTo>
                <a:lnTo>
                  <a:pt x="8540750" y="0"/>
                </a:lnTo>
                <a:lnTo>
                  <a:pt x="8540750" y="1270"/>
                </a:lnTo>
                <a:lnTo>
                  <a:pt x="8536940" y="1270"/>
                </a:lnTo>
                <a:lnTo>
                  <a:pt x="853694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26990" y="3810"/>
                </a:moveTo>
                <a:lnTo>
                  <a:pt x="5121910" y="3810"/>
                </a:lnTo>
                <a:lnTo>
                  <a:pt x="5121910" y="2540"/>
                </a:lnTo>
                <a:lnTo>
                  <a:pt x="5116830" y="2540"/>
                </a:lnTo>
                <a:lnTo>
                  <a:pt x="5116830" y="1270"/>
                </a:lnTo>
                <a:lnTo>
                  <a:pt x="5111750" y="1270"/>
                </a:lnTo>
                <a:lnTo>
                  <a:pt x="511175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126990" y="5080"/>
                </a:lnTo>
                <a:lnTo>
                  <a:pt x="5126990" y="3810"/>
                </a:lnTo>
                <a:close/>
              </a:path>
              <a:path w="9144000" h="8889">
                <a:moveTo>
                  <a:pt x="5142230" y="7620"/>
                </a:moveTo>
                <a:lnTo>
                  <a:pt x="5137150" y="7620"/>
                </a:lnTo>
                <a:lnTo>
                  <a:pt x="5137150" y="6350"/>
                </a:lnTo>
                <a:lnTo>
                  <a:pt x="5132070" y="6350"/>
                </a:lnTo>
                <a:lnTo>
                  <a:pt x="5132070" y="5092"/>
                </a:lnTo>
                <a:lnTo>
                  <a:pt x="5126990" y="5092"/>
                </a:lnTo>
                <a:lnTo>
                  <a:pt x="512699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42230" y="8890"/>
                </a:lnTo>
                <a:lnTo>
                  <a:pt x="514223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496300" y="6350"/>
                </a:lnTo>
                <a:lnTo>
                  <a:pt x="8496300" y="5092"/>
                </a:lnTo>
                <a:lnTo>
                  <a:pt x="8491220" y="5092"/>
                </a:lnTo>
                <a:lnTo>
                  <a:pt x="8491220" y="6350"/>
                </a:lnTo>
                <a:lnTo>
                  <a:pt x="8487410" y="6350"/>
                </a:lnTo>
                <a:lnTo>
                  <a:pt x="8487410" y="7620"/>
                </a:lnTo>
                <a:lnTo>
                  <a:pt x="8482330" y="7620"/>
                </a:lnTo>
                <a:lnTo>
                  <a:pt x="848233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000" y="0"/>
                </a:lnTo>
                <a:lnTo>
                  <a:pt x="8509000" y="1270"/>
                </a:lnTo>
                <a:lnTo>
                  <a:pt x="8506460" y="1270"/>
                </a:lnTo>
                <a:lnTo>
                  <a:pt x="8506460" y="2540"/>
                </a:lnTo>
                <a:lnTo>
                  <a:pt x="8500110" y="2540"/>
                </a:lnTo>
                <a:lnTo>
                  <a:pt x="8500110" y="3810"/>
                </a:lnTo>
                <a:lnTo>
                  <a:pt x="8496300" y="3810"/>
                </a:lnTo>
                <a:lnTo>
                  <a:pt x="849630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2294890" y="3810"/>
                </a:move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2225040" y="8890"/>
                </a:lnTo>
                <a:lnTo>
                  <a:pt x="2225040" y="7620"/>
                </a:lnTo>
                <a:lnTo>
                  <a:pt x="2247900" y="7620"/>
                </a:lnTo>
                <a:lnTo>
                  <a:pt x="2247900" y="6350"/>
                </a:lnTo>
                <a:lnTo>
                  <a:pt x="2270760" y="6350"/>
                </a:lnTo>
                <a:lnTo>
                  <a:pt x="2270760" y="5080"/>
                </a:lnTo>
                <a:lnTo>
                  <a:pt x="2294890" y="5080"/>
                </a:lnTo>
                <a:lnTo>
                  <a:pt x="2294890" y="3810"/>
                </a:lnTo>
                <a:close/>
              </a:path>
              <a:path w="9144000" h="9525">
                <a:moveTo>
                  <a:pt x="235331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2317750" y="2540"/>
                </a:lnTo>
                <a:lnTo>
                  <a:pt x="2317750" y="3810"/>
                </a:lnTo>
                <a:lnTo>
                  <a:pt x="2340610" y="3810"/>
                </a:lnTo>
                <a:lnTo>
                  <a:pt x="2340610" y="2540"/>
                </a:lnTo>
                <a:lnTo>
                  <a:pt x="2340610" y="1270"/>
                </a:lnTo>
                <a:lnTo>
                  <a:pt x="2353310" y="1270"/>
                </a:lnTo>
                <a:lnTo>
                  <a:pt x="2353310" y="0"/>
                </a:lnTo>
                <a:close/>
              </a:path>
              <a:path w="9144000" h="9525">
                <a:moveTo>
                  <a:pt x="5152390" y="1270"/>
                </a:moveTo>
                <a:lnTo>
                  <a:pt x="5147297" y="1270"/>
                </a:lnTo>
                <a:lnTo>
                  <a:pt x="5147297" y="0"/>
                </a:lnTo>
                <a:lnTo>
                  <a:pt x="2853690" y="0"/>
                </a:lnTo>
                <a:lnTo>
                  <a:pt x="2853690" y="1270"/>
                </a:lnTo>
                <a:lnTo>
                  <a:pt x="2872740" y="1270"/>
                </a:lnTo>
                <a:lnTo>
                  <a:pt x="2872740" y="2540"/>
                </a:lnTo>
                <a:lnTo>
                  <a:pt x="2872740" y="3810"/>
                </a:lnTo>
                <a:lnTo>
                  <a:pt x="2891790" y="3810"/>
                </a:lnTo>
                <a:lnTo>
                  <a:pt x="2891790" y="2540"/>
                </a:lnTo>
                <a:lnTo>
                  <a:pt x="5152390" y="2540"/>
                </a:lnTo>
                <a:lnTo>
                  <a:pt x="5152390" y="1270"/>
                </a:lnTo>
                <a:close/>
              </a:path>
              <a:path w="9144000" h="9525">
                <a:moveTo>
                  <a:pt x="5177790" y="7620"/>
                </a:moveTo>
                <a:lnTo>
                  <a:pt x="5172710" y="7620"/>
                </a:lnTo>
                <a:lnTo>
                  <a:pt x="5172710" y="6350"/>
                </a:lnTo>
                <a:lnTo>
                  <a:pt x="5167630" y="6350"/>
                </a:lnTo>
                <a:lnTo>
                  <a:pt x="5167630" y="5080"/>
                </a:lnTo>
                <a:lnTo>
                  <a:pt x="5162550" y="5080"/>
                </a:lnTo>
                <a:lnTo>
                  <a:pt x="5162550" y="3822"/>
                </a:lnTo>
                <a:lnTo>
                  <a:pt x="5157470" y="3822"/>
                </a:lnTo>
                <a:lnTo>
                  <a:pt x="5157470" y="2552"/>
                </a:lnTo>
                <a:lnTo>
                  <a:pt x="5152390" y="2552"/>
                </a:lnTo>
                <a:lnTo>
                  <a:pt x="5152390" y="3822"/>
                </a:lnTo>
                <a:lnTo>
                  <a:pt x="2912110" y="3822"/>
                </a:lnTo>
                <a:lnTo>
                  <a:pt x="2912110" y="5080"/>
                </a:lnTo>
                <a:lnTo>
                  <a:pt x="2931160" y="5080"/>
                </a:lnTo>
                <a:lnTo>
                  <a:pt x="2931160" y="6350"/>
                </a:lnTo>
                <a:lnTo>
                  <a:pt x="2951480" y="6350"/>
                </a:lnTo>
                <a:lnTo>
                  <a:pt x="2951480" y="7620"/>
                </a:lnTo>
                <a:lnTo>
                  <a:pt x="2970530" y="7620"/>
                </a:lnTo>
                <a:lnTo>
                  <a:pt x="2970517" y="8902"/>
                </a:lnTo>
                <a:lnTo>
                  <a:pt x="5177790" y="8902"/>
                </a:lnTo>
                <a:lnTo>
                  <a:pt x="5177790" y="7620"/>
                </a:lnTo>
                <a:close/>
              </a:path>
              <a:path w="9144000" h="9525">
                <a:moveTo>
                  <a:pt x="9144000" y="3810"/>
                </a:moveTo>
                <a:lnTo>
                  <a:pt x="8473440" y="3810"/>
                </a:lnTo>
                <a:lnTo>
                  <a:pt x="8473440" y="2552"/>
                </a:lnTo>
                <a:lnTo>
                  <a:pt x="8469630" y="2552"/>
                </a:lnTo>
                <a:lnTo>
                  <a:pt x="8469630" y="3810"/>
                </a:lnTo>
                <a:lnTo>
                  <a:pt x="8464550" y="3810"/>
                </a:lnTo>
                <a:lnTo>
                  <a:pt x="8464550" y="5080"/>
                </a:lnTo>
                <a:lnTo>
                  <a:pt x="8460740" y="5080"/>
                </a:lnTo>
                <a:lnTo>
                  <a:pt x="8460740" y="6350"/>
                </a:lnTo>
                <a:lnTo>
                  <a:pt x="8455660" y="6350"/>
                </a:lnTo>
                <a:lnTo>
                  <a:pt x="8455660" y="7620"/>
                </a:lnTo>
                <a:lnTo>
                  <a:pt x="8451850" y="7620"/>
                </a:lnTo>
                <a:lnTo>
                  <a:pt x="845185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9525">
                <a:moveTo>
                  <a:pt x="9144000" y="0"/>
                </a:moveTo>
                <a:lnTo>
                  <a:pt x="8478520" y="0"/>
                </a:lnTo>
                <a:lnTo>
                  <a:pt x="8478520" y="1270"/>
                </a:lnTo>
                <a:lnTo>
                  <a:pt x="8473440" y="1270"/>
                </a:lnTo>
                <a:lnTo>
                  <a:pt x="847344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2061210" y="7620"/>
                </a:moveTo>
                <a:lnTo>
                  <a:pt x="0" y="7620"/>
                </a:lnTo>
                <a:lnTo>
                  <a:pt x="0" y="8877"/>
                </a:lnTo>
                <a:lnTo>
                  <a:pt x="2061197" y="8877"/>
                </a:lnTo>
                <a:lnTo>
                  <a:pt x="2061210" y="7620"/>
                </a:lnTo>
                <a:close/>
              </a:path>
              <a:path w="9144000" h="8889">
                <a:moveTo>
                  <a:pt x="217805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2085340" y="6337"/>
                </a:lnTo>
                <a:lnTo>
                  <a:pt x="2085340" y="7607"/>
                </a:lnTo>
                <a:lnTo>
                  <a:pt x="2108200" y="7607"/>
                </a:lnTo>
                <a:lnTo>
                  <a:pt x="2108200" y="6337"/>
                </a:lnTo>
                <a:lnTo>
                  <a:pt x="2108200" y="5067"/>
                </a:lnTo>
                <a:lnTo>
                  <a:pt x="2131060" y="5067"/>
                </a:lnTo>
                <a:lnTo>
                  <a:pt x="2131060" y="3797"/>
                </a:lnTo>
                <a:lnTo>
                  <a:pt x="2155190" y="3797"/>
                </a:lnTo>
                <a:lnTo>
                  <a:pt x="2155190" y="2527"/>
                </a:lnTo>
                <a:lnTo>
                  <a:pt x="2178050" y="2527"/>
                </a:lnTo>
                <a:lnTo>
                  <a:pt x="2178050" y="1257"/>
                </a:lnTo>
                <a:close/>
              </a:path>
              <a:path w="9144000" h="8889">
                <a:moveTo>
                  <a:pt x="2225040" y="0"/>
                </a:moveTo>
                <a:lnTo>
                  <a:pt x="2200910" y="0"/>
                </a:lnTo>
                <a:lnTo>
                  <a:pt x="2200910" y="1270"/>
                </a:lnTo>
                <a:lnTo>
                  <a:pt x="2225040" y="1270"/>
                </a:lnTo>
                <a:lnTo>
                  <a:pt x="2225040" y="0"/>
                </a:lnTo>
                <a:close/>
              </a:path>
              <a:path w="9144000" h="8889">
                <a:moveTo>
                  <a:pt x="2989580" y="0"/>
                </a:moveTo>
                <a:lnTo>
                  <a:pt x="2970530" y="0"/>
                </a:lnTo>
                <a:lnTo>
                  <a:pt x="2970530" y="1270"/>
                </a:lnTo>
                <a:lnTo>
                  <a:pt x="2989580" y="1270"/>
                </a:lnTo>
                <a:lnTo>
                  <a:pt x="2989580" y="0"/>
                </a:lnTo>
                <a:close/>
              </a:path>
              <a:path w="9144000" h="8889">
                <a:moveTo>
                  <a:pt x="5204447" y="5067"/>
                </a:moveTo>
                <a:lnTo>
                  <a:pt x="5199380" y="5067"/>
                </a:lnTo>
                <a:lnTo>
                  <a:pt x="5199380" y="3797"/>
                </a:lnTo>
                <a:lnTo>
                  <a:pt x="5194300" y="3797"/>
                </a:lnTo>
                <a:lnTo>
                  <a:pt x="5194300" y="2527"/>
                </a:lnTo>
                <a:lnTo>
                  <a:pt x="5189220" y="2527"/>
                </a:lnTo>
                <a:lnTo>
                  <a:pt x="5189220" y="1270"/>
                </a:lnTo>
                <a:lnTo>
                  <a:pt x="5184140" y="1270"/>
                </a:lnTo>
                <a:lnTo>
                  <a:pt x="5184140" y="0"/>
                </a:lnTo>
                <a:lnTo>
                  <a:pt x="5177790" y="0"/>
                </a:lnTo>
                <a:lnTo>
                  <a:pt x="5177790" y="1270"/>
                </a:lnTo>
                <a:lnTo>
                  <a:pt x="3009900" y="1270"/>
                </a:lnTo>
                <a:lnTo>
                  <a:pt x="3009900" y="2527"/>
                </a:lnTo>
                <a:lnTo>
                  <a:pt x="3028950" y="2527"/>
                </a:lnTo>
                <a:lnTo>
                  <a:pt x="3028950" y="3797"/>
                </a:lnTo>
                <a:lnTo>
                  <a:pt x="3049270" y="3797"/>
                </a:lnTo>
                <a:lnTo>
                  <a:pt x="3049270" y="5067"/>
                </a:lnTo>
                <a:lnTo>
                  <a:pt x="3068320" y="5067"/>
                </a:lnTo>
                <a:lnTo>
                  <a:pt x="3068320" y="6337"/>
                </a:lnTo>
                <a:lnTo>
                  <a:pt x="3068320" y="7607"/>
                </a:lnTo>
                <a:lnTo>
                  <a:pt x="3087370" y="7607"/>
                </a:lnTo>
                <a:lnTo>
                  <a:pt x="3087370" y="6337"/>
                </a:lnTo>
                <a:lnTo>
                  <a:pt x="5204447" y="6337"/>
                </a:lnTo>
                <a:lnTo>
                  <a:pt x="5204447" y="5067"/>
                </a:lnTo>
                <a:close/>
              </a:path>
              <a:path w="9144000" h="8889">
                <a:moveTo>
                  <a:pt x="5214620" y="7620"/>
                </a:moveTo>
                <a:lnTo>
                  <a:pt x="5209540" y="7620"/>
                </a:lnTo>
                <a:lnTo>
                  <a:pt x="5209540" y="6350"/>
                </a:lnTo>
                <a:lnTo>
                  <a:pt x="5204447" y="6350"/>
                </a:lnTo>
                <a:lnTo>
                  <a:pt x="5204447" y="7620"/>
                </a:lnTo>
                <a:lnTo>
                  <a:pt x="3107690" y="7620"/>
                </a:lnTo>
                <a:lnTo>
                  <a:pt x="3107690" y="8877"/>
                </a:lnTo>
                <a:lnTo>
                  <a:pt x="5214620" y="8877"/>
                </a:lnTo>
                <a:lnTo>
                  <a:pt x="521462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428990" y="7620"/>
                </a:lnTo>
                <a:lnTo>
                  <a:pt x="8428990" y="6350"/>
                </a:lnTo>
                <a:lnTo>
                  <a:pt x="8423910" y="6350"/>
                </a:lnTo>
                <a:lnTo>
                  <a:pt x="8423910" y="7620"/>
                </a:lnTo>
                <a:lnTo>
                  <a:pt x="8420100" y="7620"/>
                </a:lnTo>
                <a:lnTo>
                  <a:pt x="842010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451850" y="1257"/>
                </a:lnTo>
                <a:lnTo>
                  <a:pt x="8451850" y="0"/>
                </a:lnTo>
                <a:lnTo>
                  <a:pt x="8446770" y="0"/>
                </a:lnTo>
                <a:lnTo>
                  <a:pt x="8446770" y="1257"/>
                </a:lnTo>
                <a:lnTo>
                  <a:pt x="8442960" y="1257"/>
                </a:lnTo>
                <a:lnTo>
                  <a:pt x="8442960" y="2527"/>
                </a:lnTo>
                <a:lnTo>
                  <a:pt x="8437880" y="2527"/>
                </a:lnTo>
                <a:lnTo>
                  <a:pt x="8437880" y="3797"/>
                </a:lnTo>
                <a:lnTo>
                  <a:pt x="8432800" y="3797"/>
                </a:lnTo>
                <a:lnTo>
                  <a:pt x="8432800" y="5067"/>
                </a:lnTo>
                <a:lnTo>
                  <a:pt x="8428990" y="5067"/>
                </a:lnTo>
                <a:lnTo>
                  <a:pt x="842899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34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1911350" y="10160"/>
                </a:lnTo>
                <a:lnTo>
                  <a:pt x="1911350" y="8890"/>
                </a:lnTo>
                <a:lnTo>
                  <a:pt x="1920240" y="8890"/>
                </a:lnTo>
                <a:lnTo>
                  <a:pt x="1920240" y="7620"/>
                </a:lnTo>
                <a:lnTo>
                  <a:pt x="1929130" y="7620"/>
                </a:lnTo>
                <a:lnTo>
                  <a:pt x="1929130" y="6350"/>
                </a:lnTo>
                <a:lnTo>
                  <a:pt x="1934210" y="6350"/>
                </a:lnTo>
                <a:lnTo>
                  <a:pt x="1934210" y="5080"/>
                </a:lnTo>
                <a:close/>
              </a:path>
              <a:path w="9144000" h="10795">
                <a:moveTo>
                  <a:pt x="20383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968500" y="3810"/>
                </a:lnTo>
                <a:lnTo>
                  <a:pt x="1968500" y="5080"/>
                </a:lnTo>
                <a:lnTo>
                  <a:pt x="1991360" y="5080"/>
                </a:lnTo>
                <a:lnTo>
                  <a:pt x="1991360" y="3810"/>
                </a:lnTo>
                <a:lnTo>
                  <a:pt x="1991360" y="2540"/>
                </a:lnTo>
                <a:lnTo>
                  <a:pt x="2015490" y="2540"/>
                </a:lnTo>
                <a:lnTo>
                  <a:pt x="2015490" y="1270"/>
                </a:lnTo>
                <a:lnTo>
                  <a:pt x="2038350" y="1270"/>
                </a:lnTo>
                <a:lnTo>
                  <a:pt x="2038350" y="0"/>
                </a:lnTo>
                <a:close/>
              </a:path>
              <a:path w="9144000" h="10795">
                <a:moveTo>
                  <a:pt x="5229860" y="2540"/>
                </a:moveTo>
                <a:lnTo>
                  <a:pt x="5224780" y="2540"/>
                </a:lnTo>
                <a:lnTo>
                  <a:pt x="5224780" y="1270"/>
                </a:lnTo>
                <a:lnTo>
                  <a:pt x="5219700" y="1270"/>
                </a:lnTo>
                <a:lnTo>
                  <a:pt x="5219700" y="0"/>
                </a:lnTo>
                <a:lnTo>
                  <a:pt x="3126740" y="0"/>
                </a:lnTo>
                <a:lnTo>
                  <a:pt x="3126740" y="1270"/>
                </a:lnTo>
                <a:lnTo>
                  <a:pt x="3145790" y="1270"/>
                </a:lnTo>
                <a:lnTo>
                  <a:pt x="3145790" y="2540"/>
                </a:lnTo>
                <a:lnTo>
                  <a:pt x="3166110" y="2540"/>
                </a:lnTo>
                <a:lnTo>
                  <a:pt x="3166110" y="3810"/>
                </a:lnTo>
                <a:lnTo>
                  <a:pt x="3166110" y="5080"/>
                </a:lnTo>
                <a:lnTo>
                  <a:pt x="3185160" y="5080"/>
                </a:lnTo>
                <a:lnTo>
                  <a:pt x="3185160" y="3810"/>
                </a:lnTo>
                <a:lnTo>
                  <a:pt x="5229860" y="3810"/>
                </a:lnTo>
                <a:lnTo>
                  <a:pt x="5229860" y="2540"/>
                </a:lnTo>
                <a:close/>
              </a:path>
              <a:path w="9144000" h="10795">
                <a:moveTo>
                  <a:pt x="5255260" y="8890"/>
                </a:moveTo>
                <a:lnTo>
                  <a:pt x="5250180" y="8890"/>
                </a:lnTo>
                <a:lnTo>
                  <a:pt x="5250180" y="7620"/>
                </a:lnTo>
                <a:lnTo>
                  <a:pt x="5245100" y="7620"/>
                </a:lnTo>
                <a:lnTo>
                  <a:pt x="5245100" y="6350"/>
                </a:lnTo>
                <a:lnTo>
                  <a:pt x="5240020" y="6350"/>
                </a:lnTo>
                <a:lnTo>
                  <a:pt x="5240020" y="5092"/>
                </a:lnTo>
                <a:lnTo>
                  <a:pt x="5234940" y="5092"/>
                </a:lnTo>
                <a:lnTo>
                  <a:pt x="5234940" y="3822"/>
                </a:lnTo>
                <a:lnTo>
                  <a:pt x="5229860" y="3822"/>
                </a:lnTo>
                <a:lnTo>
                  <a:pt x="5229860" y="5092"/>
                </a:lnTo>
                <a:lnTo>
                  <a:pt x="3205480" y="5092"/>
                </a:lnTo>
                <a:lnTo>
                  <a:pt x="3205480" y="6350"/>
                </a:lnTo>
                <a:lnTo>
                  <a:pt x="3224530" y="6350"/>
                </a:lnTo>
                <a:lnTo>
                  <a:pt x="3224530" y="7620"/>
                </a:lnTo>
                <a:lnTo>
                  <a:pt x="3243580" y="7620"/>
                </a:lnTo>
                <a:lnTo>
                  <a:pt x="3243580" y="8890"/>
                </a:lnTo>
                <a:lnTo>
                  <a:pt x="3263900" y="8890"/>
                </a:lnTo>
                <a:lnTo>
                  <a:pt x="3263887" y="10172"/>
                </a:lnTo>
                <a:lnTo>
                  <a:pt x="5255260" y="10172"/>
                </a:lnTo>
                <a:lnTo>
                  <a:pt x="5255260" y="8890"/>
                </a:lnTo>
                <a:close/>
              </a:path>
              <a:path w="9144000" h="10795">
                <a:moveTo>
                  <a:pt x="9144000" y="5092"/>
                </a:moveTo>
                <a:lnTo>
                  <a:pt x="8406130" y="5092"/>
                </a:lnTo>
                <a:lnTo>
                  <a:pt x="8406130" y="3822"/>
                </a:lnTo>
                <a:lnTo>
                  <a:pt x="8402320" y="3822"/>
                </a:lnTo>
                <a:lnTo>
                  <a:pt x="8402320" y="5092"/>
                </a:lnTo>
                <a:lnTo>
                  <a:pt x="8397240" y="5092"/>
                </a:lnTo>
                <a:lnTo>
                  <a:pt x="8397240" y="6350"/>
                </a:lnTo>
                <a:lnTo>
                  <a:pt x="8393430" y="6350"/>
                </a:lnTo>
                <a:lnTo>
                  <a:pt x="8393430" y="7620"/>
                </a:lnTo>
                <a:lnTo>
                  <a:pt x="8388350" y="7620"/>
                </a:lnTo>
                <a:lnTo>
                  <a:pt x="8388350" y="8890"/>
                </a:lnTo>
                <a:lnTo>
                  <a:pt x="8384540" y="8890"/>
                </a:lnTo>
                <a:lnTo>
                  <a:pt x="8384540" y="10172"/>
                </a:lnTo>
                <a:lnTo>
                  <a:pt x="9135110" y="10172"/>
                </a:lnTo>
                <a:lnTo>
                  <a:pt x="9135110" y="8890"/>
                </a:lnTo>
                <a:lnTo>
                  <a:pt x="9138920" y="8890"/>
                </a:lnTo>
                <a:lnTo>
                  <a:pt x="9138920" y="7620"/>
                </a:lnTo>
                <a:lnTo>
                  <a:pt x="9142730" y="7620"/>
                </a:lnTo>
                <a:lnTo>
                  <a:pt x="9142730" y="6350"/>
                </a:lnTo>
                <a:lnTo>
                  <a:pt x="9144000" y="6350"/>
                </a:lnTo>
                <a:lnTo>
                  <a:pt x="9144000" y="509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15020" y="0"/>
                </a:lnTo>
                <a:lnTo>
                  <a:pt x="8415020" y="1270"/>
                </a:lnTo>
                <a:lnTo>
                  <a:pt x="8411210" y="1270"/>
                </a:lnTo>
                <a:lnTo>
                  <a:pt x="8411210" y="2540"/>
                </a:lnTo>
                <a:lnTo>
                  <a:pt x="8406130" y="2540"/>
                </a:lnTo>
                <a:lnTo>
                  <a:pt x="840613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0" y="339102"/>
            <a:ext cx="9135110" cy="8890"/>
          </a:xfrm>
          <a:custGeom>
            <a:avLst/>
            <a:gdLst/>
            <a:ahLst/>
            <a:cxnLst/>
            <a:rect l="l" t="t" r="r" b="b"/>
            <a:pathLst>
              <a:path w="9135110" h="8889">
                <a:moveTo>
                  <a:pt x="1850390" y="7620"/>
                </a:moveTo>
                <a:lnTo>
                  <a:pt x="0" y="7620"/>
                </a:lnTo>
                <a:lnTo>
                  <a:pt x="0" y="8877"/>
                </a:lnTo>
                <a:lnTo>
                  <a:pt x="1850390" y="8877"/>
                </a:lnTo>
                <a:lnTo>
                  <a:pt x="1850390" y="7620"/>
                </a:lnTo>
                <a:close/>
              </a:path>
              <a:path w="9135110" h="8889">
                <a:moveTo>
                  <a:pt x="189484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1859280" y="6337"/>
                </a:lnTo>
                <a:lnTo>
                  <a:pt x="1859280" y="7607"/>
                </a:lnTo>
                <a:lnTo>
                  <a:pt x="1868170" y="7607"/>
                </a:lnTo>
                <a:lnTo>
                  <a:pt x="1868170" y="6337"/>
                </a:lnTo>
                <a:lnTo>
                  <a:pt x="1868170" y="5067"/>
                </a:lnTo>
                <a:lnTo>
                  <a:pt x="1877060" y="5067"/>
                </a:lnTo>
                <a:lnTo>
                  <a:pt x="1877060" y="3797"/>
                </a:lnTo>
                <a:lnTo>
                  <a:pt x="1885950" y="3797"/>
                </a:lnTo>
                <a:lnTo>
                  <a:pt x="1885950" y="2527"/>
                </a:lnTo>
                <a:lnTo>
                  <a:pt x="1894840" y="2527"/>
                </a:lnTo>
                <a:lnTo>
                  <a:pt x="1894840" y="1257"/>
                </a:lnTo>
                <a:close/>
              </a:path>
              <a:path w="9135110" h="8889">
                <a:moveTo>
                  <a:pt x="1911350" y="0"/>
                </a:moveTo>
                <a:lnTo>
                  <a:pt x="1902460" y="0"/>
                </a:lnTo>
                <a:lnTo>
                  <a:pt x="1902460" y="1270"/>
                </a:lnTo>
                <a:lnTo>
                  <a:pt x="1911350" y="1270"/>
                </a:lnTo>
                <a:lnTo>
                  <a:pt x="1911350" y="0"/>
                </a:lnTo>
                <a:close/>
              </a:path>
              <a:path w="9135110" h="8889">
                <a:moveTo>
                  <a:pt x="3282950" y="0"/>
                </a:moveTo>
                <a:lnTo>
                  <a:pt x="3263900" y="0"/>
                </a:lnTo>
                <a:lnTo>
                  <a:pt x="3263900" y="1270"/>
                </a:lnTo>
                <a:lnTo>
                  <a:pt x="3282950" y="1270"/>
                </a:lnTo>
                <a:lnTo>
                  <a:pt x="3282950" y="0"/>
                </a:lnTo>
                <a:close/>
              </a:path>
              <a:path w="9135110" h="8889">
                <a:moveTo>
                  <a:pt x="5281930" y="5067"/>
                </a:moveTo>
                <a:lnTo>
                  <a:pt x="5278120" y="5067"/>
                </a:lnTo>
                <a:lnTo>
                  <a:pt x="5278120" y="3797"/>
                </a:lnTo>
                <a:lnTo>
                  <a:pt x="5270500" y="3797"/>
                </a:lnTo>
                <a:lnTo>
                  <a:pt x="5270500" y="2527"/>
                </a:lnTo>
                <a:lnTo>
                  <a:pt x="5265420" y="2527"/>
                </a:lnTo>
                <a:lnTo>
                  <a:pt x="5265420" y="1270"/>
                </a:lnTo>
                <a:lnTo>
                  <a:pt x="5260340" y="1270"/>
                </a:lnTo>
                <a:lnTo>
                  <a:pt x="5260340" y="0"/>
                </a:lnTo>
                <a:lnTo>
                  <a:pt x="5255260" y="0"/>
                </a:lnTo>
                <a:lnTo>
                  <a:pt x="5255260" y="1270"/>
                </a:lnTo>
                <a:lnTo>
                  <a:pt x="3303270" y="1270"/>
                </a:lnTo>
                <a:lnTo>
                  <a:pt x="3303270" y="2527"/>
                </a:lnTo>
                <a:lnTo>
                  <a:pt x="3322320" y="2527"/>
                </a:lnTo>
                <a:lnTo>
                  <a:pt x="3322320" y="3797"/>
                </a:lnTo>
                <a:lnTo>
                  <a:pt x="3341370" y="3797"/>
                </a:lnTo>
                <a:lnTo>
                  <a:pt x="3341370" y="5067"/>
                </a:lnTo>
                <a:lnTo>
                  <a:pt x="3361690" y="5067"/>
                </a:lnTo>
                <a:lnTo>
                  <a:pt x="3361690" y="6337"/>
                </a:lnTo>
                <a:lnTo>
                  <a:pt x="3361690" y="7607"/>
                </a:lnTo>
                <a:lnTo>
                  <a:pt x="3371850" y="7607"/>
                </a:lnTo>
                <a:lnTo>
                  <a:pt x="3371850" y="6337"/>
                </a:lnTo>
                <a:lnTo>
                  <a:pt x="5281930" y="6337"/>
                </a:lnTo>
                <a:lnTo>
                  <a:pt x="5281930" y="5067"/>
                </a:lnTo>
                <a:close/>
              </a:path>
              <a:path w="9135110" h="8889">
                <a:moveTo>
                  <a:pt x="5294630" y="7620"/>
                </a:moveTo>
                <a:lnTo>
                  <a:pt x="5288280" y="7620"/>
                </a:lnTo>
                <a:lnTo>
                  <a:pt x="5288280" y="6350"/>
                </a:lnTo>
                <a:lnTo>
                  <a:pt x="5281930" y="6350"/>
                </a:lnTo>
                <a:lnTo>
                  <a:pt x="5281930" y="7620"/>
                </a:lnTo>
                <a:lnTo>
                  <a:pt x="3388360" y="7620"/>
                </a:lnTo>
                <a:lnTo>
                  <a:pt x="3388360" y="8877"/>
                </a:lnTo>
                <a:lnTo>
                  <a:pt x="5294630" y="8877"/>
                </a:lnTo>
                <a:lnTo>
                  <a:pt x="5294630" y="7620"/>
                </a:lnTo>
                <a:close/>
              </a:path>
              <a:path w="9135110" h="8889">
                <a:moveTo>
                  <a:pt x="9109710" y="7620"/>
                </a:moveTo>
                <a:lnTo>
                  <a:pt x="8361680" y="7620"/>
                </a:lnTo>
                <a:lnTo>
                  <a:pt x="8361680" y="6350"/>
                </a:lnTo>
                <a:lnTo>
                  <a:pt x="8357870" y="6350"/>
                </a:lnTo>
                <a:lnTo>
                  <a:pt x="8357870" y="7620"/>
                </a:lnTo>
                <a:lnTo>
                  <a:pt x="8352790" y="7620"/>
                </a:lnTo>
                <a:lnTo>
                  <a:pt x="8352790" y="8877"/>
                </a:lnTo>
                <a:lnTo>
                  <a:pt x="9109710" y="8877"/>
                </a:lnTo>
                <a:lnTo>
                  <a:pt x="9109710" y="7620"/>
                </a:lnTo>
                <a:close/>
              </a:path>
              <a:path w="9135110" h="8889">
                <a:moveTo>
                  <a:pt x="9127490" y="1270"/>
                </a:moveTo>
                <a:lnTo>
                  <a:pt x="8384540" y="1270"/>
                </a:lnTo>
                <a:lnTo>
                  <a:pt x="8384540" y="0"/>
                </a:lnTo>
                <a:lnTo>
                  <a:pt x="8379460" y="0"/>
                </a:lnTo>
                <a:lnTo>
                  <a:pt x="8379460" y="1270"/>
                </a:lnTo>
                <a:lnTo>
                  <a:pt x="8375650" y="1270"/>
                </a:lnTo>
                <a:lnTo>
                  <a:pt x="8375650" y="2527"/>
                </a:lnTo>
                <a:lnTo>
                  <a:pt x="8370570" y="2527"/>
                </a:lnTo>
                <a:lnTo>
                  <a:pt x="8370570" y="3797"/>
                </a:lnTo>
                <a:lnTo>
                  <a:pt x="8366760" y="3797"/>
                </a:lnTo>
                <a:lnTo>
                  <a:pt x="8366760" y="5067"/>
                </a:lnTo>
                <a:lnTo>
                  <a:pt x="8361680" y="5067"/>
                </a:lnTo>
                <a:lnTo>
                  <a:pt x="8361680" y="6337"/>
                </a:lnTo>
                <a:lnTo>
                  <a:pt x="9113520" y="6337"/>
                </a:lnTo>
                <a:lnTo>
                  <a:pt x="9113520" y="7607"/>
                </a:lnTo>
                <a:lnTo>
                  <a:pt x="9117330" y="7607"/>
                </a:lnTo>
                <a:lnTo>
                  <a:pt x="9117330" y="6337"/>
                </a:lnTo>
                <a:lnTo>
                  <a:pt x="9117330" y="5067"/>
                </a:lnTo>
                <a:lnTo>
                  <a:pt x="9121127" y="5067"/>
                </a:lnTo>
                <a:lnTo>
                  <a:pt x="9121127" y="3797"/>
                </a:lnTo>
                <a:lnTo>
                  <a:pt x="9124950" y="3797"/>
                </a:lnTo>
                <a:lnTo>
                  <a:pt x="9124950" y="2527"/>
                </a:lnTo>
                <a:lnTo>
                  <a:pt x="9127490" y="2527"/>
                </a:lnTo>
                <a:lnTo>
                  <a:pt x="9127490" y="1270"/>
                </a:lnTo>
                <a:close/>
              </a:path>
              <a:path w="9135110" h="8889">
                <a:moveTo>
                  <a:pt x="9135110" y="0"/>
                </a:moveTo>
                <a:lnTo>
                  <a:pt x="9131300" y="0"/>
                </a:lnTo>
                <a:lnTo>
                  <a:pt x="9131300" y="1270"/>
                </a:lnTo>
                <a:lnTo>
                  <a:pt x="9135110" y="1270"/>
                </a:lnTo>
                <a:lnTo>
                  <a:pt x="91351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5900" cy="8890"/>
          </a:xfrm>
          <a:custGeom>
            <a:avLst/>
            <a:gdLst/>
            <a:ahLst/>
            <a:cxnLst/>
            <a:rect l="l" t="t" r="r" b="b"/>
            <a:pathLst>
              <a:path w="9105900" h="8889">
                <a:moveTo>
                  <a:pt x="1807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789430" y="8890"/>
                </a:lnTo>
                <a:lnTo>
                  <a:pt x="1789430" y="7620"/>
                </a:lnTo>
                <a:lnTo>
                  <a:pt x="1798320" y="7620"/>
                </a:lnTo>
                <a:lnTo>
                  <a:pt x="1798320" y="6350"/>
                </a:lnTo>
                <a:lnTo>
                  <a:pt x="1807210" y="6350"/>
                </a:lnTo>
                <a:lnTo>
                  <a:pt x="1807210" y="5080"/>
                </a:lnTo>
                <a:close/>
              </a:path>
              <a:path w="9105900" h="8889">
                <a:moveTo>
                  <a:pt x="18415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816100" y="3810"/>
                </a:lnTo>
                <a:lnTo>
                  <a:pt x="1816100" y="5080"/>
                </a:lnTo>
                <a:lnTo>
                  <a:pt x="1824990" y="5080"/>
                </a:lnTo>
                <a:lnTo>
                  <a:pt x="1824990" y="3810"/>
                </a:lnTo>
                <a:lnTo>
                  <a:pt x="1824990" y="2540"/>
                </a:lnTo>
                <a:lnTo>
                  <a:pt x="1833880" y="2540"/>
                </a:lnTo>
                <a:lnTo>
                  <a:pt x="1833880" y="1270"/>
                </a:lnTo>
                <a:lnTo>
                  <a:pt x="1841500" y="1270"/>
                </a:lnTo>
                <a:lnTo>
                  <a:pt x="1841500" y="0"/>
                </a:lnTo>
                <a:close/>
              </a:path>
              <a:path w="9105900" h="8889">
                <a:moveTo>
                  <a:pt x="5313680" y="2540"/>
                </a:moveTo>
                <a:lnTo>
                  <a:pt x="5307330" y="2540"/>
                </a:lnTo>
                <a:lnTo>
                  <a:pt x="5307330" y="1270"/>
                </a:lnTo>
                <a:lnTo>
                  <a:pt x="5300980" y="1270"/>
                </a:lnTo>
                <a:lnTo>
                  <a:pt x="5300980" y="0"/>
                </a:lnTo>
                <a:lnTo>
                  <a:pt x="3401060" y="0"/>
                </a:lnTo>
                <a:lnTo>
                  <a:pt x="3401060" y="1270"/>
                </a:lnTo>
                <a:lnTo>
                  <a:pt x="3412490" y="1270"/>
                </a:lnTo>
                <a:lnTo>
                  <a:pt x="3412490" y="2540"/>
                </a:lnTo>
                <a:lnTo>
                  <a:pt x="3423920" y="2540"/>
                </a:lnTo>
                <a:lnTo>
                  <a:pt x="3423920" y="3810"/>
                </a:lnTo>
                <a:lnTo>
                  <a:pt x="3423920" y="5080"/>
                </a:lnTo>
                <a:lnTo>
                  <a:pt x="3435350" y="5080"/>
                </a:lnTo>
                <a:lnTo>
                  <a:pt x="3435350" y="3810"/>
                </a:lnTo>
                <a:lnTo>
                  <a:pt x="5313680" y="3810"/>
                </a:lnTo>
                <a:lnTo>
                  <a:pt x="5313680" y="2540"/>
                </a:lnTo>
                <a:close/>
              </a:path>
              <a:path w="9105900" h="8889">
                <a:moveTo>
                  <a:pt x="5339080" y="7620"/>
                </a:moveTo>
                <a:lnTo>
                  <a:pt x="5332730" y="7620"/>
                </a:lnTo>
                <a:lnTo>
                  <a:pt x="5332730" y="6350"/>
                </a:lnTo>
                <a:lnTo>
                  <a:pt x="5326380" y="6350"/>
                </a:lnTo>
                <a:lnTo>
                  <a:pt x="5326380" y="5092"/>
                </a:lnTo>
                <a:lnTo>
                  <a:pt x="5320030" y="5092"/>
                </a:lnTo>
                <a:lnTo>
                  <a:pt x="5320030" y="3822"/>
                </a:lnTo>
                <a:lnTo>
                  <a:pt x="5313680" y="3822"/>
                </a:lnTo>
                <a:lnTo>
                  <a:pt x="5313680" y="5092"/>
                </a:lnTo>
                <a:lnTo>
                  <a:pt x="3446780" y="5092"/>
                </a:lnTo>
                <a:lnTo>
                  <a:pt x="3446780" y="6350"/>
                </a:lnTo>
                <a:lnTo>
                  <a:pt x="3459480" y="6350"/>
                </a:lnTo>
                <a:lnTo>
                  <a:pt x="3459480" y="7620"/>
                </a:lnTo>
                <a:lnTo>
                  <a:pt x="3470910" y="7620"/>
                </a:lnTo>
                <a:lnTo>
                  <a:pt x="3470910" y="8890"/>
                </a:lnTo>
                <a:lnTo>
                  <a:pt x="5339080" y="8890"/>
                </a:lnTo>
                <a:lnTo>
                  <a:pt x="5339080" y="7620"/>
                </a:lnTo>
                <a:close/>
              </a:path>
              <a:path w="9105900" h="8889">
                <a:moveTo>
                  <a:pt x="9091930" y="5092"/>
                </a:moveTo>
                <a:lnTo>
                  <a:pt x="8340090" y="5092"/>
                </a:lnTo>
                <a:lnTo>
                  <a:pt x="8340090" y="3822"/>
                </a:lnTo>
                <a:lnTo>
                  <a:pt x="8335010" y="3822"/>
                </a:lnTo>
                <a:lnTo>
                  <a:pt x="8335010" y="5092"/>
                </a:lnTo>
                <a:lnTo>
                  <a:pt x="8331200" y="5092"/>
                </a:lnTo>
                <a:lnTo>
                  <a:pt x="8331200" y="6350"/>
                </a:lnTo>
                <a:lnTo>
                  <a:pt x="8326120" y="6350"/>
                </a:lnTo>
                <a:lnTo>
                  <a:pt x="8326120" y="7620"/>
                </a:lnTo>
                <a:lnTo>
                  <a:pt x="8322310" y="7620"/>
                </a:lnTo>
                <a:lnTo>
                  <a:pt x="8322310" y="8890"/>
                </a:lnTo>
                <a:lnTo>
                  <a:pt x="9084310" y="8890"/>
                </a:lnTo>
                <a:lnTo>
                  <a:pt x="9084310" y="7620"/>
                </a:lnTo>
                <a:lnTo>
                  <a:pt x="9088120" y="7620"/>
                </a:lnTo>
                <a:lnTo>
                  <a:pt x="9088120" y="6350"/>
                </a:lnTo>
                <a:lnTo>
                  <a:pt x="9091930" y="6350"/>
                </a:lnTo>
                <a:lnTo>
                  <a:pt x="9091930" y="5092"/>
                </a:lnTo>
                <a:close/>
              </a:path>
              <a:path w="9105900" h="8889">
                <a:moveTo>
                  <a:pt x="9105900" y="0"/>
                </a:moveTo>
                <a:lnTo>
                  <a:pt x="8348980" y="0"/>
                </a:lnTo>
                <a:lnTo>
                  <a:pt x="8348980" y="1270"/>
                </a:lnTo>
                <a:lnTo>
                  <a:pt x="8343900" y="1270"/>
                </a:lnTo>
                <a:lnTo>
                  <a:pt x="8343900" y="2540"/>
                </a:lnTo>
                <a:lnTo>
                  <a:pt x="8340090" y="2540"/>
                </a:lnTo>
                <a:lnTo>
                  <a:pt x="8340090" y="3810"/>
                </a:lnTo>
                <a:lnTo>
                  <a:pt x="9095727" y="3810"/>
                </a:lnTo>
                <a:lnTo>
                  <a:pt x="9095727" y="5080"/>
                </a:lnTo>
                <a:lnTo>
                  <a:pt x="9099550" y="5080"/>
                </a:lnTo>
                <a:lnTo>
                  <a:pt x="9099550" y="3810"/>
                </a:lnTo>
                <a:lnTo>
                  <a:pt x="9099550" y="2540"/>
                </a:lnTo>
                <a:lnTo>
                  <a:pt x="9103360" y="2540"/>
                </a:lnTo>
                <a:lnTo>
                  <a:pt x="9103360" y="1270"/>
                </a:lnTo>
                <a:lnTo>
                  <a:pt x="9105900" y="1270"/>
                </a:lnTo>
                <a:lnTo>
                  <a:pt x="910590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0" y="356869"/>
            <a:ext cx="9081770" cy="8890"/>
          </a:xfrm>
          <a:custGeom>
            <a:avLst/>
            <a:gdLst/>
            <a:ahLst/>
            <a:cxnLst/>
            <a:rect l="l" t="t" r="r" b="b"/>
            <a:pathLst>
              <a:path w="9081770" h="8889">
                <a:moveTo>
                  <a:pt x="17805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728470" y="8890"/>
                </a:lnTo>
                <a:lnTo>
                  <a:pt x="1728470" y="7620"/>
                </a:lnTo>
                <a:lnTo>
                  <a:pt x="1737360" y="7620"/>
                </a:lnTo>
                <a:lnTo>
                  <a:pt x="1737360" y="6350"/>
                </a:lnTo>
                <a:lnTo>
                  <a:pt x="1746250" y="6350"/>
                </a:lnTo>
                <a:lnTo>
                  <a:pt x="1746250" y="5080"/>
                </a:lnTo>
                <a:lnTo>
                  <a:pt x="1755140" y="5080"/>
                </a:lnTo>
                <a:lnTo>
                  <a:pt x="1755140" y="3810"/>
                </a:lnTo>
                <a:lnTo>
                  <a:pt x="1764030" y="3810"/>
                </a:lnTo>
                <a:lnTo>
                  <a:pt x="1764030" y="2540"/>
                </a:lnTo>
                <a:lnTo>
                  <a:pt x="1772920" y="2540"/>
                </a:lnTo>
                <a:lnTo>
                  <a:pt x="1772920" y="1270"/>
                </a:lnTo>
                <a:lnTo>
                  <a:pt x="1780540" y="1270"/>
                </a:lnTo>
                <a:lnTo>
                  <a:pt x="1780540" y="0"/>
                </a:lnTo>
                <a:close/>
              </a:path>
              <a:path w="9081770" h="8889">
                <a:moveTo>
                  <a:pt x="5383530" y="7632"/>
                </a:moveTo>
                <a:lnTo>
                  <a:pt x="5377180" y="7632"/>
                </a:lnTo>
                <a:lnTo>
                  <a:pt x="5377180" y="6350"/>
                </a:lnTo>
                <a:lnTo>
                  <a:pt x="5370830" y="6350"/>
                </a:lnTo>
                <a:lnTo>
                  <a:pt x="5370830" y="5080"/>
                </a:lnTo>
                <a:lnTo>
                  <a:pt x="5364480" y="5080"/>
                </a:lnTo>
                <a:lnTo>
                  <a:pt x="5364480" y="3822"/>
                </a:lnTo>
                <a:lnTo>
                  <a:pt x="5358130" y="3822"/>
                </a:lnTo>
                <a:lnTo>
                  <a:pt x="5358130" y="2540"/>
                </a:lnTo>
                <a:lnTo>
                  <a:pt x="5351780" y="2540"/>
                </a:lnTo>
                <a:lnTo>
                  <a:pt x="5351780" y="1282"/>
                </a:lnTo>
                <a:lnTo>
                  <a:pt x="5345430" y="1282"/>
                </a:lnTo>
                <a:lnTo>
                  <a:pt x="5345430" y="0"/>
                </a:lnTo>
                <a:lnTo>
                  <a:pt x="3482340" y="0"/>
                </a:lnTo>
                <a:lnTo>
                  <a:pt x="3482340" y="1282"/>
                </a:lnTo>
                <a:lnTo>
                  <a:pt x="3493770" y="1282"/>
                </a:lnTo>
                <a:lnTo>
                  <a:pt x="3493770" y="2540"/>
                </a:lnTo>
                <a:lnTo>
                  <a:pt x="3505200" y="2540"/>
                </a:lnTo>
                <a:lnTo>
                  <a:pt x="3505200" y="3822"/>
                </a:lnTo>
                <a:lnTo>
                  <a:pt x="3517900" y="3822"/>
                </a:lnTo>
                <a:lnTo>
                  <a:pt x="3517900" y="5080"/>
                </a:lnTo>
                <a:lnTo>
                  <a:pt x="3529330" y="5080"/>
                </a:lnTo>
                <a:lnTo>
                  <a:pt x="3529330" y="6350"/>
                </a:lnTo>
                <a:lnTo>
                  <a:pt x="3540760" y="6350"/>
                </a:lnTo>
                <a:lnTo>
                  <a:pt x="3540760" y="7632"/>
                </a:lnTo>
                <a:lnTo>
                  <a:pt x="3552190" y="7632"/>
                </a:lnTo>
                <a:lnTo>
                  <a:pt x="3552190" y="8890"/>
                </a:lnTo>
                <a:lnTo>
                  <a:pt x="5383530" y="8890"/>
                </a:lnTo>
                <a:lnTo>
                  <a:pt x="5383530" y="7632"/>
                </a:lnTo>
                <a:close/>
              </a:path>
              <a:path w="9081770" h="8889">
                <a:moveTo>
                  <a:pt x="9081770" y="0"/>
                </a:moveTo>
                <a:lnTo>
                  <a:pt x="8317230" y="0"/>
                </a:lnTo>
                <a:lnTo>
                  <a:pt x="8317230" y="1282"/>
                </a:lnTo>
                <a:lnTo>
                  <a:pt x="8313420" y="1282"/>
                </a:lnTo>
                <a:lnTo>
                  <a:pt x="8313420" y="2540"/>
                </a:lnTo>
                <a:lnTo>
                  <a:pt x="8308340" y="2540"/>
                </a:lnTo>
                <a:lnTo>
                  <a:pt x="8308340" y="3822"/>
                </a:lnTo>
                <a:lnTo>
                  <a:pt x="8304530" y="3822"/>
                </a:lnTo>
                <a:lnTo>
                  <a:pt x="8304530" y="5080"/>
                </a:lnTo>
                <a:lnTo>
                  <a:pt x="8299450" y="5080"/>
                </a:lnTo>
                <a:lnTo>
                  <a:pt x="8299450" y="6350"/>
                </a:lnTo>
                <a:lnTo>
                  <a:pt x="8295640" y="6350"/>
                </a:lnTo>
                <a:lnTo>
                  <a:pt x="8295640" y="7632"/>
                </a:lnTo>
                <a:lnTo>
                  <a:pt x="8290560" y="7632"/>
                </a:lnTo>
                <a:lnTo>
                  <a:pt x="8290560" y="8890"/>
                </a:lnTo>
                <a:lnTo>
                  <a:pt x="9060180" y="8890"/>
                </a:lnTo>
                <a:lnTo>
                  <a:pt x="9060180" y="7632"/>
                </a:lnTo>
                <a:lnTo>
                  <a:pt x="9063990" y="7632"/>
                </a:lnTo>
                <a:lnTo>
                  <a:pt x="9063990" y="6350"/>
                </a:lnTo>
                <a:lnTo>
                  <a:pt x="9066530" y="6350"/>
                </a:lnTo>
                <a:lnTo>
                  <a:pt x="9066530" y="5080"/>
                </a:lnTo>
                <a:lnTo>
                  <a:pt x="9070327" y="5080"/>
                </a:lnTo>
                <a:lnTo>
                  <a:pt x="9070327" y="3822"/>
                </a:lnTo>
                <a:lnTo>
                  <a:pt x="9074150" y="3822"/>
                </a:lnTo>
                <a:lnTo>
                  <a:pt x="9074150" y="2540"/>
                </a:lnTo>
                <a:lnTo>
                  <a:pt x="9077960" y="2540"/>
                </a:lnTo>
                <a:lnTo>
                  <a:pt x="9077960" y="1282"/>
                </a:lnTo>
                <a:lnTo>
                  <a:pt x="9081770" y="1282"/>
                </a:lnTo>
                <a:lnTo>
                  <a:pt x="9081770" y="0"/>
                </a:lnTo>
                <a:close/>
              </a:path>
            </a:pathLst>
          </a:custGeom>
          <a:solidFill>
            <a:srgbClr val="009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5100" cy="8890"/>
          </a:xfrm>
          <a:custGeom>
            <a:avLst/>
            <a:gdLst/>
            <a:ahLst/>
            <a:cxnLst/>
            <a:rect l="l" t="t" r="r" b="b"/>
            <a:pathLst>
              <a:path w="9055100" h="8889">
                <a:moveTo>
                  <a:pt x="17195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667497" y="8890"/>
                </a:lnTo>
                <a:lnTo>
                  <a:pt x="1667497" y="7620"/>
                </a:lnTo>
                <a:lnTo>
                  <a:pt x="1676400" y="7620"/>
                </a:lnTo>
                <a:lnTo>
                  <a:pt x="1676400" y="6350"/>
                </a:lnTo>
                <a:lnTo>
                  <a:pt x="1685290" y="6350"/>
                </a:lnTo>
                <a:lnTo>
                  <a:pt x="1685290" y="5080"/>
                </a:lnTo>
                <a:lnTo>
                  <a:pt x="1694180" y="5080"/>
                </a:lnTo>
                <a:lnTo>
                  <a:pt x="1694180" y="3810"/>
                </a:lnTo>
                <a:lnTo>
                  <a:pt x="1703070" y="3810"/>
                </a:lnTo>
                <a:lnTo>
                  <a:pt x="1703070" y="2540"/>
                </a:lnTo>
                <a:lnTo>
                  <a:pt x="1710690" y="2540"/>
                </a:lnTo>
                <a:lnTo>
                  <a:pt x="1710690" y="1270"/>
                </a:lnTo>
                <a:lnTo>
                  <a:pt x="1719580" y="1270"/>
                </a:lnTo>
                <a:lnTo>
                  <a:pt x="1719580" y="0"/>
                </a:lnTo>
                <a:close/>
              </a:path>
              <a:path w="9055100" h="8889">
                <a:moveTo>
                  <a:pt x="5426697" y="7632"/>
                </a:moveTo>
                <a:lnTo>
                  <a:pt x="5420360" y="7632"/>
                </a:lnTo>
                <a:lnTo>
                  <a:pt x="5420360" y="6350"/>
                </a:lnTo>
                <a:lnTo>
                  <a:pt x="5414010" y="6350"/>
                </a:lnTo>
                <a:lnTo>
                  <a:pt x="5414010" y="5092"/>
                </a:lnTo>
                <a:lnTo>
                  <a:pt x="5407647" y="5092"/>
                </a:lnTo>
                <a:lnTo>
                  <a:pt x="5407647" y="3810"/>
                </a:lnTo>
                <a:lnTo>
                  <a:pt x="5401310" y="3810"/>
                </a:lnTo>
                <a:lnTo>
                  <a:pt x="5401310" y="2540"/>
                </a:lnTo>
                <a:lnTo>
                  <a:pt x="5394960" y="2540"/>
                </a:lnTo>
                <a:lnTo>
                  <a:pt x="5394960" y="1282"/>
                </a:lnTo>
                <a:lnTo>
                  <a:pt x="5388610" y="1282"/>
                </a:lnTo>
                <a:lnTo>
                  <a:pt x="5388610" y="0"/>
                </a:lnTo>
                <a:lnTo>
                  <a:pt x="3563620" y="0"/>
                </a:lnTo>
                <a:lnTo>
                  <a:pt x="3563620" y="1282"/>
                </a:lnTo>
                <a:lnTo>
                  <a:pt x="3576320" y="1282"/>
                </a:lnTo>
                <a:lnTo>
                  <a:pt x="3576320" y="2540"/>
                </a:lnTo>
                <a:lnTo>
                  <a:pt x="3587750" y="2540"/>
                </a:lnTo>
                <a:lnTo>
                  <a:pt x="3587750" y="3810"/>
                </a:lnTo>
                <a:lnTo>
                  <a:pt x="3599180" y="3810"/>
                </a:lnTo>
                <a:lnTo>
                  <a:pt x="3599180" y="5092"/>
                </a:lnTo>
                <a:lnTo>
                  <a:pt x="3610610" y="5092"/>
                </a:lnTo>
                <a:lnTo>
                  <a:pt x="3610610" y="6350"/>
                </a:lnTo>
                <a:lnTo>
                  <a:pt x="3623310" y="6350"/>
                </a:lnTo>
                <a:lnTo>
                  <a:pt x="3623310" y="7632"/>
                </a:lnTo>
                <a:lnTo>
                  <a:pt x="3634740" y="7632"/>
                </a:lnTo>
                <a:lnTo>
                  <a:pt x="3634740" y="8890"/>
                </a:lnTo>
                <a:lnTo>
                  <a:pt x="5426697" y="8890"/>
                </a:lnTo>
                <a:lnTo>
                  <a:pt x="5426697" y="7632"/>
                </a:lnTo>
                <a:close/>
              </a:path>
              <a:path w="9055100" h="8889">
                <a:moveTo>
                  <a:pt x="9055100" y="0"/>
                </a:moveTo>
                <a:lnTo>
                  <a:pt x="8285480" y="0"/>
                </a:lnTo>
                <a:lnTo>
                  <a:pt x="8285480" y="1282"/>
                </a:lnTo>
                <a:lnTo>
                  <a:pt x="8281670" y="1282"/>
                </a:lnTo>
                <a:lnTo>
                  <a:pt x="8281670" y="2540"/>
                </a:lnTo>
                <a:lnTo>
                  <a:pt x="8276590" y="2540"/>
                </a:lnTo>
                <a:lnTo>
                  <a:pt x="8276590" y="3810"/>
                </a:lnTo>
                <a:lnTo>
                  <a:pt x="8272780" y="3810"/>
                </a:lnTo>
                <a:lnTo>
                  <a:pt x="8272780" y="5092"/>
                </a:lnTo>
                <a:lnTo>
                  <a:pt x="8267700" y="5092"/>
                </a:lnTo>
                <a:lnTo>
                  <a:pt x="8267700" y="6350"/>
                </a:lnTo>
                <a:lnTo>
                  <a:pt x="8263890" y="6350"/>
                </a:lnTo>
                <a:lnTo>
                  <a:pt x="8263890" y="7632"/>
                </a:lnTo>
                <a:lnTo>
                  <a:pt x="8258810" y="7632"/>
                </a:lnTo>
                <a:lnTo>
                  <a:pt x="8258810" y="8890"/>
                </a:lnTo>
                <a:lnTo>
                  <a:pt x="9029700" y="8890"/>
                </a:lnTo>
                <a:lnTo>
                  <a:pt x="9029700" y="7632"/>
                </a:lnTo>
                <a:lnTo>
                  <a:pt x="9034780" y="7632"/>
                </a:lnTo>
                <a:lnTo>
                  <a:pt x="9034780" y="6350"/>
                </a:lnTo>
                <a:lnTo>
                  <a:pt x="9038590" y="6350"/>
                </a:lnTo>
                <a:lnTo>
                  <a:pt x="9038590" y="5092"/>
                </a:lnTo>
                <a:lnTo>
                  <a:pt x="9043670" y="5092"/>
                </a:lnTo>
                <a:lnTo>
                  <a:pt x="9043670" y="3810"/>
                </a:lnTo>
                <a:lnTo>
                  <a:pt x="9047480" y="3810"/>
                </a:lnTo>
                <a:lnTo>
                  <a:pt x="9047480" y="2540"/>
                </a:lnTo>
                <a:lnTo>
                  <a:pt x="9052560" y="2540"/>
                </a:lnTo>
                <a:lnTo>
                  <a:pt x="9052560" y="1282"/>
                </a:lnTo>
                <a:lnTo>
                  <a:pt x="9055100" y="1282"/>
                </a:lnTo>
                <a:lnTo>
                  <a:pt x="9055100" y="0"/>
                </a:lnTo>
                <a:close/>
              </a:path>
            </a:pathLst>
          </a:custGeom>
          <a:solidFill>
            <a:srgbClr val="00A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5890" cy="10160"/>
          </a:xfrm>
          <a:custGeom>
            <a:avLst/>
            <a:gdLst/>
            <a:ahLst/>
            <a:cxnLst/>
            <a:rect l="l" t="t" r="r" b="b"/>
            <a:pathLst>
              <a:path w="9025890" h="10160">
                <a:moveTo>
                  <a:pt x="16586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597647" y="10160"/>
                </a:lnTo>
                <a:lnTo>
                  <a:pt x="1597647" y="8890"/>
                </a:lnTo>
                <a:lnTo>
                  <a:pt x="1606550" y="8890"/>
                </a:lnTo>
                <a:lnTo>
                  <a:pt x="1606550" y="7620"/>
                </a:lnTo>
                <a:lnTo>
                  <a:pt x="1615440" y="7620"/>
                </a:lnTo>
                <a:lnTo>
                  <a:pt x="1615440" y="6350"/>
                </a:lnTo>
                <a:lnTo>
                  <a:pt x="1624330" y="6350"/>
                </a:lnTo>
                <a:lnTo>
                  <a:pt x="1624330" y="5080"/>
                </a:lnTo>
                <a:lnTo>
                  <a:pt x="1633220" y="5080"/>
                </a:lnTo>
                <a:lnTo>
                  <a:pt x="1633220" y="3810"/>
                </a:lnTo>
                <a:lnTo>
                  <a:pt x="1642110" y="3810"/>
                </a:lnTo>
                <a:lnTo>
                  <a:pt x="1642110" y="2540"/>
                </a:lnTo>
                <a:lnTo>
                  <a:pt x="1649730" y="2540"/>
                </a:lnTo>
                <a:lnTo>
                  <a:pt x="1649730" y="1270"/>
                </a:lnTo>
                <a:lnTo>
                  <a:pt x="1658620" y="1270"/>
                </a:lnTo>
                <a:lnTo>
                  <a:pt x="1658620" y="0"/>
                </a:lnTo>
                <a:close/>
              </a:path>
              <a:path w="9025890" h="10160">
                <a:moveTo>
                  <a:pt x="5477510" y="8902"/>
                </a:moveTo>
                <a:lnTo>
                  <a:pt x="5471160" y="8902"/>
                </a:lnTo>
                <a:lnTo>
                  <a:pt x="5471160" y="7620"/>
                </a:lnTo>
                <a:lnTo>
                  <a:pt x="5464797" y="7620"/>
                </a:lnTo>
                <a:lnTo>
                  <a:pt x="5464797" y="6350"/>
                </a:lnTo>
                <a:lnTo>
                  <a:pt x="5458460" y="6350"/>
                </a:lnTo>
                <a:lnTo>
                  <a:pt x="5458460" y="5092"/>
                </a:lnTo>
                <a:lnTo>
                  <a:pt x="5452097" y="5092"/>
                </a:lnTo>
                <a:lnTo>
                  <a:pt x="5452097" y="3810"/>
                </a:lnTo>
                <a:lnTo>
                  <a:pt x="5445747" y="3810"/>
                </a:lnTo>
                <a:lnTo>
                  <a:pt x="5445747" y="2552"/>
                </a:lnTo>
                <a:lnTo>
                  <a:pt x="5439410" y="2552"/>
                </a:lnTo>
                <a:lnTo>
                  <a:pt x="5439410" y="1270"/>
                </a:lnTo>
                <a:lnTo>
                  <a:pt x="5433060" y="1270"/>
                </a:lnTo>
                <a:lnTo>
                  <a:pt x="5433060" y="0"/>
                </a:lnTo>
                <a:lnTo>
                  <a:pt x="3646170" y="0"/>
                </a:lnTo>
                <a:lnTo>
                  <a:pt x="3646170" y="1270"/>
                </a:lnTo>
                <a:lnTo>
                  <a:pt x="3657600" y="1270"/>
                </a:lnTo>
                <a:lnTo>
                  <a:pt x="3657600" y="2552"/>
                </a:lnTo>
                <a:lnTo>
                  <a:pt x="3669030" y="2552"/>
                </a:lnTo>
                <a:lnTo>
                  <a:pt x="3669030" y="3810"/>
                </a:lnTo>
                <a:lnTo>
                  <a:pt x="3681730" y="3810"/>
                </a:lnTo>
                <a:lnTo>
                  <a:pt x="3681730" y="5092"/>
                </a:lnTo>
                <a:lnTo>
                  <a:pt x="3693160" y="5092"/>
                </a:lnTo>
                <a:lnTo>
                  <a:pt x="3693160" y="6350"/>
                </a:lnTo>
                <a:lnTo>
                  <a:pt x="3704590" y="6350"/>
                </a:lnTo>
                <a:lnTo>
                  <a:pt x="3704590" y="7620"/>
                </a:lnTo>
                <a:lnTo>
                  <a:pt x="3716020" y="7620"/>
                </a:lnTo>
                <a:lnTo>
                  <a:pt x="3716020" y="8902"/>
                </a:lnTo>
                <a:lnTo>
                  <a:pt x="3727450" y="8902"/>
                </a:lnTo>
                <a:lnTo>
                  <a:pt x="3727450" y="10160"/>
                </a:lnTo>
                <a:lnTo>
                  <a:pt x="5477510" y="10160"/>
                </a:lnTo>
                <a:lnTo>
                  <a:pt x="5477510" y="8902"/>
                </a:lnTo>
                <a:close/>
              </a:path>
              <a:path w="9025890" h="10160">
                <a:moveTo>
                  <a:pt x="9025890" y="0"/>
                </a:moveTo>
                <a:lnTo>
                  <a:pt x="8255000" y="0"/>
                </a:lnTo>
                <a:lnTo>
                  <a:pt x="8255000" y="1270"/>
                </a:lnTo>
                <a:lnTo>
                  <a:pt x="8249920" y="1270"/>
                </a:lnTo>
                <a:lnTo>
                  <a:pt x="8249920" y="2552"/>
                </a:lnTo>
                <a:lnTo>
                  <a:pt x="8246110" y="2552"/>
                </a:lnTo>
                <a:lnTo>
                  <a:pt x="8246110" y="3810"/>
                </a:lnTo>
                <a:lnTo>
                  <a:pt x="8241030" y="3810"/>
                </a:lnTo>
                <a:lnTo>
                  <a:pt x="8241030" y="5092"/>
                </a:lnTo>
                <a:lnTo>
                  <a:pt x="8237220" y="5092"/>
                </a:lnTo>
                <a:lnTo>
                  <a:pt x="8237220" y="6350"/>
                </a:lnTo>
                <a:lnTo>
                  <a:pt x="8232140" y="6350"/>
                </a:lnTo>
                <a:lnTo>
                  <a:pt x="8232140" y="7620"/>
                </a:lnTo>
                <a:lnTo>
                  <a:pt x="8228330" y="7620"/>
                </a:lnTo>
                <a:lnTo>
                  <a:pt x="8228330" y="8902"/>
                </a:lnTo>
                <a:lnTo>
                  <a:pt x="8223250" y="8902"/>
                </a:lnTo>
                <a:lnTo>
                  <a:pt x="8223250" y="10160"/>
                </a:lnTo>
                <a:lnTo>
                  <a:pt x="8994140" y="10160"/>
                </a:lnTo>
                <a:lnTo>
                  <a:pt x="8994140" y="8902"/>
                </a:lnTo>
                <a:lnTo>
                  <a:pt x="8999220" y="8902"/>
                </a:lnTo>
                <a:lnTo>
                  <a:pt x="8999220" y="7620"/>
                </a:lnTo>
                <a:lnTo>
                  <a:pt x="9003030" y="7620"/>
                </a:lnTo>
                <a:lnTo>
                  <a:pt x="9003030" y="6350"/>
                </a:lnTo>
                <a:lnTo>
                  <a:pt x="9008110" y="6350"/>
                </a:lnTo>
                <a:lnTo>
                  <a:pt x="9008110" y="5092"/>
                </a:lnTo>
                <a:lnTo>
                  <a:pt x="9011920" y="5092"/>
                </a:lnTo>
                <a:lnTo>
                  <a:pt x="9011920" y="3810"/>
                </a:lnTo>
                <a:lnTo>
                  <a:pt x="9017000" y="3810"/>
                </a:lnTo>
                <a:lnTo>
                  <a:pt x="9017000" y="2552"/>
                </a:lnTo>
                <a:lnTo>
                  <a:pt x="9020810" y="2552"/>
                </a:lnTo>
                <a:lnTo>
                  <a:pt x="9020810" y="1270"/>
                </a:lnTo>
                <a:lnTo>
                  <a:pt x="9025890" y="1270"/>
                </a:lnTo>
                <a:lnTo>
                  <a:pt x="9025890" y="0"/>
                </a:lnTo>
                <a:close/>
              </a:path>
            </a:pathLst>
          </a:custGeom>
          <a:solidFill>
            <a:srgbClr val="00A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0" y="384809"/>
            <a:ext cx="8990330" cy="8890"/>
          </a:xfrm>
          <a:custGeom>
            <a:avLst/>
            <a:gdLst/>
            <a:ahLst/>
            <a:cxnLst/>
            <a:rect l="l" t="t" r="r" b="b"/>
            <a:pathLst>
              <a:path w="8990330" h="8889">
                <a:moveTo>
                  <a:pt x="1588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541767" y="8890"/>
                </a:lnTo>
                <a:lnTo>
                  <a:pt x="1541767" y="7620"/>
                </a:lnTo>
                <a:lnTo>
                  <a:pt x="1546860" y="7620"/>
                </a:lnTo>
                <a:lnTo>
                  <a:pt x="1546860" y="6350"/>
                </a:lnTo>
                <a:lnTo>
                  <a:pt x="1550670" y="6350"/>
                </a:lnTo>
                <a:lnTo>
                  <a:pt x="1550670" y="5080"/>
                </a:lnTo>
                <a:lnTo>
                  <a:pt x="1563370" y="5080"/>
                </a:lnTo>
                <a:lnTo>
                  <a:pt x="1563370" y="3810"/>
                </a:lnTo>
                <a:lnTo>
                  <a:pt x="1572260" y="3810"/>
                </a:lnTo>
                <a:lnTo>
                  <a:pt x="1572260" y="2540"/>
                </a:lnTo>
                <a:lnTo>
                  <a:pt x="1581150" y="2540"/>
                </a:lnTo>
                <a:lnTo>
                  <a:pt x="1581150" y="1270"/>
                </a:lnTo>
                <a:lnTo>
                  <a:pt x="1588770" y="1270"/>
                </a:lnTo>
                <a:lnTo>
                  <a:pt x="1588770" y="0"/>
                </a:lnTo>
                <a:close/>
              </a:path>
              <a:path w="8990330" h="8889">
                <a:moveTo>
                  <a:pt x="5521960" y="7632"/>
                </a:moveTo>
                <a:lnTo>
                  <a:pt x="5515610" y="7632"/>
                </a:lnTo>
                <a:lnTo>
                  <a:pt x="5515610" y="6350"/>
                </a:lnTo>
                <a:lnTo>
                  <a:pt x="5509247" y="6350"/>
                </a:lnTo>
                <a:lnTo>
                  <a:pt x="5509247" y="5092"/>
                </a:lnTo>
                <a:lnTo>
                  <a:pt x="5502897" y="5092"/>
                </a:lnTo>
                <a:lnTo>
                  <a:pt x="5502897" y="3810"/>
                </a:lnTo>
                <a:lnTo>
                  <a:pt x="5496560" y="3810"/>
                </a:lnTo>
                <a:lnTo>
                  <a:pt x="5496560" y="2540"/>
                </a:lnTo>
                <a:lnTo>
                  <a:pt x="5490197" y="2540"/>
                </a:lnTo>
                <a:lnTo>
                  <a:pt x="5490197" y="1282"/>
                </a:lnTo>
                <a:lnTo>
                  <a:pt x="5483860" y="1282"/>
                </a:lnTo>
                <a:lnTo>
                  <a:pt x="5483860" y="0"/>
                </a:lnTo>
                <a:lnTo>
                  <a:pt x="3740150" y="0"/>
                </a:lnTo>
                <a:lnTo>
                  <a:pt x="3740150" y="1282"/>
                </a:lnTo>
                <a:lnTo>
                  <a:pt x="3751580" y="1282"/>
                </a:lnTo>
                <a:lnTo>
                  <a:pt x="3751580" y="2540"/>
                </a:lnTo>
                <a:lnTo>
                  <a:pt x="3763010" y="2540"/>
                </a:lnTo>
                <a:lnTo>
                  <a:pt x="3763010" y="3810"/>
                </a:lnTo>
                <a:lnTo>
                  <a:pt x="3774440" y="3810"/>
                </a:lnTo>
                <a:lnTo>
                  <a:pt x="3774440" y="5092"/>
                </a:lnTo>
                <a:lnTo>
                  <a:pt x="3787140" y="5092"/>
                </a:lnTo>
                <a:lnTo>
                  <a:pt x="3787140" y="6350"/>
                </a:lnTo>
                <a:lnTo>
                  <a:pt x="3798570" y="6350"/>
                </a:lnTo>
                <a:lnTo>
                  <a:pt x="3798570" y="7632"/>
                </a:lnTo>
                <a:lnTo>
                  <a:pt x="3810000" y="7632"/>
                </a:lnTo>
                <a:lnTo>
                  <a:pt x="3810000" y="8890"/>
                </a:lnTo>
                <a:lnTo>
                  <a:pt x="5521960" y="8890"/>
                </a:lnTo>
                <a:lnTo>
                  <a:pt x="5521960" y="7632"/>
                </a:lnTo>
                <a:close/>
              </a:path>
              <a:path w="8990330" h="8889">
                <a:moveTo>
                  <a:pt x="8990330" y="0"/>
                </a:moveTo>
                <a:lnTo>
                  <a:pt x="8220710" y="0"/>
                </a:lnTo>
                <a:lnTo>
                  <a:pt x="8220710" y="1282"/>
                </a:lnTo>
                <a:lnTo>
                  <a:pt x="8213090" y="1282"/>
                </a:lnTo>
                <a:lnTo>
                  <a:pt x="8213090" y="2540"/>
                </a:lnTo>
                <a:lnTo>
                  <a:pt x="8208010" y="2540"/>
                </a:lnTo>
                <a:lnTo>
                  <a:pt x="8208010" y="3810"/>
                </a:lnTo>
                <a:lnTo>
                  <a:pt x="8202930" y="3810"/>
                </a:lnTo>
                <a:lnTo>
                  <a:pt x="8202930" y="5092"/>
                </a:lnTo>
                <a:lnTo>
                  <a:pt x="8197850" y="5092"/>
                </a:lnTo>
                <a:lnTo>
                  <a:pt x="8197850" y="6350"/>
                </a:lnTo>
                <a:lnTo>
                  <a:pt x="8192770" y="6350"/>
                </a:lnTo>
                <a:lnTo>
                  <a:pt x="8192770" y="7632"/>
                </a:lnTo>
                <a:lnTo>
                  <a:pt x="8186420" y="7632"/>
                </a:lnTo>
                <a:lnTo>
                  <a:pt x="8186420" y="8890"/>
                </a:lnTo>
                <a:lnTo>
                  <a:pt x="8962390" y="8890"/>
                </a:lnTo>
                <a:lnTo>
                  <a:pt x="8962390" y="7632"/>
                </a:lnTo>
                <a:lnTo>
                  <a:pt x="8967470" y="7632"/>
                </a:lnTo>
                <a:lnTo>
                  <a:pt x="8967470" y="6350"/>
                </a:lnTo>
                <a:lnTo>
                  <a:pt x="8972550" y="6350"/>
                </a:lnTo>
                <a:lnTo>
                  <a:pt x="8972550" y="5092"/>
                </a:lnTo>
                <a:lnTo>
                  <a:pt x="8976360" y="5092"/>
                </a:lnTo>
                <a:lnTo>
                  <a:pt x="8976360" y="3810"/>
                </a:lnTo>
                <a:lnTo>
                  <a:pt x="8981427" y="3810"/>
                </a:lnTo>
                <a:lnTo>
                  <a:pt x="8981427" y="2540"/>
                </a:lnTo>
                <a:lnTo>
                  <a:pt x="8985250" y="2540"/>
                </a:lnTo>
                <a:lnTo>
                  <a:pt x="8985250" y="1282"/>
                </a:lnTo>
                <a:lnTo>
                  <a:pt x="8990330" y="1282"/>
                </a:lnTo>
                <a:lnTo>
                  <a:pt x="8990330" y="0"/>
                </a:lnTo>
                <a:close/>
              </a:path>
            </a:pathLst>
          </a:custGeom>
          <a:solidFill>
            <a:srgbClr val="00A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8580" cy="9525"/>
          </a:xfrm>
          <a:custGeom>
            <a:avLst/>
            <a:gdLst/>
            <a:ahLst/>
            <a:cxnLst/>
            <a:rect l="l" t="t" r="r" b="b"/>
            <a:pathLst>
              <a:path w="8958580" h="9525">
                <a:moveTo>
                  <a:pt x="15367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504950" y="8890"/>
                </a:lnTo>
                <a:lnTo>
                  <a:pt x="1504950" y="7620"/>
                </a:lnTo>
                <a:lnTo>
                  <a:pt x="1510030" y="7620"/>
                </a:lnTo>
                <a:lnTo>
                  <a:pt x="1510030" y="6350"/>
                </a:lnTo>
                <a:lnTo>
                  <a:pt x="1515110" y="6350"/>
                </a:lnTo>
                <a:lnTo>
                  <a:pt x="1515110" y="5080"/>
                </a:lnTo>
                <a:lnTo>
                  <a:pt x="1520190" y="5080"/>
                </a:lnTo>
                <a:lnTo>
                  <a:pt x="1520190" y="3810"/>
                </a:lnTo>
                <a:lnTo>
                  <a:pt x="1526540" y="3810"/>
                </a:lnTo>
                <a:lnTo>
                  <a:pt x="1526540" y="2540"/>
                </a:lnTo>
                <a:lnTo>
                  <a:pt x="1531620" y="2540"/>
                </a:lnTo>
                <a:lnTo>
                  <a:pt x="1531620" y="1270"/>
                </a:lnTo>
                <a:lnTo>
                  <a:pt x="1536700" y="1270"/>
                </a:lnTo>
                <a:lnTo>
                  <a:pt x="1536700" y="0"/>
                </a:lnTo>
                <a:close/>
              </a:path>
              <a:path w="8958580" h="9525">
                <a:moveTo>
                  <a:pt x="5566397" y="7620"/>
                </a:moveTo>
                <a:lnTo>
                  <a:pt x="5560060" y="7620"/>
                </a:lnTo>
                <a:lnTo>
                  <a:pt x="5560060" y="6350"/>
                </a:lnTo>
                <a:lnTo>
                  <a:pt x="5553710" y="6350"/>
                </a:lnTo>
                <a:lnTo>
                  <a:pt x="5553710" y="5092"/>
                </a:lnTo>
                <a:lnTo>
                  <a:pt x="5547347" y="5092"/>
                </a:lnTo>
                <a:lnTo>
                  <a:pt x="5547347" y="3810"/>
                </a:lnTo>
                <a:lnTo>
                  <a:pt x="5541010" y="3810"/>
                </a:lnTo>
                <a:lnTo>
                  <a:pt x="5541010" y="2552"/>
                </a:lnTo>
                <a:lnTo>
                  <a:pt x="5534660" y="2552"/>
                </a:lnTo>
                <a:lnTo>
                  <a:pt x="5534660" y="1270"/>
                </a:lnTo>
                <a:lnTo>
                  <a:pt x="5528297" y="1270"/>
                </a:lnTo>
                <a:lnTo>
                  <a:pt x="5528297" y="0"/>
                </a:lnTo>
                <a:lnTo>
                  <a:pt x="3821430" y="0"/>
                </a:lnTo>
                <a:lnTo>
                  <a:pt x="3821430" y="1270"/>
                </a:lnTo>
                <a:lnTo>
                  <a:pt x="3832860" y="1270"/>
                </a:lnTo>
                <a:lnTo>
                  <a:pt x="3832860" y="2552"/>
                </a:lnTo>
                <a:lnTo>
                  <a:pt x="3845560" y="2552"/>
                </a:lnTo>
                <a:lnTo>
                  <a:pt x="3845560" y="3810"/>
                </a:lnTo>
                <a:lnTo>
                  <a:pt x="3856990" y="3810"/>
                </a:lnTo>
                <a:lnTo>
                  <a:pt x="3856990" y="5092"/>
                </a:lnTo>
                <a:lnTo>
                  <a:pt x="3868420" y="5092"/>
                </a:lnTo>
                <a:lnTo>
                  <a:pt x="3868420" y="6350"/>
                </a:lnTo>
                <a:lnTo>
                  <a:pt x="3879850" y="6350"/>
                </a:lnTo>
                <a:lnTo>
                  <a:pt x="3879850" y="7620"/>
                </a:lnTo>
                <a:lnTo>
                  <a:pt x="3891280" y="7620"/>
                </a:lnTo>
                <a:lnTo>
                  <a:pt x="3891280" y="8902"/>
                </a:lnTo>
                <a:lnTo>
                  <a:pt x="5566397" y="8902"/>
                </a:lnTo>
                <a:lnTo>
                  <a:pt x="5566397" y="7620"/>
                </a:lnTo>
                <a:close/>
              </a:path>
              <a:path w="8958580" h="9525">
                <a:moveTo>
                  <a:pt x="8958580" y="0"/>
                </a:moveTo>
                <a:lnTo>
                  <a:pt x="8181340" y="0"/>
                </a:lnTo>
                <a:lnTo>
                  <a:pt x="8181340" y="1270"/>
                </a:lnTo>
                <a:lnTo>
                  <a:pt x="8176260" y="1270"/>
                </a:lnTo>
                <a:lnTo>
                  <a:pt x="8176260" y="2552"/>
                </a:lnTo>
                <a:lnTo>
                  <a:pt x="8171180" y="2552"/>
                </a:lnTo>
                <a:lnTo>
                  <a:pt x="8171180" y="3810"/>
                </a:lnTo>
                <a:lnTo>
                  <a:pt x="8166100" y="3810"/>
                </a:lnTo>
                <a:lnTo>
                  <a:pt x="8166100" y="5092"/>
                </a:lnTo>
                <a:lnTo>
                  <a:pt x="8161020" y="5092"/>
                </a:lnTo>
                <a:lnTo>
                  <a:pt x="8161020" y="6350"/>
                </a:lnTo>
                <a:lnTo>
                  <a:pt x="8154670" y="6350"/>
                </a:lnTo>
                <a:lnTo>
                  <a:pt x="8154670" y="7620"/>
                </a:lnTo>
                <a:lnTo>
                  <a:pt x="8149590" y="7620"/>
                </a:lnTo>
                <a:lnTo>
                  <a:pt x="8149590" y="8902"/>
                </a:lnTo>
                <a:lnTo>
                  <a:pt x="8931910" y="8902"/>
                </a:lnTo>
                <a:lnTo>
                  <a:pt x="8931910" y="7620"/>
                </a:lnTo>
                <a:lnTo>
                  <a:pt x="8935720" y="7620"/>
                </a:lnTo>
                <a:lnTo>
                  <a:pt x="8935720" y="6350"/>
                </a:lnTo>
                <a:lnTo>
                  <a:pt x="8940800" y="6350"/>
                </a:lnTo>
                <a:lnTo>
                  <a:pt x="8940800" y="5092"/>
                </a:lnTo>
                <a:lnTo>
                  <a:pt x="8944610" y="5092"/>
                </a:lnTo>
                <a:lnTo>
                  <a:pt x="8944610" y="3810"/>
                </a:lnTo>
                <a:lnTo>
                  <a:pt x="8949677" y="3810"/>
                </a:lnTo>
                <a:lnTo>
                  <a:pt x="8949677" y="2552"/>
                </a:lnTo>
                <a:lnTo>
                  <a:pt x="8953500" y="2552"/>
                </a:lnTo>
                <a:lnTo>
                  <a:pt x="8953500" y="1270"/>
                </a:lnTo>
                <a:lnTo>
                  <a:pt x="8958580" y="1270"/>
                </a:lnTo>
                <a:lnTo>
                  <a:pt x="8958580" y="0"/>
                </a:lnTo>
                <a:close/>
              </a:path>
            </a:pathLst>
          </a:custGeom>
          <a:solidFill>
            <a:srgbClr val="00A3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6830" cy="9525"/>
          </a:xfrm>
          <a:custGeom>
            <a:avLst/>
            <a:gdLst/>
            <a:ahLst/>
            <a:cxnLst/>
            <a:rect l="l" t="t" r="r" b="b"/>
            <a:pathLst>
              <a:path w="8926830" h="9525">
                <a:moveTo>
                  <a:pt x="14998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68120" y="8890"/>
                </a:lnTo>
                <a:lnTo>
                  <a:pt x="1468120" y="7620"/>
                </a:lnTo>
                <a:lnTo>
                  <a:pt x="1473200" y="7620"/>
                </a:lnTo>
                <a:lnTo>
                  <a:pt x="1473200" y="6350"/>
                </a:lnTo>
                <a:lnTo>
                  <a:pt x="1478280" y="6350"/>
                </a:lnTo>
                <a:lnTo>
                  <a:pt x="1478280" y="5080"/>
                </a:lnTo>
                <a:lnTo>
                  <a:pt x="1483360" y="5080"/>
                </a:lnTo>
                <a:lnTo>
                  <a:pt x="1483360" y="3810"/>
                </a:lnTo>
                <a:lnTo>
                  <a:pt x="1488440" y="3810"/>
                </a:lnTo>
                <a:lnTo>
                  <a:pt x="1488440" y="2540"/>
                </a:lnTo>
                <a:lnTo>
                  <a:pt x="1494790" y="2540"/>
                </a:lnTo>
                <a:lnTo>
                  <a:pt x="1494790" y="1270"/>
                </a:lnTo>
                <a:lnTo>
                  <a:pt x="1499870" y="1270"/>
                </a:lnTo>
                <a:lnTo>
                  <a:pt x="1499870" y="0"/>
                </a:lnTo>
                <a:close/>
              </a:path>
              <a:path w="8926830" h="9525">
                <a:moveTo>
                  <a:pt x="5609590" y="7620"/>
                </a:moveTo>
                <a:lnTo>
                  <a:pt x="5604510" y="7620"/>
                </a:lnTo>
                <a:lnTo>
                  <a:pt x="5604510" y="6362"/>
                </a:lnTo>
                <a:lnTo>
                  <a:pt x="5598160" y="6362"/>
                </a:lnTo>
                <a:lnTo>
                  <a:pt x="5598160" y="5080"/>
                </a:lnTo>
                <a:lnTo>
                  <a:pt x="5591810" y="5080"/>
                </a:lnTo>
                <a:lnTo>
                  <a:pt x="5591810" y="3810"/>
                </a:lnTo>
                <a:lnTo>
                  <a:pt x="5585447" y="3810"/>
                </a:lnTo>
                <a:lnTo>
                  <a:pt x="5585447" y="2552"/>
                </a:lnTo>
                <a:lnTo>
                  <a:pt x="5579110" y="2552"/>
                </a:lnTo>
                <a:lnTo>
                  <a:pt x="5579110" y="1270"/>
                </a:lnTo>
                <a:lnTo>
                  <a:pt x="5572747" y="1270"/>
                </a:lnTo>
                <a:lnTo>
                  <a:pt x="5572747" y="12"/>
                </a:lnTo>
                <a:lnTo>
                  <a:pt x="3903980" y="12"/>
                </a:lnTo>
                <a:lnTo>
                  <a:pt x="3903980" y="1270"/>
                </a:lnTo>
                <a:lnTo>
                  <a:pt x="3915410" y="1270"/>
                </a:lnTo>
                <a:lnTo>
                  <a:pt x="3915410" y="2552"/>
                </a:lnTo>
                <a:lnTo>
                  <a:pt x="3926840" y="2552"/>
                </a:lnTo>
                <a:lnTo>
                  <a:pt x="3926840" y="3810"/>
                </a:lnTo>
                <a:lnTo>
                  <a:pt x="3938270" y="3810"/>
                </a:lnTo>
                <a:lnTo>
                  <a:pt x="3938270" y="5080"/>
                </a:lnTo>
                <a:lnTo>
                  <a:pt x="3949700" y="5080"/>
                </a:lnTo>
                <a:lnTo>
                  <a:pt x="3949700" y="6362"/>
                </a:lnTo>
                <a:lnTo>
                  <a:pt x="3962400" y="6362"/>
                </a:lnTo>
                <a:lnTo>
                  <a:pt x="3962400" y="7620"/>
                </a:lnTo>
                <a:lnTo>
                  <a:pt x="3973830" y="7620"/>
                </a:lnTo>
                <a:lnTo>
                  <a:pt x="3973830" y="8902"/>
                </a:lnTo>
                <a:lnTo>
                  <a:pt x="5609590" y="8902"/>
                </a:lnTo>
                <a:lnTo>
                  <a:pt x="5609590" y="7620"/>
                </a:lnTo>
                <a:close/>
              </a:path>
              <a:path w="8926830" h="9525">
                <a:moveTo>
                  <a:pt x="8926830" y="12"/>
                </a:moveTo>
                <a:lnTo>
                  <a:pt x="8144510" y="12"/>
                </a:lnTo>
                <a:lnTo>
                  <a:pt x="8144510" y="1270"/>
                </a:lnTo>
                <a:lnTo>
                  <a:pt x="8139430" y="1270"/>
                </a:lnTo>
                <a:lnTo>
                  <a:pt x="8139430" y="2552"/>
                </a:lnTo>
                <a:lnTo>
                  <a:pt x="8134350" y="2552"/>
                </a:lnTo>
                <a:lnTo>
                  <a:pt x="8134350" y="3810"/>
                </a:lnTo>
                <a:lnTo>
                  <a:pt x="8128000" y="3810"/>
                </a:lnTo>
                <a:lnTo>
                  <a:pt x="8128000" y="5080"/>
                </a:lnTo>
                <a:lnTo>
                  <a:pt x="8122920" y="5080"/>
                </a:lnTo>
                <a:lnTo>
                  <a:pt x="8122920" y="6362"/>
                </a:lnTo>
                <a:lnTo>
                  <a:pt x="8117840" y="6362"/>
                </a:lnTo>
                <a:lnTo>
                  <a:pt x="8117840" y="7620"/>
                </a:lnTo>
                <a:lnTo>
                  <a:pt x="8112760" y="7620"/>
                </a:lnTo>
                <a:lnTo>
                  <a:pt x="8112760" y="8902"/>
                </a:lnTo>
                <a:lnTo>
                  <a:pt x="8900160" y="8902"/>
                </a:lnTo>
                <a:lnTo>
                  <a:pt x="8900160" y="7620"/>
                </a:lnTo>
                <a:lnTo>
                  <a:pt x="8905240" y="7620"/>
                </a:lnTo>
                <a:lnTo>
                  <a:pt x="8905240" y="6362"/>
                </a:lnTo>
                <a:lnTo>
                  <a:pt x="8909050" y="6362"/>
                </a:lnTo>
                <a:lnTo>
                  <a:pt x="8909050" y="5080"/>
                </a:lnTo>
                <a:lnTo>
                  <a:pt x="8914130" y="5080"/>
                </a:lnTo>
                <a:lnTo>
                  <a:pt x="8914130" y="3810"/>
                </a:lnTo>
                <a:lnTo>
                  <a:pt x="8917940" y="3810"/>
                </a:lnTo>
                <a:lnTo>
                  <a:pt x="8917940" y="2552"/>
                </a:lnTo>
                <a:lnTo>
                  <a:pt x="8923020" y="2552"/>
                </a:lnTo>
                <a:lnTo>
                  <a:pt x="8923020" y="1270"/>
                </a:lnTo>
                <a:lnTo>
                  <a:pt x="8926830" y="1270"/>
                </a:lnTo>
                <a:lnTo>
                  <a:pt x="8926830" y="12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0" y="411479"/>
            <a:ext cx="8896350" cy="8890"/>
          </a:xfrm>
          <a:custGeom>
            <a:avLst/>
            <a:gdLst/>
            <a:ahLst/>
            <a:cxnLst/>
            <a:rect l="l" t="t" r="r" b="b"/>
            <a:pathLst>
              <a:path w="8896350" h="8890">
                <a:moveTo>
                  <a:pt x="1461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30020" y="8890"/>
                </a:lnTo>
                <a:lnTo>
                  <a:pt x="1430020" y="7620"/>
                </a:lnTo>
                <a:lnTo>
                  <a:pt x="1436370" y="7620"/>
                </a:lnTo>
                <a:lnTo>
                  <a:pt x="1436370" y="6350"/>
                </a:lnTo>
                <a:lnTo>
                  <a:pt x="1441450" y="6350"/>
                </a:lnTo>
                <a:lnTo>
                  <a:pt x="1441450" y="5080"/>
                </a:lnTo>
                <a:lnTo>
                  <a:pt x="1446530" y="5080"/>
                </a:lnTo>
                <a:lnTo>
                  <a:pt x="1446530" y="3810"/>
                </a:lnTo>
                <a:lnTo>
                  <a:pt x="1451610" y="3810"/>
                </a:lnTo>
                <a:lnTo>
                  <a:pt x="1451610" y="2540"/>
                </a:lnTo>
                <a:lnTo>
                  <a:pt x="1456690" y="2540"/>
                </a:lnTo>
                <a:lnTo>
                  <a:pt x="1456690" y="1270"/>
                </a:lnTo>
                <a:lnTo>
                  <a:pt x="1461770" y="1270"/>
                </a:lnTo>
                <a:lnTo>
                  <a:pt x="1461770" y="0"/>
                </a:lnTo>
                <a:close/>
              </a:path>
              <a:path w="8896350" h="8890">
                <a:moveTo>
                  <a:pt x="5654040" y="7620"/>
                </a:moveTo>
                <a:lnTo>
                  <a:pt x="5647690" y="7620"/>
                </a:lnTo>
                <a:lnTo>
                  <a:pt x="5647690" y="6362"/>
                </a:lnTo>
                <a:lnTo>
                  <a:pt x="5641340" y="6362"/>
                </a:lnTo>
                <a:lnTo>
                  <a:pt x="5641340" y="5080"/>
                </a:lnTo>
                <a:lnTo>
                  <a:pt x="5634990" y="5080"/>
                </a:lnTo>
                <a:lnTo>
                  <a:pt x="5634990" y="3822"/>
                </a:lnTo>
                <a:lnTo>
                  <a:pt x="5628640" y="3822"/>
                </a:lnTo>
                <a:lnTo>
                  <a:pt x="5628640" y="2540"/>
                </a:lnTo>
                <a:lnTo>
                  <a:pt x="5622290" y="2540"/>
                </a:lnTo>
                <a:lnTo>
                  <a:pt x="5622290" y="1270"/>
                </a:lnTo>
                <a:lnTo>
                  <a:pt x="5615940" y="1270"/>
                </a:lnTo>
                <a:lnTo>
                  <a:pt x="5615940" y="12"/>
                </a:lnTo>
                <a:lnTo>
                  <a:pt x="3985260" y="12"/>
                </a:lnTo>
                <a:lnTo>
                  <a:pt x="3985260" y="1270"/>
                </a:lnTo>
                <a:lnTo>
                  <a:pt x="3996690" y="1270"/>
                </a:lnTo>
                <a:lnTo>
                  <a:pt x="3996690" y="2540"/>
                </a:lnTo>
                <a:lnTo>
                  <a:pt x="4009390" y="2540"/>
                </a:lnTo>
                <a:lnTo>
                  <a:pt x="4009390" y="3822"/>
                </a:lnTo>
                <a:lnTo>
                  <a:pt x="4020820" y="3822"/>
                </a:lnTo>
                <a:lnTo>
                  <a:pt x="4020820" y="5080"/>
                </a:lnTo>
                <a:lnTo>
                  <a:pt x="4032250" y="5080"/>
                </a:lnTo>
                <a:lnTo>
                  <a:pt x="4032250" y="6362"/>
                </a:lnTo>
                <a:lnTo>
                  <a:pt x="4043680" y="6362"/>
                </a:lnTo>
                <a:lnTo>
                  <a:pt x="4043680" y="7620"/>
                </a:lnTo>
                <a:lnTo>
                  <a:pt x="4055110" y="7620"/>
                </a:lnTo>
                <a:lnTo>
                  <a:pt x="4055110" y="8890"/>
                </a:lnTo>
                <a:lnTo>
                  <a:pt x="5654040" y="8890"/>
                </a:lnTo>
                <a:lnTo>
                  <a:pt x="5654040" y="7620"/>
                </a:lnTo>
                <a:close/>
              </a:path>
              <a:path w="8896350" h="8890">
                <a:moveTo>
                  <a:pt x="8896350" y="12"/>
                </a:moveTo>
                <a:lnTo>
                  <a:pt x="8107680" y="12"/>
                </a:lnTo>
                <a:lnTo>
                  <a:pt x="8107680" y="1270"/>
                </a:lnTo>
                <a:lnTo>
                  <a:pt x="8102600" y="1270"/>
                </a:lnTo>
                <a:lnTo>
                  <a:pt x="8102600" y="2540"/>
                </a:lnTo>
                <a:lnTo>
                  <a:pt x="8096250" y="2540"/>
                </a:lnTo>
                <a:lnTo>
                  <a:pt x="8096250" y="3822"/>
                </a:lnTo>
                <a:lnTo>
                  <a:pt x="8091170" y="3822"/>
                </a:lnTo>
                <a:lnTo>
                  <a:pt x="8091170" y="5080"/>
                </a:lnTo>
                <a:lnTo>
                  <a:pt x="8086090" y="5080"/>
                </a:lnTo>
                <a:lnTo>
                  <a:pt x="8086090" y="6362"/>
                </a:lnTo>
                <a:lnTo>
                  <a:pt x="8081010" y="6362"/>
                </a:lnTo>
                <a:lnTo>
                  <a:pt x="8081010" y="7620"/>
                </a:lnTo>
                <a:lnTo>
                  <a:pt x="8075930" y="7620"/>
                </a:lnTo>
                <a:lnTo>
                  <a:pt x="8075930" y="8890"/>
                </a:lnTo>
                <a:lnTo>
                  <a:pt x="8868410" y="8890"/>
                </a:lnTo>
                <a:lnTo>
                  <a:pt x="8868410" y="7620"/>
                </a:lnTo>
                <a:lnTo>
                  <a:pt x="8873477" y="7620"/>
                </a:lnTo>
                <a:lnTo>
                  <a:pt x="8873477" y="6362"/>
                </a:lnTo>
                <a:lnTo>
                  <a:pt x="8878570" y="6362"/>
                </a:lnTo>
                <a:lnTo>
                  <a:pt x="8878570" y="5080"/>
                </a:lnTo>
                <a:lnTo>
                  <a:pt x="8881110" y="5080"/>
                </a:lnTo>
                <a:lnTo>
                  <a:pt x="8881110" y="3822"/>
                </a:lnTo>
                <a:lnTo>
                  <a:pt x="8887460" y="3822"/>
                </a:lnTo>
                <a:lnTo>
                  <a:pt x="8887460" y="2540"/>
                </a:lnTo>
                <a:lnTo>
                  <a:pt x="8891270" y="2540"/>
                </a:lnTo>
                <a:lnTo>
                  <a:pt x="8891270" y="1270"/>
                </a:lnTo>
                <a:lnTo>
                  <a:pt x="8896350" y="1270"/>
                </a:lnTo>
                <a:lnTo>
                  <a:pt x="8896350" y="12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3330" cy="10795"/>
          </a:xfrm>
          <a:custGeom>
            <a:avLst/>
            <a:gdLst/>
            <a:ahLst/>
            <a:cxnLst/>
            <a:rect l="l" t="t" r="r" b="b"/>
            <a:pathLst>
              <a:path w="8863330" h="10795">
                <a:moveTo>
                  <a:pt x="14249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388097" y="10160"/>
                </a:lnTo>
                <a:lnTo>
                  <a:pt x="1388097" y="8890"/>
                </a:lnTo>
                <a:lnTo>
                  <a:pt x="1393190" y="8890"/>
                </a:lnTo>
                <a:lnTo>
                  <a:pt x="1393190" y="7620"/>
                </a:lnTo>
                <a:lnTo>
                  <a:pt x="1398270" y="7620"/>
                </a:lnTo>
                <a:lnTo>
                  <a:pt x="1398270" y="6350"/>
                </a:lnTo>
                <a:lnTo>
                  <a:pt x="1403350" y="6350"/>
                </a:lnTo>
                <a:lnTo>
                  <a:pt x="1403350" y="5080"/>
                </a:lnTo>
                <a:lnTo>
                  <a:pt x="1409700" y="5080"/>
                </a:lnTo>
                <a:lnTo>
                  <a:pt x="1409700" y="3810"/>
                </a:lnTo>
                <a:lnTo>
                  <a:pt x="1414780" y="3810"/>
                </a:lnTo>
                <a:lnTo>
                  <a:pt x="1414780" y="2540"/>
                </a:lnTo>
                <a:lnTo>
                  <a:pt x="1419860" y="2540"/>
                </a:lnTo>
                <a:lnTo>
                  <a:pt x="1419860" y="1270"/>
                </a:lnTo>
                <a:lnTo>
                  <a:pt x="1424940" y="1270"/>
                </a:lnTo>
                <a:lnTo>
                  <a:pt x="1424940" y="0"/>
                </a:lnTo>
                <a:close/>
              </a:path>
              <a:path w="8863330" h="10795">
                <a:moveTo>
                  <a:pt x="5704840" y="8890"/>
                </a:moveTo>
                <a:lnTo>
                  <a:pt x="5698490" y="8890"/>
                </a:lnTo>
                <a:lnTo>
                  <a:pt x="5698490" y="7632"/>
                </a:lnTo>
                <a:lnTo>
                  <a:pt x="5692140" y="7632"/>
                </a:lnTo>
                <a:lnTo>
                  <a:pt x="5692140" y="6350"/>
                </a:lnTo>
                <a:lnTo>
                  <a:pt x="5685790" y="6350"/>
                </a:lnTo>
                <a:lnTo>
                  <a:pt x="5685790" y="5080"/>
                </a:lnTo>
                <a:lnTo>
                  <a:pt x="5679440" y="5080"/>
                </a:lnTo>
                <a:lnTo>
                  <a:pt x="5679440" y="3822"/>
                </a:lnTo>
                <a:lnTo>
                  <a:pt x="5673090" y="3822"/>
                </a:lnTo>
                <a:lnTo>
                  <a:pt x="5673090" y="2540"/>
                </a:lnTo>
                <a:lnTo>
                  <a:pt x="5666740" y="2540"/>
                </a:lnTo>
                <a:lnTo>
                  <a:pt x="5666740" y="1282"/>
                </a:lnTo>
                <a:lnTo>
                  <a:pt x="5660390" y="1282"/>
                </a:lnTo>
                <a:lnTo>
                  <a:pt x="5660390" y="0"/>
                </a:lnTo>
                <a:lnTo>
                  <a:pt x="4067810" y="0"/>
                </a:lnTo>
                <a:lnTo>
                  <a:pt x="4067810" y="1282"/>
                </a:lnTo>
                <a:lnTo>
                  <a:pt x="4079240" y="1282"/>
                </a:lnTo>
                <a:lnTo>
                  <a:pt x="4079240" y="2540"/>
                </a:lnTo>
                <a:lnTo>
                  <a:pt x="4090670" y="2540"/>
                </a:lnTo>
                <a:lnTo>
                  <a:pt x="4090670" y="3822"/>
                </a:lnTo>
                <a:lnTo>
                  <a:pt x="4102100" y="3822"/>
                </a:lnTo>
                <a:lnTo>
                  <a:pt x="4102100" y="5080"/>
                </a:lnTo>
                <a:lnTo>
                  <a:pt x="4113530" y="5080"/>
                </a:lnTo>
                <a:lnTo>
                  <a:pt x="4113530" y="6350"/>
                </a:lnTo>
                <a:lnTo>
                  <a:pt x="4126230" y="6350"/>
                </a:lnTo>
                <a:lnTo>
                  <a:pt x="4126230" y="7632"/>
                </a:lnTo>
                <a:lnTo>
                  <a:pt x="4137660" y="7632"/>
                </a:lnTo>
                <a:lnTo>
                  <a:pt x="4137660" y="8890"/>
                </a:lnTo>
                <a:lnTo>
                  <a:pt x="4149090" y="8890"/>
                </a:lnTo>
                <a:lnTo>
                  <a:pt x="4149090" y="10172"/>
                </a:lnTo>
                <a:lnTo>
                  <a:pt x="5704840" y="10172"/>
                </a:lnTo>
                <a:lnTo>
                  <a:pt x="5704840" y="8890"/>
                </a:lnTo>
                <a:close/>
              </a:path>
              <a:path w="8863330" h="10795">
                <a:moveTo>
                  <a:pt x="8863330" y="0"/>
                </a:moveTo>
                <a:lnTo>
                  <a:pt x="8070850" y="0"/>
                </a:lnTo>
                <a:lnTo>
                  <a:pt x="8070850" y="1282"/>
                </a:lnTo>
                <a:lnTo>
                  <a:pt x="8064500" y="1282"/>
                </a:lnTo>
                <a:lnTo>
                  <a:pt x="8064500" y="2540"/>
                </a:lnTo>
                <a:lnTo>
                  <a:pt x="8059420" y="2540"/>
                </a:lnTo>
                <a:lnTo>
                  <a:pt x="8059420" y="3822"/>
                </a:lnTo>
                <a:lnTo>
                  <a:pt x="8054340" y="3822"/>
                </a:lnTo>
                <a:lnTo>
                  <a:pt x="8054340" y="5080"/>
                </a:lnTo>
                <a:lnTo>
                  <a:pt x="8049260" y="5080"/>
                </a:lnTo>
                <a:lnTo>
                  <a:pt x="8049260" y="6350"/>
                </a:lnTo>
                <a:lnTo>
                  <a:pt x="8044180" y="6350"/>
                </a:lnTo>
                <a:lnTo>
                  <a:pt x="8044180" y="7632"/>
                </a:lnTo>
                <a:lnTo>
                  <a:pt x="8039100" y="7632"/>
                </a:lnTo>
                <a:lnTo>
                  <a:pt x="8039100" y="8890"/>
                </a:lnTo>
                <a:lnTo>
                  <a:pt x="8032750" y="8890"/>
                </a:lnTo>
                <a:lnTo>
                  <a:pt x="8032750" y="10172"/>
                </a:lnTo>
                <a:lnTo>
                  <a:pt x="8827770" y="10172"/>
                </a:lnTo>
                <a:lnTo>
                  <a:pt x="8827770" y="8890"/>
                </a:lnTo>
                <a:lnTo>
                  <a:pt x="8832850" y="8890"/>
                </a:lnTo>
                <a:lnTo>
                  <a:pt x="8832850" y="7632"/>
                </a:lnTo>
                <a:lnTo>
                  <a:pt x="8837930" y="7632"/>
                </a:lnTo>
                <a:lnTo>
                  <a:pt x="8837930" y="6350"/>
                </a:lnTo>
                <a:lnTo>
                  <a:pt x="8843010" y="6350"/>
                </a:lnTo>
                <a:lnTo>
                  <a:pt x="8843010" y="5080"/>
                </a:lnTo>
                <a:lnTo>
                  <a:pt x="8848090" y="5080"/>
                </a:lnTo>
                <a:lnTo>
                  <a:pt x="8848090" y="3822"/>
                </a:lnTo>
                <a:lnTo>
                  <a:pt x="8853170" y="3822"/>
                </a:lnTo>
                <a:lnTo>
                  <a:pt x="8853170" y="2540"/>
                </a:lnTo>
                <a:lnTo>
                  <a:pt x="8858250" y="2540"/>
                </a:lnTo>
                <a:lnTo>
                  <a:pt x="8858250" y="1282"/>
                </a:lnTo>
                <a:lnTo>
                  <a:pt x="8863330" y="1282"/>
                </a:lnTo>
                <a:lnTo>
                  <a:pt x="8863330" y="0"/>
                </a:lnTo>
                <a:close/>
              </a:path>
            </a:pathLst>
          </a:custGeom>
          <a:solidFill>
            <a:srgbClr val="00A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2690" cy="8890"/>
          </a:xfrm>
          <a:custGeom>
            <a:avLst/>
            <a:gdLst/>
            <a:ahLst/>
            <a:cxnLst/>
            <a:rect l="l" t="t" r="r" b="b"/>
            <a:pathLst>
              <a:path w="8822690" h="8890">
                <a:moveTo>
                  <a:pt x="13830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351267" y="8890"/>
                </a:lnTo>
                <a:lnTo>
                  <a:pt x="1351267" y="7620"/>
                </a:lnTo>
                <a:lnTo>
                  <a:pt x="1356360" y="7620"/>
                </a:lnTo>
                <a:lnTo>
                  <a:pt x="1356360" y="6350"/>
                </a:lnTo>
                <a:lnTo>
                  <a:pt x="1361440" y="6350"/>
                </a:lnTo>
                <a:lnTo>
                  <a:pt x="1361440" y="5080"/>
                </a:lnTo>
                <a:lnTo>
                  <a:pt x="1366520" y="5080"/>
                </a:lnTo>
                <a:lnTo>
                  <a:pt x="1366520" y="3810"/>
                </a:lnTo>
                <a:lnTo>
                  <a:pt x="1371600" y="3810"/>
                </a:lnTo>
                <a:lnTo>
                  <a:pt x="1371600" y="2540"/>
                </a:lnTo>
                <a:lnTo>
                  <a:pt x="1377950" y="2540"/>
                </a:lnTo>
                <a:lnTo>
                  <a:pt x="1377950" y="1270"/>
                </a:lnTo>
                <a:lnTo>
                  <a:pt x="1383030" y="1270"/>
                </a:lnTo>
                <a:lnTo>
                  <a:pt x="1383030" y="0"/>
                </a:lnTo>
                <a:close/>
              </a:path>
              <a:path w="8822690" h="8890">
                <a:moveTo>
                  <a:pt x="5754370" y="7620"/>
                </a:moveTo>
                <a:lnTo>
                  <a:pt x="5746750" y="7620"/>
                </a:lnTo>
                <a:lnTo>
                  <a:pt x="5746750" y="6362"/>
                </a:lnTo>
                <a:lnTo>
                  <a:pt x="5739130" y="6362"/>
                </a:lnTo>
                <a:lnTo>
                  <a:pt x="5739130" y="5080"/>
                </a:lnTo>
                <a:lnTo>
                  <a:pt x="5731497" y="5080"/>
                </a:lnTo>
                <a:lnTo>
                  <a:pt x="5731497" y="3822"/>
                </a:lnTo>
                <a:lnTo>
                  <a:pt x="5723890" y="3822"/>
                </a:lnTo>
                <a:lnTo>
                  <a:pt x="5723890" y="2540"/>
                </a:lnTo>
                <a:lnTo>
                  <a:pt x="5720080" y="2540"/>
                </a:lnTo>
                <a:lnTo>
                  <a:pt x="5720080" y="1270"/>
                </a:lnTo>
                <a:lnTo>
                  <a:pt x="5711190" y="1270"/>
                </a:lnTo>
                <a:lnTo>
                  <a:pt x="5711190" y="12"/>
                </a:lnTo>
                <a:lnTo>
                  <a:pt x="4160520" y="12"/>
                </a:lnTo>
                <a:lnTo>
                  <a:pt x="4160520" y="1270"/>
                </a:lnTo>
                <a:lnTo>
                  <a:pt x="4171950" y="1270"/>
                </a:lnTo>
                <a:lnTo>
                  <a:pt x="4171950" y="2540"/>
                </a:lnTo>
                <a:lnTo>
                  <a:pt x="4184650" y="2540"/>
                </a:lnTo>
                <a:lnTo>
                  <a:pt x="4184650" y="3822"/>
                </a:lnTo>
                <a:lnTo>
                  <a:pt x="4196080" y="3822"/>
                </a:lnTo>
                <a:lnTo>
                  <a:pt x="4196080" y="5080"/>
                </a:lnTo>
                <a:lnTo>
                  <a:pt x="4207510" y="5080"/>
                </a:lnTo>
                <a:lnTo>
                  <a:pt x="4207510" y="6362"/>
                </a:lnTo>
                <a:lnTo>
                  <a:pt x="4218940" y="6362"/>
                </a:lnTo>
                <a:lnTo>
                  <a:pt x="4218940" y="7620"/>
                </a:lnTo>
                <a:lnTo>
                  <a:pt x="4231640" y="7620"/>
                </a:lnTo>
                <a:lnTo>
                  <a:pt x="4231640" y="8890"/>
                </a:lnTo>
                <a:lnTo>
                  <a:pt x="5754370" y="8890"/>
                </a:lnTo>
                <a:lnTo>
                  <a:pt x="5754370" y="7620"/>
                </a:lnTo>
                <a:close/>
              </a:path>
              <a:path w="8822690" h="8890">
                <a:moveTo>
                  <a:pt x="8822690" y="12"/>
                </a:moveTo>
                <a:lnTo>
                  <a:pt x="8027670" y="12"/>
                </a:lnTo>
                <a:lnTo>
                  <a:pt x="8027670" y="1270"/>
                </a:lnTo>
                <a:lnTo>
                  <a:pt x="8022590" y="1270"/>
                </a:lnTo>
                <a:lnTo>
                  <a:pt x="8022590" y="2540"/>
                </a:lnTo>
                <a:lnTo>
                  <a:pt x="8017510" y="2540"/>
                </a:lnTo>
                <a:lnTo>
                  <a:pt x="8017510" y="3822"/>
                </a:lnTo>
                <a:lnTo>
                  <a:pt x="8012430" y="3822"/>
                </a:lnTo>
                <a:lnTo>
                  <a:pt x="8012430" y="5080"/>
                </a:lnTo>
                <a:lnTo>
                  <a:pt x="8007350" y="5080"/>
                </a:lnTo>
                <a:lnTo>
                  <a:pt x="8007350" y="6362"/>
                </a:lnTo>
                <a:lnTo>
                  <a:pt x="8001000" y="6362"/>
                </a:lnTo>
                <a:lnTo>
                  <a:pt x="8001000" y="7620"/>
                </a:lnTo>
                <a:lnTo>
                  <a:pt x="7995920" y="7620"/>
                </a:lnTo>
                <a:lnTo>
                  <a:pt x="7995920" y="8890"/>
                </a:lnTo>
                <a:lnTo>
                  <a:pt x="8792210" y="8890"/>
                </a:lnTo>
                <a:lnTo>
                  <a:pt x="8792210" y="7620"/>
                </a:lnTo>
                <a:lnTo>
                  <a:pt x="8797290" y="7620"/>
                </a:lnTo>
                <a:lnTo>
                  <a:pt x="8797290" y="6362"/>
                </a:lnTo>
                <a:lnTo>
                  <a:pt x="8802370" y="6362"/>
                </a:lnTo>
                <a:lnTo>
                  <a:pt x="8802370" y="5080"/>
                </a:lnTo>
                <a:lnTo>
                  <a:pt x="8807450" y="5080"/>
                </a:lnTo>
                <a:lnTo>
                  <a:pt x="8807450" y="3822"/>
                </a:lnTo>
                <a:lnTo>
                  <a:pt x="8812530" y="3822"/>
                </a:lnTo>
                <a:lnTo>
                  <a:pt x="8812530" y="2540"/>
                </a:lnTo>
                <a:lnTo>
                  <a:pt x="8817610" y="2540"/>
                </a:lnTo>
                <a:lnTo>
                  <a:pt x="8817610" y="1270"/>
                </a:lnTo>
                <a:lnTo>
                  <a:pt x="8822690" y="1270"/>
                </a:lnTo>
                <a:lnTo>
                  <a:pt x="8822690" y="12"/>
                </a:lnTo>
                <a:close/>
              </a:path>
            </a:pathLst>
          </a:custGeom>
          <a:solidFill>
            <a:srgbClr val="00A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8890"/>
          </a:xfrm>
          <a:custGeom>
            <a:avLst/>
            <a:gdLst/>
            <a:ahLst/>
            <a:cxnLst/>
            <a:rect l="l" t="t" r="r" b="b"/>
            <a:pathLst>
              <a:path w="8787130" h="8890">
                <a:moveTo>
                  <a:pt x="13449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313180" y="8890"/>
                </a:lnTo>
                <a:lnTo>
                  <a:pt x="1313180" y="7620"/>
                </a:lnTo>
                <a:lnTo>
                  <a:pt x="1318260" y="7620"/>
                </a:lnTo>
                <a:lnTo>
                  <a:pt x="1318260" y="6350"/>
                </a:lnTo>
                <a:lnTo>
                  <a:pt x="1324610" y="6350"/>
                </a:lnTo>
                <a:lnTo>
                  <a:pt x="1324610" y="5080"/>
                </a:lnTo>
                <a:lnTo>
                  <a:pt x="1329690" y="5080"/>
                </a:lnTo>
                <a:lnTo>
                  <a:pt x="1329690" y="3810"/>
                </a:lnTo>
                <a:lnTo>
                  <a:pt x="1334770" y="3810"/>
                </a:lnTo>
                <a:lnTo>
                  <a:pt x="1334770" y="2540"/>
                </a:lnTo>
                <a:lnTo>
                  <a:pt x="1339850" y="2540"/>
                </a:lnTo>
                <a:lnTo>
                  <a:pt x="1339850" y="1270"/>
                </a:lnTo>
                <a:lnTo>
                  <a:pt x="1344930" y="1270"/>
                </a:lnTo>
                <a:lnTo>
                  <a:pt x="1344930" y="0"/>
                </a:lnTo>
                <a:close/>
              </a:path>
              <a:path w="8787130" h="8890">
                <a:moveTo>
                  <a:pt x="5806440" y="7632"/>
                </a:moveTo>
                <a:lnTo>
                  <a:pt x="5798820" y="7632"/>
                </a:lnTo>
                <a:lnTo>
                  <a:pt x="5798820" y="6350"/>
                </a:lnTo>
                <a:lnTo>
                  <a:pt x="5791200" y="6350"/>
                </a:lnTo>
                <a:lnTo>
                  <a:pt x="5791200" y="5080"/>
                </a:lnTo>
                <a:lnTo>
                  <a:pt x="5783580" y="5080"/>
                </a:lnTo>
                <a:lnTo>
                  <a:pt x="5783580" y="3822"/>
                </a:lnTo>
                <a:lnTo>
                  <a:pt x="5777230" y="3822"/>
                </a:lnTo>
                <a:lnTo>
                  <a:pt x="5777230" y="2540"/>
                </a:lnTo>
                <a:lnTo>
                  <a:pt x="5769610" y="2540"/>
                </a:lnTo>
                <a:lnTo>
                  <a:pt x="5769610" y="1282"/>
                </a:lnTo>
                <a:lnTo>
                  <a:pt x="5761990" y="1282"/>
                </a:lnTo>
                <a:lnTo>
                  <a:pt x="5761990" y="0"/>
                </a:lnTo>
                <a:lnTo>
                  <a:pt x="4243070" y="0"/>
                </a:lnTo>
                <a:lnTo>
                  <a:pt x="4243070" y="1282"/>
                </a:lnTo>
                <a:lnTo>
                  <a:pt x="4254500" y="1282"/>
                </a:lnTo>
                <a:lnTo>
                  <a:pt x="4254500" y="2540"/>
                </a:lnTo>
                <a:lnTo>
                  <a:pt x="4265930" y="2540"/>
                </a:lnTo>
                <a:lnTo>
                  <a:pt x="4265930" y="3822"/>
                </a:lnTo>
                <a:lnTo>
                  <a:pt x="4277360" y="3822"/>
                </a:lnTo>
                <a:lnTo>
                  <a:pt x="4277360" y="5080"/>
                </a:lnTo>
                <a:lnTo>
                  <a:pt x="4290060" y="5080"/>
                </a:lnTo>
                <a:lnTo>
                  <a:pt x="4290060" y="6350"/>
                </a:lnTo>
                <a:lnTo>
                  <a:pt x="4301490" y="6350"/>
                </a:lnTo>
                <a:lnTo>
                  <a:pt x="4301490" y="7632"/>
                </a:lnTo>
                <a:lnTo>
                  <a:pt x="4312920" y="7632"/>
                </a:lnTo>
                <a:lnTo>
                  <a:pt x="4312920" y="8890"/>
                </a:lnTo>
                <a:lnTo>
                  <a:pt x="5806440" y="8890"/>
                </a:lnTo>
                <a:lnTo>
                  <a:pt x="5806440" y="7632"/>
                </a:lnTo>
                <a:close/>
              </a:path>
              <a:path w="8787130" h="8890">
                <a:moveTo>
                  <a:pt x="8787130" y="0"/>
                </a:moveTo>
                <a:lnTo>
                  <a:pt x="7990840" y="0"/>
                </a:lnTo>
                <a:lnTo>
                  <a:pt x="7990840" y="1282"/>
                </a:lnTo>
                <a:lnTo>
                  <a:pt x="7985760" y="1282"/>
                </a:lnTo>
                <a:lnTo>
                  <a:pt x="7985760" y="2540"/>
                </a:lnTo>
                <a:lnTo>
                  <a:pt x="7980680" y="2540"/>
                </a:lnTo>
                <a:lnTo>
                  <a:pt x="7980680" y="3822"/>
                </a:lnTo>
                <a:lnTo>
                  <a:pt x="7974330" y="3822"/>
                </a:lnTo>
                <a:lnTo>
                  <a:pt x="7974330" y="5080"/>
                </a:lnTo>
                <a:lnTo>
                  <a:pt x="7969250" y="5080"/>
                </a:lnTo>
                <a:lnTo>
                  <a:pt x="7969250" y="6350"/>
                </a:lnTo>
                <a:lnTo>
                  <a:pt x="7964170" y="6350"/>
                </a:lnTo>
                <a:lnTo>
                  <a:pt x="7964170" y="7632"/>
                </a:lnTo>
                <a:lnTo>
                  <a:pt x="7959090" y="7632"/>
                </a:lnTo>
                <a:lnTo>
                  <a:pt x="7959090" y="8890"/>
                </a:lnTo>
                <a:lnTo>
                  <a:pt x="8756650" y="8890"/>
                </a:lnTo>
                <a:lnTo>
                  <a:pt x="8756650" y="7632"/>
                </a:lnTo>
                <a:lnTo>
                  <a:pt x="8761730" y="7632"/>
                </a:lnTo>
                <a:lnTo>
                  <a:pt x="8761730" y="6350"/>
                </a:lnTo>
                <a:lnTo>
                  <a:pt x="8766810" y="6350"/>
                </a:lnTo>
                <a:lnTo>
                  <a:pt x="8766810" y="5080"/>
                </a:lnTo>
                <a:lnTo>
                  <a:pt x="8771877" y="5080"/>
                </a:lnTo>
                <a:lnTo>
                  <a:pt x="8771877" y="3822"/>
                </a:lnTo>
                <a:lnTo>
                  <a:pt x="8776970" y="3822"/>
                </a:lnTo>
                <a:lnTo>
                  <a:pt x="8776970" y="2540"/>
                </a:lnTo>
                <a:lnTo>
                  <a:pt x="8782050" y="2540"/>
                </a:lnTo>
                <a:lnTo>
                  <a:pt x="8782050" y="1282"/>
                </a:lnTo>
                <a:lnTo>
                  <a:pt x="8787130" y="1282"/>
                </a:lnTo>
                <a:lnTo>
                  <a:pt x="8787130" y="0"/>
                </a:lnTo>
                <a:close/>
              </a:path>
            </a:pathLst>
          </a:custGeom>
          <a:solidFill>
            <a:srgbClr val="00A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0" y="448309"/>
            <a:ext cx="8751570" cy="8890"/>
          </a:xfrm>
          <a:custGeom>
            <a:avLst/>
            <a:gdLst/>
            <a:ahLst/>
            <a:cxnLst/>
            <a:rect l="l" t="t" r="r" b="b"/>
            <a:pathLst>
              <a:path w="8751570" h="8890">
                <a:moveTo>
                  <a:pt x="130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76350" y="8890"/>
                </a:lnTo>
                <a:lnTo>
                  <a:pt x="1276350" y="7620"/>
                </a:lnTo>
                <a:lnTo>
                  <a:pt x="1281430" y="7620"/>
                </a:lnTo>
                <a:lnTo>
                  <a:pt x="1281430" y="6350"/>
                </a:lnTo>
                <a:lnTo>
                  <a:pt x="1286510" y="6350"/>
                </a:lnTo>
                <a:lnTo>
                  <a:pt x="1286510" y="5080"/>
                </a:lnTo>
                <a:lnTo>
                  <a:pt x="1292860" y="5080"/>
                </a:lnTo>
                <a:lnTo>
                  <a:pt x="1292860" y="3810"/>
                </a:lnTo>
                <a:lnTo>
                  <a:pt x="1297940" y="3810"/>
                </a:lnTo>
                <a:lnTo>
                  <a:pt x="1297940" y="2540"/>
                </a:lnTo>
                <a:lnTo>
                  <a:pt x="1303020" y="2540"/>
                </a:lnTo>
                <a:lnTo>
                  <a:pt x="1303020" y="1270"/>
                </a:lnTo>
                <a:lnTo>
                  <a:pt x="1308100" y="1270"/>
                </a:lnTo>
                <a:lnTo>
                  <a:pt x="1308100" y="0"/>
                </a:lnTo>
                <a:close/>
              </a:path>
              <a:path w="8751570" h="8890">
                <a:moveTo>
                  <a:pt x="5858510" y="7632"/>
                </a:moveTo>
                <a:lnTo>
                  <a:pt x="5850890" y="7632"/>
                </a:lnTo>
                <a:lnTo>
                  <a:pt x="5850890" y="6350"/>
                </a:lnTo>
                <a:lnTo>
                  <a:pt x="5844540" y="6350"/>
                </a:lnTo>
                <a:lnTo>
                  <a:pt x="5844540" y="5092"/>
                </a:lnTo>
                <a:lnTo>
                  <a:pt x="5836920" y="5092"/>
                </a:lnTo>
                <a:lnTo>
                  <a:pt x="5836920" y="3810"/>
                </a:lnTo>
                <a:lnTo>
                  <a:pt x="5829300" y="3810"/>
                </a:lnTo>
                <a:lnTo>
                  <a:pt x="5829300" y="2540"/>
                </a:lnTo>
                <a:lnTo>
                  <a:pt x="5821680" y="2540"/>
                </a:lnTo>
                <a:lnTo>
                  <a:pt x="5821680" y="1282"/>
                </a:lnTo>
                <a:lnTo>
                  <a:pt x="5814060" y="1282"/>
                </a:lnTo>
                <a:lnTo>
                  <a:pt x="5814060" y="0"/>
                </a:lnTo>
                <a:lnTo>
                  <a:pt x="4324350" y="0"/>
                </a:lnTo>
                <a:lnTo>
                  <a:pt x="4324350" y="1282"/>
                </a:lnTo>
                <a:lnTo>
                  <a:pt x="4335780" y="1282"/>
                </a:lnTo>
                <a:lnTo>
                  <a:pt x="4335780" y="2540"/>
                </a:lnTo>
                <a:lnTo>
                  <a:pt x="4348480" y="2540"/>
                </a:lnTo>
                <a:lnTo>
                  <a:pt x="4348480" y="3810"/>
                </a:lnTo>
                <a:lnTo>
                  <a:pt x="4359910" y="3810"/>
                </a:lnTo>
                <a:lnTo>
                  <a:pt x="4359910" y="5092"/>
                </a:lnTo>
                <a:lnTo>
                  <a:pt x="4371340" y="5092"/>
                </a:lnTo>
                <a:lnTo>
                  <a:pt x="4371340" y="6350"/>
                </a:lnTo>
                <a:lnTo>
                  <a:pt x="4382770" y="6350"/>
                </a:lnTo>
                <a:lnTo>
                  <a:pt x="4382770" y="7632"/>
                </a:lnTo>
                <a:lnTo>
                  <a:pt x="4395470" y="7632"/>
                </a:lnTo>
                <a:lnTo>
                  <a:pt x="4395470" y="8890"/>
                </a:lnTo>
                <a:lnTo>
                  <a:pt x="5858510" y="8890"/>
                </a:lnTo>
                <a:lnTo>
                  <a:pt x="5858510" y="7632"/>
                </a:lnTo>
                <a:close/>
              </a:path>
              <a:path w="8751570" h="8890">
                <a:moveTo>
                  <a:pt x="8751557" y="0"/>
                </a:moveTo>
                <a:lnTo>
                  <a:pt x="7954010" y="0"/>
                </a:lnTo>
                <a:lnTo>
                  <a:pt x="7954010" y="1282"/>
                </a:lnTo>
                <a:lnTo>
                  <a:pt x="7948930" y="1282"/>
                </a:lnTo>
                <a:lnTo>
                  <a:pt x="7948930" y="2540"/>
                </a:lnTo>
                <a:lnTo>
                  <a:pt x="7942580" y="2540"/>
                </a:lnTo>
                <a:lnTo>
                  <a:pt x="7942580" y="3810"/>
                </a:lnTo>
                <a:lnTo>
                  <a:pt x="7937500" y="3810"/>
                </a:lnTo>
                <a:lnTo>
                  <a:pt x="7937500" y="5092"/>
                </a:lnTo>
                <a:lnTo>
                  <a:pt x="7932420" y="5092"/>
                </a:lnTo>
                <a:lnTo>
                  <a:pt x="7932420" y="6350"/>
                </a:lnTo>
                <a:lnTo>
                  <a:pt x="7927340" y="6350"/>
                </a:lnTo>
                <a:lnTo>
                  <a:pt x="7927340" y="7632"/>
                </a:lnTo>
                <a:lnTo>
                  <a:pt x="7922260" y="7632"/>
                </a:lnTo>
                <a:lnTo>
                  <a:pt x="7922260" y="8890"/>
                </a:lnTo>
                <a:lnTo>
                  <a:pt x="8721077" y="8890"/>
                </a:lnTo>
                <a:lnTo>
                  <a:pt x="8721077" y="7632"/>
                </a:lnTo>
                <a:lnTo>
                  <a:pt x="8726170" y="7632"/>
                </a:lnTo>
                <a:lnTo>
                  <a:pt x="8726170" y="6350"/>
                </a:lnTo>
                <a:lnTo>
                  <a:pt x="8731250" y="6350"/>
                </a:lnTo>
                <a:lnTo>
                  <a:pt x="8731250" y="5092"/>
                </a:lnTo>
                <a:lnTo>
                  <a:pt x="8736330" y="5092"/>
                </a:lnTo>
                <a:lnTo>
                  <a:pt x="8736330" y="3810"/>
                </a:lnTo>
                <a:lnTo>
                  <a:pt x="8741410" y="3810"/>
                </a:lnTo>
                <a:lnTo>
                  <a:pt x="8741410" y="2540"/>
                </a:lnTo>
                <a:lnTo>
                  <a:pt x="8746477" y="2540"/>
                </a:lnTo>
                <a:lnTo>
                  <a:pt x="8746477" y="1282"/>
                </a:lnTo>
                <a:lnTo>
                  <a:pt x="8751557" y="1282"/>
                </a:lnTo>
                <a:lnTo>
                  <a:pt x="8751557" y="0"/>
                </a:lnTo>
                <a:close/>
              </a:path>
            </a:pathLst>
          </a:custGeom>
          <a:solidFill>
            <a:srgbClr val="00A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6010" cy="9525"/>
          </a:xfrm>
          <a:custGeom>
            <a:avLst/>
            <a:gdLst/>
            <a:ahLst/>
            <a:cxnLst/>
            <a:rect l="l" t="t" r="r" b="b"/>
            <a:pathLst>
              <a:path w="8716010" h="9525">
                <a:moveTo>
                  <a:pt x="127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39520" y="8890"/>
                </a:lnTo>
                <a:lnTo>
                  <a:pt x="1239520" y="7620"/>
                </a:lnTo>
                <a:lnTo>
                  <a:pt x="1244600" y="7620"/>
                </a:lnTo>
                <a:lnTo>
                  <a:pt x="1244600" y="6350"/>
                </a:lnTo>
                <a:lnTo>
                  <a:pt x="1249680" y="6350"/>
                </a:lnTo>
                <a:lnTo>
                  <a:pt x="1249680" y="5080"/>
                </a:lnTo>
                <a:lnTo>
                  <a:pt x="1254760" y="5080"/>
                </a:lnTo>
                <a:lnTo>
                  <a:pt x="1254760" y="3810"/>
                </a:lnTo>
                <a:lnTo>
                  <a:pt x="1259840" y="3810"/>
                </a:lnTo>
                <a:lnTo>
                  <a:pt x="1259840" y="2540"/>
                </a:lnTo>
                <a:lnTo>
                  <a:pt x="1266190" y="2540"/>
                </a:lnTo>
                <a:lnTo>
                  <a:pt x="1266190" y="1270"/>
                </a:lnTo>
                <a:lnTo>
                  <a:pt x="1271270" y="1270"/>
                </a:lnTo>
                <a:lnTo>
                  <a:pt x="1271270" y="0"/>
                </a:lnTo>
                <a:close/>
              </a:path>
              <a:path w="8716010" h="9525">
                <a:moveTo>
                  <a:pt x="5910580" y="7620"/>
                </a:moveTo>
                <a:lnTo>
                  <a:pt x="5904230" y="7620"/>
                </a:lnTo>
                <a:lnTo>
                  <a:pt x="5904230" y="6350"/>
                </a:lnTo>
                <a:lnTo>
                  <a:pt x="5896597" y="6350"/>
                </a:lnTo>
                <a:lnTo>
                  <a:pt x="5896597" y="5092"/>
                </a:lnTo>
                <a:lnTo>
                  <a:pt x="5888990" y="5092"/>
                </a:lnTo>
                <a:lnTo>
                  <a:pt x="5888990" y="3810"/>
                </a:lnTo>
                <a:lnTo>
                  <a:pt x="5881370" y="3810"/>
                </a:lnTo>
                <a:lnTo>
                  <a:pt x="5881370" y="2552"/>
                </a:lnTo>
                <a:lnTo>
                  <a:pt x="5873750" y="2552"/>
                </a:lnTo>
                <a:lnTo>
                  <a:pt x="5873750" y="1270"/>
                </a:lnTo>
                <a:lnTo>
                  <a:pt x="5866130" y="1270"/>
                </a:lnTo>
                <a:lnTo>
                  <a:pt x="5866130" y="0"/>
                </a:lnTo>
                <a:lnTo>
                  <a:pt x="4406900" y="0"/>
                </a:lnTo>
                <a:lnTo>
                  <a:pt x="4406900" y="1270"/>
                </a:lnTo>
                <a:lnTo>
                  <a:pt x="4418330" y="1270"/>
                </a:lnTo>
                <a:lnTo>
                  <a:pt x="4418330" y="2552"/>
                </a:lnTo>
                <a:lnTo>
                  <a:pt x="4429760" y="2552"/>
                </a:lnTo>
                <a:lnTo>
                  <a:pt x="4429760" y="3810"/>
                </a:lnTo>
                <a:lnTo>
                  <a:pt x="4441190" y="3810"/>
                </a:lnTo>
                <a:lnTo>
                  <a:pt x="4441190" y="5092"/>
                </a:lnTo>
                <a:lnTo>
                  <a:pt x="4453890" y="5092"/>
                </a:lnTo>
                <a:lnTo>
                  <a:pt x="4453890" y="6350"/>
                </a:lnTo>
                <a:lnTo>
                  <a:pt x="4465320" y="6350"/>
                </a:lnTo>
                <a:lnTo>
                  <a:pt x="4465320" y="7620"/>
                </a:lnTo>
                <a:lnTo>
                  <a:pt x="4476750" y="7620"/>
                </a:lnTo>
                <a:lnTo>
                  <a:pt x="4476750" y="8902"/>
                </a:lnTo>
                <a:lnTo>
                  <a:pt x="5910580" y="8902"/>
                </a:lnTo>
                <a:lnTo>
                  <a:pt x="5910580" y="7620"/>
                </a:lnTo>
                <a:close/>
              </a:path>
              <a:path w="8716010" h="9525">
                <a:moveTo>
                  <a:pt x="8716010" y="0"/>
                </a:moveTo>
                <a:lnTo>
                  <a:pt x="7917180" y="0"/>
                </a:lnTo>
                <a:lnTo>
                  <a:pt x="7917180" y="1270"/>
                </a:lnTo>
                <a:lnTo>
                  <a:pt x="7913370" y="1270"/>
                </a:lnTo>
                <a:lnTo>
                  <a:pt x="7913370" y="2552"/>
                </a:lnTo>
                <a:lnTo>
                  <a:pt x="7903210" y="2552"/>
                </a:lnTo>
                <a:lnTo>
                  <a:pt x="7903210" y="3810"/>
                </a:lnTo>
                <a:lnTo>
                  <a:pt x="7896860" y="3810"/>
                </a:lnTo>
                <a:lnTo>
                  <a:pt x="7896860" y="5092"/>
                </a:lnTo>
                <a:lnTo>
                  <a:pt x="7890510" y="5092"/>
                </a:lnTo>
                <a:lnTo>
                  <a:pt x="7890510" y="6350"/>
                </a:lnTo>
                <a:lnTo>
                  <a:pt x="7882890" y="6350"/>
                </a:lnTo>
                <a:lnTo>
                  <a:pt x="7882890" y="7620"/>
                </a:lnTo>
                <a:lnTo>
                  <a:pt x="7876540" y="7620"/>
                </a:lnTo>
                <a:lnTo>
                  <a:pt x="7876540" y="8902"/>
                </a:lnTo>
                <a:lnTo>
                  <a:pt x="8685530" y="8902"/>
                </a:lnTo>
                <a:lnTo>
                  <a:pt x="8685530" y="7620"/>
                </a:lnTo>
                <a:lnTo>
                  <a:pt x="8690610" y="7620"/>
                </a:lnTo>
                <a:lnTo>
                  <a:pt x="8690610" y="6350"/>
                </a:lnTo>
                <a:lnTo>
                  <a:pt x="8695677" y="6350"/>
                </a:lnTo>
                <a:lnTo>
                  <a:pt x="8695677" y="5092"/>
                </a:lnTo>
                <a:lnTo>
                  <a:pt x="8700757" y="5092"/>
                </a:lnTo>
                <a:lnTo>
                  <a:pt x="8700757" y="3810"/>
                </a:lnTo>
                <a:lnTo>
                  <a:pt x="8705850" y="3810"/>
                </a:lnTo>
                <a:lnTo>
                  <a:pt x="8705850" y="2552"/>
                </a:lnTo>
                <a:lnTo>
                  <a:pt x="8710930" y="2552"/>
                </a:lnTo>
                <a:lnTo>
                  <a:pt x="8710930" y="1270"/>
                </a:lnTo>
                <a:lnTo>
                  <a:pt x="8716010" y="1270"/>
                </a:lnTo>
                <a:lnTo>
                  <a:pt x="8716010" y="0"/>
                </a:lnTo>
                <a:close/>
              </a:path>
            </a:pathLst>
          </a:custGeom>
          <a:solidFill>
            <a:srgbClr val="00AA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0" y="466089"/>
            <a:ext cx="8680450" cy="10160"/>
          </a:xfrm>
          <a:custGeom>
            <a:avLst/>
            <a:gdLst/>
            <a:ahLst/>
            <a:cxnLst/>
            <a:rect l="l" t="t" r="r" b="b"/>
            <a:pathLst>
              <a:path w="8680450" h="10159">
                <a:moveTo>
                  <a:pt x="12344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198867" y="10160"/>
                </a:lnTo>
                <a:lnTo>
                  <a:pt x="1198867" y="8890"/>
                </a:lnTo>
                <a:lnTo>
                  <a:pt x="1202690" y="8890"/>
                </a:lnTo>
                <a:lnTo>
                  <a:pt x="1202690" y="7620"/>
                </a:lnTo>
                <a:lnTo>
                  <a:pt x="1205230" y="7620"/>
                </a:lnTo>
                <a:lnTo>
                  <a:pt x="1205230" y="6350"/>
                </a:lnTo>
                <a:lnTo>
                  <a:pt x="1212850" y="6350"/>
                </a:lnTo>
                <a:lnTo>
                  <a:pt x="1212850" y="5080"/>
                </a:lnTo>
                <a:lnTo>
                  <a:pt x="1217930" y="5080"/>
                </a:lnTo>
                <a:lnTo>
                  <a:pt x="1217930" y="3810"/>
                </a:lnTo>
                <a:lnTo>
                  <a:pt x="1223010" y="3810"/>
                </a:lnTo>
                <a:lnTo>
                  <a:pt x="1223010" y="2540"/>
                </a:lnTo>
                <a:lnTo>
                  <a:pt x="1228090" y="2540"/>
                </a:lnTo>
                <a:lnTo>
                  <a:pt x="1228090" y="1270"/>
                </a:lnTo>
                <a:lnTo>
                  <a:pt x="1234440" y="1270"/>
                </a:lnTo>
                <a:lnTo>
                  <a:pt x="1234440" y="0"/>
                </a:lnTo>
                <a:close/>
              </a:path>
              <a:path w="8680450" h="10159">
                <a:moveTo>
                  <a:pt x="5971540" y="8902"/>
                </a:moveTo>
                <a:lnTo>
                  <a:pt x="5963907" y="8902"/>
                </a:lnTo>
                <a:lnTo>
                  <a:pt x="5963907" y="7620"/>
                </a:lnTo>
                <a:lnTo>
                  <a:pt x="5956300" y="7620"/>
                </a:lnTo>
                <a:lnTo>
                  <a:pt x="5956300" y="6362"/>
                </a:lnTo>
                <a:lnTo>
                  <a:pt x="5948680" y="6362"/>
                </a:lnTo>
                <a:lnTo>
                  <a:pt x="5948680" y="5080"/>
                </a:lnTo>
                <a:lnTo>
                  <a:pt x="5941047" y="5080"/>
                </a:lnTo>
                <a:lnTo>
                  <a:pt x="5941047" y="3810"/>
                </a:lnTo>
                <a:lnTo>
                  <a:pt x="5933440" y="3810"/>
                </a:lnTo>
                <a:lnTo>
                  <a:pt x="5933440" y="2552"/>
                </a:lnTo>
                <a:lnTo>
                  <a:pt x="5925820" y="2552"/>
                </a:lnTo>
                <a:lnTo>
                  <a:pt x="5925820" y="1270"/>
                </a:lnTo>
                <a:lnTo>
                  <a:pt x="5918200" y="1270"/>
                </a:lnTo>
                <a:lnTo>
                  <a:pt x="5918200" y="12"/>
                </a:lnTo>
                <a:lnTo>
                  <a:pt x="4488180" y="12"/>
                </a:lnTo>
                <a:lnTo>
                  <a:pt x="4488180" y="1270"/>
                </a:lnTo>
                <a:lnTo>
                  <a:pt x="4499610" y="1270"/>
                </a:lnTo>
                <a:lnTo>
                  <a:pt x="4499610" y="2552"/>
                </a:lnTo>
                <a:lnTo>
                  <a:pt x="4512310" y="2552"/>
                </a:lnTo>
                <a:lnTo>
                  <a:pt x="4512310" y="3810"/>
                </a:lnTo>
                <a:lnTo>
                  <a:pt x="4523740" y="3810"/>
                </a:lnTo>
                <a:lnTo>
                  <a:pt x="4523740" y="5080"/>
                </a:lnTo>
                <a:lnTo>
                  <a:pt x="4535170" y="5080"/>
                </a:lnTo>
                <a:lnTo>
                  <a:pt x="4535170" y="6362"/>
                </a:lnTo>
                <a:lnTo>
                  <a:pt x="4546600" y="6362"/>
                </a:lnTo>
                <a:lnTo>
                  <a:pt x="4546600" y="7620"/>
                </a:lnTo>
                <a:lnTo>
                  <a:pt x="4558030" y="7620"/>
                </a:lnTo>
                <a:lnTo>
                  <a:pt x="4558030" y="8902"/>
                </a:lnTo>
                <a:lnTo>
                  <a:pt x="4570730" y="8902"/>
                </a:lnTo>
                <a:lnTo>
                  <a:pt x="4570730" y="10160"/>
                </a:lnTo>
                <a:lnTo>
                  <a:pt x="5971540" y="10160"/>
                </a:lnTo>
                <a:lnTo>
                  <a:pt x="5971540" y="8902"/>
                </a:lnTo>
                <a:close/>
              </a:path>
              <a:path w="8680450" h="10159">
                <a:moveTo>
                  <a:pt x="8680450" y="12"/>
                </a:moveTo>
                <a:lnTo>
                  <a:pt x="7870190" y="12"/>
                </a:lnTo>
                <a:lnTo>
                  <a:pt x="7870190" y="1270"/>
                </a:lnTo>
                <a:lnTo>
                  <a:pt x="7862570" y="1270"/>
                </a:lnTo>
                <a:lnTo>
                  <a:pt x="7862570" y="2552"/>
                </a:lnTo>
                <a:lnTo>
                  <a:pt x="7856220" y="2552"/>
                </a:lnTo>
                <a:lnTo>
                  <a:pt x="7856220" y="3810"/>
                </a:lnTo>
                <a:lnTo>
                  <a:pt x="7848600" y="3810"/>
                </a:lnTo>
                <a:lnTo>
                  <a:pt x="7848600" y="5080"/>
                </a:lnTo>
                <a:lnTo>
                  <a:pt x="7842250" y="5080"/>
                </a:lnTo>
                <a:lnTo>
                  <a:pt x="7842250" y="6362"/>
                </a:lnTo>
                <a:lnTo>
                  <a:pt x="7835900" y="6362"/>
                </a:lnTo>
                <a:lnTo>
                  <a:pt x="7835900" y="7620"/>
                </a:lnTo>
                <a:lnTo>
                  <a:pt x="7828280" y="7620"/>
                </a:lnTo>
                <a:lnTo>
                  <a:pt x="7828280" y="8902"/>
                </a:lnTo>
                <a:lnTo>
                  <a:pt x="7821930" y="8902"/>
                </a:lnTo>
                <a:lnTo>
                  <a:pt x="7821930" y="10160"/>
                </a:lnTo>
                <a:lnTo>
                  <a:pt x="8643620" y="10160"/>
                </a:lnTo>
                <a:lnTo>
                  <a:pt x="8643620" y="8902"/>
                </a:lnTo>
                <a:lnTo>
                  <a:pt x="8649970" y="8902"/>
                </a:lnTo>
                <a:lnTo>
                  <a:pt x="8649970" y="7620"/>
                </a:lnTo>
                <a:lnTo>
                  <a:pt x="8655050" y="7620"/>
                </a:lnTo>
                <a:lnTo>
                  <a:pt x="8655050" y="6362"/>
                </a:lnTo>
                <a:lnTo>
                  <a:pt x="8660130" y="6362"/>
                </a:lnTo>
                <a:lnTo>
                  <a:pt x="8660130" y="5080"/>
                </a:lnTo>
                <a:lnTo>
                  <a:pt x="8665210" y="5080"/>
                </a:lnTo>
                <a:lnTo>
                  <a:pt x="8665210" y="3810"/>
                </a:lnTo>
                <a:lnTo>
                  <a:pt x="8670290" y="3810"/>
                </a:lnTo>
                <a:lnTo>
                  <a:pt x="8670290" y="2552"/>
                </a:lnTo>
                <a:lnTo>
                  <a:pt x="8675370" y="2552"/>
                </a:lnTo>
                <a:lnTo>
                  <a:pt x="8675370" y="1270"/>
                </a:lnTo>
                <a:lnTo>
                  <a:pt x="8680450" y="1270"/>
                </a:lnTo>
                <a:lnTo>
                  <a:pt x="8680450" y="12"/>
                </a:lnTo>
                <a:close/>
              </a:path>
            </a:pathLst>
          </a:custGeom>
          <a:solidFill>
            <a:srgbClr val="00A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9810" cy="9525"/>
          </a:xfrm>
          <a:custGeom>
            <a:avLst/>
            <a:gdLst/>
            <a:ahLst/>
            <a:cxnLst/>
            <a:rect l="l" t="t" r="r" b="b"/>
            <a:pathLst>
              <a:path w="8639810" h="9525">
                <a:moveTo>
                  <a:pt x="11950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70940" y="8890"/>
                </a:lnTo>
                <a:lnTo>
                  <a:pt x="1170940" y="7620"/>
                </a:lnTo>
                <a:lnTo>
                  <a:pt x="1174750" y="7620"/>
                </a:lnTo>
                <a:lnTo>
                  <a:pt x="1174750" y="6350"/>
                </a:lnTo>
                <a:lnTo>
                  <a:pt x="1178560" y="6350"/>
                </a:lnTo>
                <a:lnTo>
                  <a:pt x="1178560" y="5080"/>
                </a:lnTo>
                <a:lnTo>
                  <a:pt x="1182370" y="5080"/>
                </a:lnTo>
                <a:lnTo>
                  <a:pt x="1182370" y="3810"/>
                </a:lnTo>
                <a:lnTo>
                  <a:pt x="1187450" y="3810"/>
                </a:lnTo>
                <a:lnTo>
                  <a:pt x="1187450" y="2540"/>
                </a:lnTo>
                <a:lnTo>
                  <a:pt x="1191260" y="2540"/>
                </a:lnTo>
                <a:lnTo>
                  <a:pt x="1191260" y="1270"/>
                </a:lnTo>
                <a:lnTo>
                  <a:pt x="1195070" y="1270"/>
                </a:lnTo>
                <a:lnTo>
                  <a:pt x="1195070" y="0"/>
                </a:lnTo>
                <a:close/>
              </a:path>
              <a:path w="8639810" h="9525">
                <a:moveTo>
                  <a:pt x="6023597" y="7620"/>
                </a:moveTo>
                <a:lnTo>
                  <a:pt x="6015990" y="7620"/>
                </a:lnTo>
                <a:lnTo>
                  <a:pt x="6015990" y="6350"/>
                </a:lnTo>
                <a:lnTo>
                  <a:pt x="6008370" y="6350"/>
                </a:lnTo>
                <a:lnTo>
                  <a:pt x="6008370" y="5092"/>
                </a:lnTo>
                <a:lnTo>
                  <a:pt x="6000750" y="5092"/>
                </a:lnTo>
                <a:lnTo>
                  <a:pt x="6000750" y="3810"/>
                </a:lnTo>
                <a:lnTo>
                  <a:pt x="5993130" y="3810"/>
                </a:lnTo>
                <a:lnTo>
                  <a:pt x="5993130" y="2552"/>
                </a:lnTo>
                <a:lnTo>
                  <a:pt x="5985510" y="2552"/>
                </a:lnTo>
                <a:lnTo>
                  <a:pt x="5985510" y="1270"/>
                </a:lnTo>
                <a:lnTo>
                  <a:pt x="5977890" y="1270"/>
                </a:lnTo>
                <a:lnTo>
                  <a:pt x="5977890" y="0"/>
                </a:lnTo>
                <a:lnTo>
                  <a:pt x="4582160" y="0"/>
                </a:lnTo>
                <a:lnTo>
                  <a:pt x="4582160" y="1270"/>
                </a:lnTo>
                <a:lnTo>
                  <a:pt x="4588510" y="1270"/>
                </a:lnTo>
                <a:lnTo>
                  <a:pt x="4588510" y="2552"/>
                </a:lnTo>
                <a:lnTo>
                  <a:pt x="4603750" y="2552"/>
                </a:lnTo>
                <a:lnTo>
                  <a:pt x="4603750" y="3810"/>
                </a:lnTo>
                <a:lnTo>
                  <a:pt x="4615180" y="3810"/>
                </a:lnTo>
                <a:lnTo>
                  <a:pt x="4615180" y="5092"/>
                </a:lnTo>
                <a:lnTo>
                  <a:pt x="4625340" y="5092"/>
                </a:lnTo>
                <a:lnTo>
                  <a:pt x="4625340" y="6350"/>
                </a:lnTo>
                <a:lnTo>
                  <a:pt x="4636770" y="6350"/>
                </a:lnTo>
                <a:lnTo>
                  <a:pt x="4636770" y="7620"/>
                </a:lnTo>
                <a:lnTo>
                  <a:pt x="4646930" y="7620"/>
                </a:lnTo>
                <a:lnTo>
                  <a:pt x="4646930" y="8902"/>
                </a:lnTo>
                <a:lnTo>
                  <a:pt x="6023597" y="8902"/>
                </a:lnTo>
                <a:lnTo>
                  <a:pt x="6023597" y="7620"/>
                </a:lnTo>
                <a:close/>
              </a:path>
              <a:path w="8639810" h="9525">
                <a:moveTo>
                  <a:pt x="8639810" y="0"/>
                </a:moveTo>
                <a:lnTo>
                  <a:pt x="7814310" y="0"/>
                </a:lnTo>
                <a:lnTo>
                  <a:pt x="7814310" y="1270"/>
                </a:lnTo>
                <a:lnTo>
                  <a:pt x="7807960" y="1270"/>
                </a:lnTo>
                <a:lnTo>
                  <a:pt x="7807960" y="2552"/>
                </a:lnTo>
                <a:lnTo>
                  <a:pt x="7801610" y="2552"/>
                </a:lnTo>
                <a:lnTo>
                  <a:pt x="7801610" y="3810"/>
                </a:lnTo>
                <a:lnTo>
                  <a:pt x="7793990" y="3810"/>
                </a:lnTo>
                <a:lnTo>
                  <a:pt x="7793990" y="5092"/>
                </a:lnTo>
                <a:lnTo>
                  <a:pt x="7787640" y="5092"/>
                </a:lnTo>
                <a:lnTo>
                  <a:pt x="7787640" y="6350"/>
                </a:lnTo>
                <a:lnTo>
                  <a:pt x="7781290" y="6350"/>
                </a:lnTo>
                <a:lnTo>
                  <a:pt x="7781290" y="7620"/>
                </a:lnTo>
                <a:lnTo>
                  <a:pt x="7773670" y="7620"/>
                </a:lnTo>
                <a:lnTo>
                  <a:pt x="7773670" y="8902"/>
                </a:lnTo>
                <a:lnTo>
                  <a:pt x="8604250" y="8902"/>
                </a:lnTo>
                <a:lnTo>
                  <a:pt x="8604250" y="7620"/>
                </a:lnTo>
                <a:lnTo>
                  <a:pt x="8610600" y="7620"/>
                </a:lnTo>
                <a:lnTo>
                  <a:pt x="8610600" y="6350"/>
                </a:lnTo>
                <a:lnTo>
                  <a:pt x="8615680" y="6350"/>
                </a:lnTo>
                <a:lnTo>
                  <a:pt x="8615680" y="5092"/>
                </a:lnTo>
                <a:lnTo>
                  <a:pt x="8622030" y="5092"/>
                </a:lnTo>
                <a:lnTo>
                  <a:pt x="8622030" y="3810"/>
                </a:lnTo>
                <a:lnTo>
                  <a:pt x="8628380" y="3810"/>
                </a:lnTo>
                <a:lnTo>
                  <a:pt x="8628380" y="2552"/>
                </a:lnTo>
                <a:lnTo>
                  <a:pt x="8633460" y="2552"/>
                </a:lnTo>
                <a:lnTo>
                  <a:pt x="8633460" y="1270"/>
                </a:lnTo>
                <a:lnTo>
                  <a:pt x="8639810" y="1270"/>
                </a:lnTo>
                <a:lnTo>
                  <a:pt x="8639810" y="0"/>
                </a:lnTo>
                <a:close/>
              </a:path>
            </a:pathLst>
          </a:custGeom>
          <a:solidFill>
            <a:srgbClr val="00A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7900" cy="9525"/>
          </a:xfrm>
          <a:custGeom>
            <a:avLst/>
            <a:gdLst/>
            <a:ahLst/>
            <a:cxnLst/>
            <a:rect l="l" t="t" r="r" b="b"/>
            <a:pathLst>
              <a:path w="8597900" h="9525">
                <a:moveTo>
                  <a:pt x="11671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43000" y="8890"/>
                </a:lnTo>
                <a:lnTo>
                  <a:pt x="1143000" y="7620"/>
                </a:lnTo>
                <a:lnTo>
                  <a:pt x="1148080" y="7620"/>
                </a:lnTo>
                <a:lnTo>
                  <a:pt x="1148080" y="6350"/>
                </a:lnTo>
                <a:lnTo>
                  <a:pt x="1151890" y="6350"/>
                </a:lnTo>
                <a:lnTo>
                  <a:pt x="1151890" y="5080"/>
                </a:lnTo>
                <a:lnTo>
                  <a:pt x="1155700" y="5080"/>
                </a:lnTo>
                <a:lnTo>
                  <a:pt x="1155700" y="3810"/>
                </a:lnTo>
                <a:lnTo>
                  <a:pt x="1159510" y="3810"/>
                </a:lnTo>
                <a:lnTo>
                  <a:pt x="1159510" y="2540"/>
                </a:lnTo>
                <a:lnTo>
                  <a:pt x="1163320" y="2540"/>
                </a:lnTo>
                <a:lnTo>
                  <a:pt x="1163320" y="1270"/>
                </a:lnTo>
                <a:lnTo>
                  <a:pt x="1167130" y="1270"/>
                </a:lnTo>
                <a:lnTo>
                  <a:pt x="1167130" y="0"/>
                </a:lnTo>
                <a:close/>
              </a:path>
              <a:path w="8597900" h="9525">
                <a:moveTo>
                  <a:pt x="6075680" y="7620"/>
                </a:moveTo>
                <a:lnTo>
                  <a:pt x="6068060" y="7620"/>
                </a:lnTo>
                <a:lnTo>
                  <a:pt x="6068060" y="6362"/>
                </a:lnTo>
                <a:lnTo>
                  <a:pt x="6060440" y="6362"/>
                </a:lnTo>
                <a:lnTo>
                  <a:pt x="6060440" y="5080"/>
                </a:lnTo>
                <a:lnTo>
                  <a:pt x="6052807" y="5080"/>
                </a:lnTo>
                <a:lnTo>
                  <a:pt x="6052807" y="3810"/>
                </a:lnTo>
                <a:lnTo>
                  <a:pt x="6045200" y="3810"/>
                </a:lnTo>
                <a:lnTo>
                  <a:pt x="6045200" y="2552"/>
                </a:lnTo>
                <a:lnTo>
                  <a:pt x="6037580" y="2552"/>
                </a:lnTo>
                <a:lnTo>
                  <a:pt x="6037580" y="1270"/>
                </a:lnTo>
                <a:lnTo>
                  <a:pt x="6031230" y="1270"/>
                </a:lnTo>
                <a:lnTo>
                  <a:pt x="6031230" y="12"/>
                </a:lnTo>
                <a:lnTo>
                  <a:pt x="4658360" y="12"/>
                </a:lnTo>
                <a:lnTo>
                  <a:pt x="4658360" y="1270"/>
                </a:lnTo>
                <a:lnTo>
                  <a:pt x="4669790" y="1270"/>
                </a:lnTo>
                <a:lnTo>
                  <a:pt x="4669790" y="2552"/>
                </a:lnTo>
                <a:lnTo>
                  <a:pt x="4679950" y="2552"/>
                </a:lnTo>
                <a:lnTo>
                  <a:pt x="4679950" y="3810"/>
                </a:lnTo>
                <a:lnTo>
                  <a:pt x="4691380" y="3810"/>
                </a:lnTo>
                <a:lnTo>
                  <a:pt x="4691380" y="5080"/>
                </a:lnTo>
                <a:lnTo>
                  <a:pt x="4701540" y="5080"/>
                </a:lnTo>
                <a:lnTo>
                  <a:pt x="4701540" y="6362"/>
                </a:lnTo>
                <a:lnTo>
                  <a:pt x="4712970" y="6362"/>
                </a:lnTo>
                <a:lnTo>
                  <a:pt x="4712970" y="7620"/>
                </a:lnTo>
                <a:lnTo>
                  <a:pt x="4723130" y="7620"/>
                </a:lnTo>
                <a:lnTo>
                  <a:pt x="4723130" y="8902"/>
                </a:lnTo>
                <a:lnTo>
                  <a:pt x="6075680" y="8902"/>
                </a:lnTo>
                <a:lnTo>
                  <a:pt x="6075680" y="7620"/>
                </a:lnTo>
                <a:close/>
              </a:path>
              <a:path w="8597900" h="9525">
                <a:moveTo>
                  <a:pt x="8597900" y="12"/>
                </a:moveTo>
                <a:lnTo>
                  <a:pt x="7767320" y="12"/>
                </a:lnTo>
                <a:lnTo>
                  <a:pt x="7767320" y="1270"/>
                </a:lnTo>
                <a:lnTo>
                  <a:pt x="7759700" y="1270"/>
                </a:lnTo>
                <a:lnTo>
                  <a:pt x="7759700" y="2552"/>
                </a:lnTo>
                <a:lnTo>
                  <a:pt x="7753350" y="2552"/>
                </a:lnTo>
                <a:lnTo>
                  <a:pt x="7753350" y="3810"/>
                </a:lnTo>
                <a:lnTo>
                  <a:pt x="7747000" y="3810"/>
                </a:lnTo>
                <a:lnTo>
                  <a:pt x="7747000" y="5080"/>
                </a:lnTo>
                <a:lnTo>
                  <a:pt x="7739380" y="5080"/>
                </a:lnTo>
                <a:lnTo>
                  <a:pt x="7739380" y="6362"/>
                </a:lnTo>
                <a:lnTo>
                  <a:pt x="7733030" y="6362"/>
                </a:lnTo>
                <a:lnTo>
                  <a:pt x="7733030" y="7620"/>
                </a:lnTo>
                <a:lnTo>
                  <a:pt x="7725410" y="7620"/>
                </a:lnTo>
                <a:lnTo>
                  <a:pt x="7725410" y="8902"/>
                </a:lnTo>
                <a:lnTo>
                  <a:pt x="8562327" y="8902"/>
                </a:lnTo>
                <a:lnTo>
                  <a:pt x="8562327" y="7620"/>
                </a:lnTo>
                <a:lnTo>
                  <a:pt x="8568677" y="7620"/>
                </a:lnTo>
                <a:lnTo>
                  <a:pt x="8568677" y="6362"/>
                </a:lnTo>
                <a:lnTo>
                  <a:pt x="8575027" y="6362"/>
                </a:lnTo>
                <a:lnTo>
                  <a:pt x="8575027" y="5080"/>
                </a:lnTo>
                <a:lnTo>
                  <a:pt x="8580120" y="5080"/>
                </a:lnTo>
                <a:lnTo>
                  <a:pt x="8580120" y="3810"/>
                </a:lnTo>
                <a:lnTo>
                  <a:pt x="8586470" y="3810"/>
                </a:lnTo>
                <a:lnTo>
                  <a:pt x="8586470" y="2552"/>
                </a:lnTo>
                <a:lnTo>
                  <a:pt x="8592820" y="2552"/>
                </a:lnTo>
                <a:lnTo>
                  <a:pt x="8592820" y="1270"/>
                </a:lnTo>
                <a:lnTo>
                  <a:pt x="8597900" y="1270"/>
                </a:lnTo>
                <a:lnTo>
                  <a:pt x="8597900" y="12"/>
                </a:lnTo>
                <a:close/>
              </a:path>
            </a:pathLst>
          </a:custGeom>
          <a:solidFill>
            <a:srgbClr val="00A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7260" cy="8890"/>
          </a:xfrm>
          <a:custGeom>
            <a:avLst/>
            <a:gdLst/>
            <a:ahLst/>
            <a:cxnLst/>
            <a:rect l="l" t="t" r="r" b="b"/>
            <a:pathLst>
              <a:path w="8557260" h="8890">
                <a:moveTo>
                  <a:pt x="11391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16317" y="8890"/>
                </a:lnTo>
                <a:lnTo>
                  <a:pt x="1116317" y="7620"/>
                </a:lnTo>
                <a:lnTo>
                  <a:pt x="1120140" y="7620"/>
                </a:lnTo>
                <a:lnTo>
                  <a:pt x="1120140" y="6350"/>
                </a:lnTo>
                <a:lnTo>
                  <a:pt x="1123950" y="6350"/>
                </a:lnTo>
                <a:lnTo>
                  <a:pt x="1123950" y="5080"/>
                </a:lnTo>
                <a:lnTo>
                  <a:pt x="1127760" y="5080"/>
                </a:lnTo>
                <a:lnTo>
                  <a:pt x="1127760" y="3810"/>
                </a:lnTo>
                <a:lnTo>
                  <a:pt x="1131570" y="3810"/>
                </a:lnTo>
                <a:lnTo>
                  <a:pt x="1131570" y="2540"/>
                </a:lnTo>
                <a:lnTo>
                  <a:pt x="1135380" y="2540"/>
                </a:lnTo>
                <a:lnTo>
                  <a:pt x="1135380" y="1270"/>
                </a:lnTo>
                <a:lnTo>
                  <a:pt x="1139190" y="1270"/>
                </a:lnTo>
                <a:lnTo>
                  <a:pt x="1139190" y="0"/>
                </a:lnTo>
                <a:close/>
              </a:path>
              <a:path w="8557260" h="8890">
                <a:moveTo>
                  <a:pt x="6127750" y="7620"/>
                </a:moveTo>
                <a:lnTo>
                  <a:pt x="6120130" y="7620"/>
                </a:lnTo>
                <a:lnTo>
                  <a:pt x="6120130" y="6362"/>
                </a:lnTo>
                <a:lnTo>
                  <a:pt x="6112497" y="6362"/>
                </a:lnTo>
                <a:lnTo>
                  <a:pt x="6112497" y="5080"/>
                </a:lnTo>
                <a:lnTo>
                  <a:pt x="6104890" y="5080"/>
                </a:lnTo>
                <a:lnTo>
                  <a:pt x="6104890" y="3822"/>
                </a:lnTo>
                <a:lnTo>
                  <a:pt x="6098540" y="3822"/>
                </a:lnTo>
                <a:lnTo>
                  <a:pt x="6098540" y="2540"/>
                </a:lnTo>
                <a:lnTo>
                  <a:pt x="6090920" y="2540"/>
                </a:lnTo>
                <a:lnTo>
                  <a:pt x="6090920" y="1270"/>
                </a:lnTo>
                <a:lnTo>
                  <a:pt x="6083300" y="1270"/>
                </a:lnTo>
                <a:lnTo>
                  <a:pt x="6083300" y="12"/>
                </a:lnTo>
                <a:lnTo>
                  <a:pt x="4734560" y="12"/>
                </a:lnTo>
                <a:lnTo>
                  <a:pt x="4734560" y="1270"/>
                </a:lnTo>
                <a:lnTo>
                  <a:pt x="4744720" y="1270"/>
                </a:lnTo>
                <a:lnTo>
                  <a:pt x="4744720" y="2540"/>
                </a:lnTo>
                <a:lnTo>
                  <a:pt x="4756150" y="2540"/>
                </a:lnTo>
                <a:lnTo>
                  <a:pt x="4756150" y="3822"/>
                </a:lnTo>
                <a:lnTo>
                  <a:pt x="4766310" y="3822"/>
                </a:lnTo>
                <a:lnTo>
                  <a:pt x="4766310" y="5080"/>
                </a:lnTo>
                <a:lnTo>
                  <a:pt x="4777740" y="5080"/>
                </a:lnTo>
                <a:lnTo>
                  <a:pt x="4777740" y="6362"/>
                </a:lnTo>
                <a:lnTo>
                  <a:pt x="4789170" y="6362"/>
                </a:lnTo>
                <a:lnTo>
                  <a:pt x="4789170" y="7620"/>
                </a:lnTo>
                <a:lnTo>
                  <a:pt x="4799330" y="7620"/>
                </a:lnTo>
                <a:lnTo>
                  <a:pt x="4799330" y="8890"/>
                </a:lnTo>
                <a:lnTo>
                  <a:pt x="6127750" y="8890"/>
                </a:lnTo>
                <a:lnTo>
                  <a:pt x="6127750" y="7620"/>
                </a:lnTo>
                <a:close/>
              </a:path>
              <a:path w="8557260" h="8890">
                <a:moveTo>
                  <a:pt x="8557260" y="12"/>
                </a:moveTo>
                <a:lnTo>
                  <a:pt x="7719060" y="12"/>
                </a:lnTo>
                <a:lnTo>
                  <a:pt x="7719060" y="1270"/>
                </a:lnTo>
                <a:lnTo>
                  <a:pt x="7712710" y="1270"/>
                </a:lnTo>
                <a:lnTo>
                  <a:pt x="7712710" y="2540"/>
                </a:lnTo>
                <a:lnTo>
                  <a:pt x="7705090" y="2540"/>
                </a:lnTo>
                <a:lnTo>
                  <a:pt x="7705090" y="3822"/>
                </a:lnTo>
                <a:lnTo>
                  <a:pt x="7698740" y="3822"/>
                </a:lnTo>
                <a:lnTo>
                  <a:pt x="7698740" y="5080"/>
                </a:lnTo>
                <a:lnTo>
                  <a:pt x="7692390" y="5080"/>
                </a:lnTo>
                <a:lnTo>
                  <a:pt x="7692390" y="6362"/>
                </a:lnTo>
                <a:lnTo>
                  <a:pt x="7684770" y="6362"/>
                </a:lnTo>
                <a:lnTo>
                  <a:pt x="7684770" y="7620"/>
                </a:lnTo>
                <a:lnTo>
                  <a:pt x="7678420" y="7620"/>
                </a:lnTo>
                <a:lnTo>
                  <a:pt x="7678420" y="8890"/>
                </a:lnTo>
                <a:lnTo>
                  <a:pt x="8521700" y="8890"/>
                </a:lnTo>
                <a:lnTo>
                  <a:pt x="8521700" y="7620"/>
                </a:lnTo>
                <a:lnTo>
                  <a:pt x="8526780" y="7620"/>
                </a:lnTo>
                <a:lnTo>
                  <a:pt x="8526780" y="6362"/>
                </a:lnTo>
                <a:lnTo>
                  <a:pt x="8533130" y="6362"/>
                </a:lnTo>
                <a:lnTo>
                  <a:pt x="8533130" y="5080"/>
                </a:lnTo>
                <a:lnTo>
                  <a:pt x="8539480" y="5080"/>
                </a:lnTo>
                <a:lnTo>
                  <a:pt x="8539480" y="3822"/>
                </a:lnTo>
                <a:lnTo>
                  <a:pt x="8544560" y="3822"/>
                </a:lnTo>
                <a:lnTo>
                  <a:pt x="8544560" y="2540"/>
                </a:lnTo>
                <a:lnTo>
                  <a:pt x="8550910" y="2540"/>
                </a:lnTo>
                <a:lnTo>
                  <a:pt x="8550910" y="1270"/>
                </a:lnTo>
                <a:lnTo>
                  <a:pt x="8557260" y="1270"/>
                </a:lnTo>
                <a:lnTo>
                  <a:pt x="8557260" y="12"/>
                </a:lnTo>
                <a:close/>
              </a:path>
            </a:pathLst>
          </a:custGeom>
          <a:solidFill>
            <a:srgbClr val="00A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5350" cy="10795"/>
          </a:xfrm>
          <a:custGeom>
            <a:avLst/>
            <a:gdLst/>
            <a:ahLst/>
            <a:cxnLst/>
            <a:rect l="l" t="t" r="r" b="b"/>
            <a:pathLst>
              <a:path w="8515350" h="10795">
                <a:moveTo>
                  <a:pt x="11125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084567" y="10160"/>
                </a:lnTo>
                <a:lnTo>
                  <a:pt x="1084567" y="8890"/>
                </a:lnTo>
                <a:lnTo>
                  <a:pt x="1088390" y="8890"/>
                </a:lnTo>
                <a:lnTo>
                  <a:pt x="1088390" y="7620"/>
                </a:lnTo>
                <a:lnTo>
                  <a:pt x="1092200" y="7620"/>
                </a:lnTo>
                <a:lnTo>
                  <a:pt x="1092200" y="6350"/>
                </a:lnTo>
                <a:lnTo>
                  <a:pt x="1096010" y="6350"/>
                </a:lnTo>
                <a:lnTo>
                  <a:pt x="1096010" y="5080"/>
                </a:lnTo>
                <a:lnTo>
                  <a:pt x="1099820" y="5080"/>
                </a:lnTo>
                <a:lnTo>
                  <a:pt x="1099820" y="3810"/>
                </a:lnTo>
                <a:lnTo>
                  <a:pt x="1103630" y="3810"/>
                </a:lnTo>
                <a:lnTo>
                  <a:pt x="1103630" y="2540"/>
                </a:lnTo>
                <a:lnTo>
                  <a:pt x="1108710" y="2540"/>
                </a:lnTo>
                <a:lnTo>
                  <a:pt x="1108710" y="1270"/>
                </a:lnTo>
                <a:lnTo>
                  <a:pt x="1112520" y="1270"/>
                </a:lnTo>
                <a:lnTo>
                  <a:pt x="1112520" y="0"/>
                </a:lnTo>
                <a:close/>
              </a:path>
              <a:path w="8515350" h="10795">
                <a:moveTo>
                  <a:pt x="6198870" y="8890"/>
                </a:moveTo>
                <a:lnTo>
                  <a:pt x="6187440" y="8890"/>
                </a:lnTo>
                <a:lnTo>
                  <a:pt x="6187440" y="7632"/>
                </a:lnTo>
                <a:lnTo>
                  <a:pt x="6177280" y="7632"/>
                </a:lnTo>
                <a:lnTo>
                  <a:pt x="6177280" y="6350"/>
                </a:lnTo>
                <a:lnTo>
                  <a:pt x="6167120" y="6350"/>
                </a:lnTo>
                <a:lnTo>
                  <a:pt x="6167120" y="5080"/>
                </a:lnTo>
                <a:lnTo>
                  <a:pt x="6160770" y="5080"/>
                </a:lnTo>
                <a:lnTo>
                  <a:pt x="6160770" y="3822"/>
                </a:lnTo>
                <a:lnTo>
                  <a:pt x="6150610" y="3822"/>
                </a:lnTo>
                <a:lnTo>
                  <a:pt x="6150610" y="2540"/>
                </a:lnTo>
                <a:lnTo>
                  <a:pt x="6142990" y="2540"/>
                </a:lnTo>
                <a:lnTo>
                  <a:pt x="6142990" y="1282"/>
                </a:lnTo>
                <a:lnTo>
                  <a:pt x="6135370" y="1282"/>
                </a:lnTo>
                <a:lnTo>
                  <a:pt x="6135370" y="0"/>
                </a:lnTo>
                <a:lnTo>
                  <a:pt x="4810760" y="0"/>
                </a:lnTo>
                <a:lnTo>
                  <a:pt x="4810760" y="1282"/>
                </a:lnTo>
                <a:lnTo>
                  <a:pt x="4820920" y="1282"/>
                </a:lnTo>
                <a:lnTo>
                  <a:pt x="4820920" y="2540"/>
                </a:lnTo>
                <a:lnTo>
                  <a:pt x="4832350" y="2540"/>
                </a:lnTo>
                <a:lnTo>
                  <a:pt x="4832350" y="3822"/>
                </a:lnTo>
                <a:lnTo>
                  <a:pt x="4842510" y="3822"/>
                </a:lnTo>
                <a:lnTo>
                  <a:pt x="4842510" y="5080"/>
                </a:lnTo>
                <a:lnTo>
                  <a:pt x="4853940" y="5080"/>
                </a:lnTo>
                <a:lnTo>
                  <a:pt x="4853940" y="6350"/>
                </a:lnTo>
                <a:lnTo>
                  <a:pt x="4864100" y="6350"/>
                </a:lnTo>
                <a:lnTo>
                  <a:pt x="4864100" y="7632"/>
                </a:lnTo>
                <a:lnTo>
                  <a:pt x="4875530" y="7632"/>
                </a:lnTo>
                <a:lnTo>
                  <a:pt x="4875530" y="8890"/>
                </a:lnTo>
                <a:lnTo>
                  <a:pt x="4885690" y="8890"/>
                </a:lnTo>
                <a:lnTo>
                  <a:pt x="4885690" y="10172"/>
                </a:lnTo>
                <a:lnTo>
                  <a:pt x="6198870" y="10172"/>
                </a:lnTo>
                <a:lnTo>
                  <a:pt x="6198870" y="8890"/>
                </a:lnTo>
                <a:close/>
              </a:path>
              <a:path w="8515350" h="10795">
                <a:moveTo>
                  <a:pt x="8515350" y="0"/>
                </a:moveTo>
                <a:lnTo>
                  <a:pt x="7670800" y="0"/>
                </a:lnTo>
                <a:lnTo>
                  <a:pt x="7670800" y="1282"/>
                </a:lnTo>
                <a:lnTo>
                  <a:pt x="7664450" y="1282"/>
                </a:lnTo>
                <a:lnTo>
                  <a:pt x="7664450" y="2540"/>
                </a:lnTo>
                <a:lnTo>
                  <a:pt x="7658100" y="2540"/>
                </a:lnTo>
                <a:lnTo>
                  <a:pt x="7658100" y="3822"/>
                </a:lnTo>
                <a:lnTo>
                  <a:pt x="7650480" y="3822"/>
                </a:lnTo>
                <a:lnTo>
                  <a:pt x="7650480" y="5080"/>
                </a:lnTo>
                <a:lnTo>
                  <a:pt x="7644130" y="5080"/>
                </a:lnTo>
                <a:lnTo>
                  <a:pt x="7644130" y="6350"/>
                </a:lnTo>
                <a:lnTo>
                  <a:pt x="7636510" y="6350"/>
                </a:lnTo>
                <a:lnTo>
                  <a:pt x="7636510" y="7632"/>
                </a:lnTo>
                <a:lnTo>
                  <a:pt x="7630160" y="7632"/>
                </a:lnTo>
                <a:lnTo>
                  <a:pt x="7630160" y="8890"/>
                </a:lnTo>
                <a:lnTo>
                  <a:pt x="7623810" y="8890"/>
                </a:lnTo>
                <a:lnTo>
                  <a:pt x="7623810" y="10172"/>
                </a:lnTo>
                <a:lnTo>
                  <a:pt x="8473427" y="10172"/>
                </a:lnTo>
                <a:lnTo>
                  <a:pt x="8473427" y="8890"/>
                </a:lnTo>
                <a:lnTo>
                  <a:pt x="8479777" y="8890"/>
                </a:lnTo>
                <a:lnTo>
                  <a:pt x="8479777" y="7632"/>
                </a:lnTo>
                <a:lnTo>
                  <a:pt x="8486127" y="7632"/>
                </a:lnTo>
                <a:lnTo>
                  <a:pt x="8486127" y="6350"/>
                </a:lnTo>
                <a:lnTo>
                  <a:pt x="8491220" y="6350"/>
                </a:lnTo>
                <a:lnTo>
                  <a:pt x="8491220" y="5080"/>
                </a:lnTo>
                <a:lnTo>
                  <a:pt x="8497570" y="5080"/>
                </a:lnTo>
                <a:lnTo>
                  <a:pt x="8497570" y="3822"/>
                </a:lnTo>
                <a:lnTo>
                  <a:pt x="8503920" y="3822"/>
                </a:lnTo>
                <a:lnTo>
                  <a:pt x="8503920" y="2540"/>
                </a:lnTo>
                <a:lnTo>
                  <a:pt x="8509000" y="2540"/>
                </a:lnTo>
                <a:lnTo>
                  <a:pt x="8509000" y="1282"/>
                </a:lnTo>
                <a:lnTo>
                  <a:pt x="8515350" y="1282"/>
                </a:lnTo>
                <a:lnTo>
                  <a:pt x="8515350" y="0"/>
                </a:lnTo>
                <a:close/>
              </a:path>
            </a:pathLst>
          </a:custGeom>
          <a:solidFill>
            <a:srgbClr val="00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513079"/>
            <a:ext cx="8468360" cy="8890"/>
          </a:xfrm>
          <a:custGeom>
            <a:avLst/>
            <a:gdLst/>
            <a:ahLst/>
            <a:cxnLst/>
            <a:rect l="l" t="t" r="r" b="b"/>
            <a:pathLst>
              <a:path w="8468360" h="8890">
                <a:moveTo>
                  <a:pt x="1080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056640" y="8890"/>
                </a:lnTo>
                <a:lnTo>
                  <a:pt x="1056640" y="7620"/>
                </a:lnTo>
                <a:lnTo>
                  <a:pt x="1060450" y="7620"/>
                </a:lnTo>
                <a:lnTo>
                  <a:pt x="1060450" y="6350"/>
                </a:lnTo>
                <a:lnTo>
                  <a:pt x="1064260" y="6350"/>
                </a:lnTo>
                <a:lnTo>
                  <a:pt x="1064260" y="5080"/>
                </a:lnTo>
                <a:lnTo>
                  <a:pt x="1069340" y="5080"/>
                </a:lnTo>
                <a:lnTo>
                  <a:pt x="1069340" y="3810"/>
                </a:lnTo>
                <a:lnTo>
                  <a:pt x="1073150" y="3810"/>
                </a:lnTo>
                <a:lnTo>
                  <a:pt x="1073150" y="2540"/>
                </a:lnTo>
                <a:lnTo>
                  <a:pt x="1076960" y="2540"/>
                </a:lnTo>
                <a:lnTo>
                  <a:pt x="1076960" y="1270"/>
                </a:lnTo>
                <a:lnTo>
                  <a:pt x="1080770" y="1270"/>
                </a:lnTo>
                <a:lnTo>
                  <a:pt x="1080770" y="0"/>
                </a:lnTo>
                <a:close/>
              </a:path>
              <a:path w="8468360" h="8890">
                <a:moveTo>
                  <a:pt x="6272530" y="7620"/>
                </a:moveTo>
                <a:lnTo>
                  <a:pt x="6262357" y="7620"/>
                </a:lnTo>
                <a:lnTo>
                  <a:pt x="6262357" y="6362"/>
                </a:lnTo>
                <a:lnTo>
                  <a:pt x="6252210" y="6362"/>
                </a:lnTo>
                <a:lnTo>
                  <a:pt x="6252210" y="5080"/>
                </a:lnTo>
                <a:lnTo>
                  <a:pt x="6240780" y="5080"/>
                </a:lnTo>
                <a:lnTo>
                  <a:pt x="6240780" y="3822"/>
                </a:lnTo>
                <a:lnTo>
                  <a:pt x="6230620" y="3822"/>
                </a:lnTo>
                <a:lnTo>
                  <a:pt x="6230620" y="2540"/>
                </a:lnTo>
                <a:lnTo>
                  <a:pt x="6219190" y="2540"/>
                </a:lnTo>
                <a:lnTo>
                  <a:pt x="6219190" y="1270"/>
                </a:lnTo>
                <a:lnTo>
                  <a:pt x="6209030" y="1270"/>
                </a:lnTo>
                <a:lnTo>
                  <a:pt x="6209030" y="12"/>
                </a:lnTo>
                <a:lnTo>
                  <a:pt x="4897120" y="12"/>
                </a:lnTo>
                <a:lnTo>
                  <a:pt x="4897120" y="1270"/>
                </a:lnTo>
                <a:lnTo>
                  <a:pt x="4908550" y="1270"/>
                </a:lnTo>
                <a:lnTo>
                  <a:pt x="4908550" y="2540"/>
                </a:lnTo>
                <a:lnTo>
                  <a:pt x="4918710" y="2540"/>
                </a:lnTo>
                <a:lnTo>
                  <a:pt x="4918710" y="3822"/>
                </a:lnTo>
                <a:lnTo>
                  <a:pt x="4930140" y="3822"/>
                </a:lnTo>
                <a:lnTo>
                  <a:pt x="4930140" y="5080"/>
                </a:lnTo>
                <a:lnTo>
                  <a:pt x="4940300" y="5080"/>
                </a:lnTo>
                <a:lnTo>
                  <a:pt x="4940300" y="6362"/>
                </a:lnTo>
                <a:lnTo>
                  <a:pt x="4951730" y="6362"/>
                </a:lnTo>
                <a:lnTo>
                  <a:pt x="4951730" y="7620"/>
                </a:lnTo>
                <a:lnTo>
                  <a:pt x="4961890" y="7620"/>
                </a:lnTo>
                <a:lnTo>
                  <a:pt x="4961890" y="8890"/>
                </a:lnTo>
                <a:lnTo>
                  <a:pt x="6272530" y="8890"/>
                </a:lnTo>
                <a:lnTo>
                  <a:pt x="6272530" y="7620"/>
                </a:lnTo>
                <a:close/>
              </a:path>
              <a:path w="8468360" h="8890">
                <a:moveTo>
                  <a:pt x="8468360" y="12"/>
                </a:moveTo>
                <a:lnTo>
                  <a:pt x="7616190" y="12"/>
                </a:lnTo>
                <a:lnTo>
                  <a:pt x="7616190" y="1270"/>
                </a:lnTo>
                <a:lnTo>
                  <a:pt x="7609840" y="1270"/>
                </a:lnTo>
                <a:lnTo>
                  <a:pt x="7609840" y="2540"/>
                </a:lnTo>
                <a:lnTo>
                  <a:pt x="7603490" y="2540"/>
                </a:lnTo>
                <a:lnTo>
                  <a:pt x="7603490" y="3822"/>
                </a:lnTo>
                <a:lnTo>
                  <a:pt x="7595870" y="3822"/>
                </a:lnTo>
                <a:lnTo>
                  <a:pt x="7595870" y="5080"/>
                </a:lnTo>
                <a:lnTo>
                  <a:pt x="7592060" y="5080"/>
                </a:lnTo>
                <a:lnTo>
                  <a:pt x="7592060" y="6362"/>
                </a:lnTo>
                <a:lnTo>
                  <a:pt x="7578090" y="6362"/>
                </a:lnTo>
                <a:lnTo>
                  <a:pt x="7578090" y="7620"/>
                </a:lnTo>
                <a:lnTo>
                  <a:pt x="7567930" y="7620"/>
                </a:lnTo>
                <a:lnTo>
                  <a:pt x="7567930" y="8890"/>
                </a:lnTo>
                <a:lnTo>
                  <a:pt x="8432800" y="8890"/>
                </a:lnTo>
                <a:lnTo>
                  <a:pt x="8432800" y="7620"/>
                </a:lnTo>
                <a:lnTo>
                  <a:pt x="8437880" y="7620"/>
                </a:lnTo>
                <a:lnTo>
                  <a:pt x="8437880" y="6362"/>
                </a:lnTo>
                <a:lnTo>
                  <a:pt x="8444230" y="6362"/>
                </a:lnTo>
                <a:lnTo>
                  <a:pt x="8444230" y="5080"/>
                </a:lnTo>
                <a:lnTo>
                  <a:pt x="8450580" y="5080"/>
                </a:lnTo>
                <a:lnTo>
                  <a:pt x="8450580" y="3822"/>
                </a:lnTo>
                <a:lnTo>
                  <a:pt x="8455660" y="3822"/>
                </a:lnTo>
                <a:lnTo>
                  <a:pt x="8455660" y="2540"/>
                </a:lnTo>
                <a:lnTo>
                  <a:pt x="8462010" y="2540"/>
                </a:lnTo>
                <a:lnTo>
                  <a:pt x="8462010" y="1270"/>
                </a:lnTo>
                <a:lnTo>
                  <a:pt x="8468360" y="1270"/>
                </a:lnTo>
                <a:lnTo>
                  <a:pt x="8468360" y="12"/>
                </a:lnTo>
                <a:close/>
              </a:path>
            </a:pathLst>
          </a:custGeom>
          <a:solidFill>
            <a:srgbClr val="00B0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6450" cy="8890"/>
          </a:xfrm>
          <a:custGeom>
            <a:avLst/>
            <a:gdLst/>
            <a:ahLst/>
            <a:cxnLst/>
            <a:rect l="l" t="t" r="r" b="b"/>
            <a:pathLst>
              <a:path w="8426450" h="8890">
                <a:moveTo>
                  <a:pt x="10528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028700" y="8890"/>
                </a:lnTo>
                <a:lnTo>
                  <a:pt x="1028700" y="7620"/>
                </a:lnTo>
                <a:lnTo>
                  <a:pt x="1033780" y="7620"/>
                </a:lnTo>
                <a:lnTo>
                  <a:pt x="1033780" y="6350"/>
                </a:lnTo>
                <a:lnTo>
                  <a:pt x="1037590" y="6350"/>
                </a:lnTo>
                <a:lnTo>
                  <a:pt x="1037590" y="5080"/>
                </a:lnTo>
                <a:lnTo>
                  <a:pt x="1041400" y="5080"/>
                </a:lnTo>
                <a:lnTo>
                  <a:pt x="1041400" y="3810"/>
                </a:lnTo>
                <a:lnTo>
                  <a:pt x="1045210" y="3810"/>
                </a:lnTo>
                <a:lnTo>
                  <a:pt x="1045210" y="2540"/>
                </a:lnTo>
                <a:lnTo>
                  <a:pt x="1049020" y="2540"/>
                </a:lnTo>
                <a:lnTo>
                  <a:pt x="1049020" y="1270"/>
                </a:lnTo>
                <a:lnTo>
                  <a:pt x="1052830" y="1270"/>
                </a:lnTo>
                <a:lnTo>
                  <a:pt x="1052830" y="0"/>
                </a:lnTo>
                <a:close/>
              </a:path>
              <a:path w="8426450" h="8890">
                <a:moveTo>
                  <a:pt x="6347447" y="7632"/>
                </a:moveTo>
                <a:lnTo>
                  <a:pt x="6336030" y="7632"/>
                </a:lnTo>
                <a:lnTo>
                  <a:pt x="6336030" y="6350"/>
                </a:lnTo>
                <a:lnTo>
                  <a:pt x="6325870" y="6350"/>
                </a:lnTo>
                <a:lnTo>
                  <a:pt x="6325870" y="5080"/>
                </a:lnTo>
                <a:lnTo>
                  <a:pt x="6315710" y="5080"/>
                </a:lnTo>
                <a:lnTo>
                  <a:pt x="6315710" y="3822"/>
                </a:lnTo>
                <a:lnTo>
                  <a:pt x="6304280" y="3822"/>
                </a:lnTo>
                <a:lnTo>
                  <a:pt x="6304280" y="2540"/>
                </a:lnTo>
                <a:lnTo>
                  <a:pt x="6294107" y="2540"/>
                </a:lnTo>
                <a:lnTo>
                  <a:pt x="6294107" y="1282"/>
                </a:lnTo>
                <a:lnTo>
                  <a:pt x="6283960" y="1282"/>
                </a:lnTo>
                <a:lnTo>
                  <a:pt x="6283960" y="0"/>
                </a:lnTo>
                <a:lnTo>
                  <a:pt x="4973320" y="0"/>
                </a:lnTo>
                <a:lnTo>
                  <a:pt x="4973320" y="1282"/>
                </a:lnTo>
                <a:lnTo>
                  <a:pt x="4983480" y="1282"/>
                </a:lnTo>
                <a:lnTo>
                  <a:pt x="4983480" y="2540"/>
                </a:lnTo>
                <a:lnTo>
                  <a:pt x="4994910" y="2540"/>
                </a:lnTo>
                <a:lnTo>
                  <a:pt x="4994910" y="3822"/>
                </a:lnTo>
                <a:lnTo>
                  <a:pt x="5005070" y="3822"/>
                </a:lnTo>
                <a:lnTo>
                  <a:pt x="5005070" y="5080"/>
                </a:lnTo>
                <a:lnTo>
                  <a:pt x="5016500" y="5080"/>
                </a:lnTo>
                <a:lnTo>
                  <a:pt x="5016500" y="6350"/>
                </a:lnTo>
                <a:lnTo>
                  <a:pt x="5027930" y="6350"/>
                </a:lnTo>
                <a:lnTo>
                  <a:pt x="5027930" y="7632"/>
                </a:lnTo>
                <a:lnTo>
                  <a:pt x="5038090" y="7632"/>
                </a:lnTo>
                <a:lnTo>
                  <a:pt x="5038090" y="8890"/>
                </a:lnTo>
                <a:lnTo>
                  <a:pt x="6347447" y="8890"/>
                </a:lnTo>
                <a:lnTo>
                  <a:pt x="6347447" y="7632"/>
                </a:lnTo>
                <a:close/>
              </a:path>
              <a:path w="8426450" h="8890">
                <a:moveTo>
                  <a:pt x="8426450" y="0"/>
                </a:moveTo>
                <a:lnTo>
                  <a:pt x="7557770" y="0"/>
                </a:lnTo>
                <a:lnTo>
                  <a:pt x="7557770" y="1282"/>
                </a:lnTo>
                <a:lnTo>
                  <a:pt x="7547610" y="1282"/>
                </a:lnTo>
                <a:lnTo>
                  <a:pt x="7547610" y="2540"/>
                </a:lnTo>
                <a:lnTo>
                  <a:pt x="7537450" y="2540"/>
                </a:lnTo>
                <a:lnTo>
                  <a:pt x="7537450" y="3822"/>
                </a:lnTo>
                <a:lnTo>
                  <a:pt x="7527290" y="3822"/>
                </a:lnTo>
                <a:lnTo>
                  <a:pt x="7527290" y="5080"/>
                </a:lnTo>
                <a:lnTo>
                  <a:pt x="7517130" y="5080"/>
                </a:lnTo>
                <a:lnTo>
                  <a:pt x="7517130" y="6350"/>
                </a:lnTo>
                <a:lnTo>
                  <a:pt x="7508240" y="6350"/>
                </a:lnTo>
                <a:lnTo>
                  <a:pt x="7508240" y="7632"/>
                </a:lnTo>
                <a:lnTo>
                  <a:pt x="7498080" y="7632"/>
                </a:lnTo>
                <a:lnTo>
                  <a:pt x="7498080" y="8890"/>
                </a:lnTo>
                <a:lnTo>
                  <a:pt x="8390877" y="8890"/>
                </a:lnTo>
                <a:lnTo>
                  <a:pt x="8390877" y="7632"/>
                </a:lnTo>
                <a:lnTo>
                  <a:pt x="8397240" y="7632"/>
                </a:lnTo>
                <a:lnTo>
                  <a:pt x="8397240" y="6350"/>
                </a:lnTo>
                <a:lnTo>
                  <a:pt x="8402320" y="6350"/>
                </a:lnTo>
                <a:lnTo>
                  <a:pt x="8402320" y="5080"/>
                </a:lnTo>
                <a:lnTo>
                  <a:pt x="8408670" y="5080"/>
                </a:lnTo>
                <a:lnTo>
                  <a:pt x="8408670" y="3822"/>
                </a:lnTo>
                <a:lnTo>
                  <a:pt x="8415020" y="3822"/>
                </a:lnTo>
                <a:lnTo>
                  <a:pt x="8415020" y="2540"/>
                </a:lnTo>
                <a:lnTo>
                  <a:pt x="8420100" y="2540"/>
                </a:lnTo>
                <a:lnTo>
                  <a:pt x="8420100" y="1282"/>
                </a:lnTo>
                <a:lnTo>
                  <a:pt x="8426450" y="1282"/>
                </a:lnTo>
                <a:lnTo>
                  <a:pt x="8426450" y="0"/>
                </a:lnTo>
                <a:close/>
              </a:path>
            </a:pathLst>
          </a:custGeom>
          <a:solidFill>
            <a:srgbClr val="00B1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0" y="530859"/>
            <a:ext cx="8384540" cy="8890"/>
          </a:xfrm>
          <a:custGeom>
            <a:avLst/>
            <a:gdLst/>
            <a:ahLst/>
            <a:cxnLst/>
            <a:rect l="l" t="t" r="r" b="b"/>
            <a:pathLst>
              <a:path w="8384540" h="8890">
                <a:moveTo>
                  <a:pt x="1024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002030" y="8890"/>
                </a:lnTo>
                <a:lnTo>
                  <a:pt x="1002030" y="7620"/>
                </a:lnTo>
                <a:lnTo>
                  <a:pt x="1005840" y="7620"/>
                </a:lnTo>
                <a:lnTo>
                  <a:pt x="1005840" y="6350"/>
                </a:lnTo>
                <a:lnTo>
                  <a:pt x="1009650" y="6350"/>
                </a:lnTo>
                <a:lnTo>
                  <a:pt x="1009650" y="5080"/>
                </a:lnTo>
                <a:lnTo>
                  <a:pt x="1013460" y="5080"/>
                </a:lnTo>
                <a:lnTo>
                  <a:pt x="1013460" y="3810"/>
                </a:lnTo>
                <a:lnTo>
                  <a:pt x="1017270" y="3810"/>
                </a:lnTo>
                <a:lnTo>
                  <a:pt x="1017270" y="2540"/>
                </a:lnTo>
                <a:lnTo>
                  <a:pt x="1021080" y="2540"/>
                </a:lnTo>
                <a:lnTo>
                  <a:pt x="1021080" y="1270"/>
                </a:lnTo>
                <a:lnTo>
                  <a:pt x="1024890" y="1270"/>
                </a:lnTo>
                <a:lnTo>
                  <a:pt x="1024890" y="0"/>
                </a:lnTo>
                <a:close/>
              </a:path>
              <a:path w="8384540" h="8890">
                <a:moveTo>
                  <a:pt x="6421120" y="7632"/>
                </a:moveTo>
                <a:lnTo>
                  <a:pt x="6410960" y="7632"/>
                </a:lnTo>
                <a:lnTo>
                  <a:pt x="6410960" y="6350"/>
                </a:lnTo>
                <a:lnTo>
                  <a:pt x="6400800" y="6350"/>
                </a:lnTo>
                <a:lnTo>
                  <a:pt x="6400800" y="5092"/>
                </a:lnTo>
                <a:lnTo>
                  <a:pt x="6389370" y="5092"/>
                </a:lnTo>
                <a:lnTo>
                  <a:pt x="6389370" y="3810"/>
                </a:lnTo>
                <a:lnTo>
                  <a:pt x="6379210" y="3810"/>
                </a:lnTo>
                <a:lnTo>
                  <a:pt x="6379210" y="2540"/>
                </a:lnTo>
                <a:lnTo>
                  <a:pt x="6367780" y="2540"/>
                </a:lnTo>
                <a:lnTo>
                  <a:pt x="6367780" y="1282"/>
                </a:lnTo>
                <a:lnTo>
                  <a:pt x="6357620" y="1282"/>
                </a:lnTo>
                <a:lnTo>
                  <a:pt x="6357620" y="0"/>
                </a:lnTo>
                <a:lnTo>
                  <a:pt x="5049520" y="0"/>
                </a:lnTo>
                <a:lnTo>
                  <a:pt x="5049520" y="1282"/>
                </a:lnTo>
                <a:lnTo>
                  <a:pt x="5059680" y="1282"/>
                </a:lnTo>
                <a:lnTo>
                  <a:pt x="5059680" y="2540"/>
                </a:lnTo>
                <a:lnTo>
                  <a:pt x="5071110" y="2540"/>
                </a:lnTo>
                <a:lnTo>
                  <a:pt x="5071110" y="3810"/>
                </a:lnTo>
                <a:lnTo>
                  <a:pt x="5081270" y="3810"/>
                </a:lnTo>
                <a:lnTo>
                  <a:pt x="5081270" y="5092"/>
                </a:lnTo>
                <a:lnTo>
                  <a:pt x="5092700" y="5092"/>
                </a:lnTo>
                <a:lnTo>
                  <a:pt x="5092700" y="6350"/>
                </a:lnTo>
                <a:lnTo>
                  <a:pt x="5102860" y="6350"/>
                </a:lnTo>
                <a:lnTo>
                  <a:pt x="5102860" y="7632"/>
                </a:lnTo>
                <a:lnTo>
                  <a:pt x="5114290" y="7632"/>
                </a:lnTo>
                <a:lnTo>
                  <a:pt x="5114290" y="8890"/>
                </a:lnTo>
                <a:lnTo>
                  <a:pt x="6421120" y="8890"/>
                </a:lnTo>
                <a:lnTo>
                  <a:pt x="6421120" y="7632"/>
                </a:lnTo>
                <a:close/>
              </a:path>
              <a:path w="8384540" h="8890">
                <a:moveTo>
                  <a:pt x="8384540" y="0"/>
                </a:moveTo>
                <a:lnTo>
                  <a:pt x="7487920" y="0"/>
                </a:lnTo>
                <a:lnTo>
                  <a:pt x="7487920" y="1282"/>
                </a:lnTo>
                <a:lnTo>
                  <a:pt x="7477760" y="1282"/>
                </a:lnTo>
                <a:lnTo>
                  <a:pt x="7477760" y="2540"/>
                </a:lnTo>
                <a:lnTo>
                  <a:pt x="7467600" y="2540"/>
                </a:lnTo>
                <a:lnTo>
                  <a:pt x="7467600" y="3810"/>
                </a:lnTo>
                <a:lnTo>
                  <a:pt x="7457440" y="3810"/>
                </a:lnTo>
                <a:lnTo>
                  <a:pt x="7457440" y="5092"/>
                </a:lnTo>
                <a:lnTo>
                  <a:pt x="7447280" y="5092"/>
                </a:lnTo>
                <a:lnTo>
                  <a:pt x="7447280" y="6350"/>
                </a:lnTo>
                <a:lnTo>
                  <a:pt x="7437120" y="6350"/>
                </a:lnTo>
                <a:lnTo>
                  <a:pt x="7437120" y="7632"/>
                </a:lnTo>
                <a:lnTo>
                  <a:pt x="7426960" y="7632"/>
                </a:lnTo>
                <a:lnTo>
                  <a:pt x="7426960" y="8890"/>
                </a:lnTo>
                <a:lnTo>
                  <a:pt x="8348980" y="8890"/>
                </a:lnTo>
                <a:lnTo>
                  <a:pt x="8348980" y="7632"/>
                </a:lnTo>
                <a:lnTo>
                  <a:pt x="8352790" y="7632"/>
                </a:lnTo>
                <a:lnTo>
                  <a:pt x="8352790" y="6350"/>
                </a:lnTo>
                <a:lnTo>
                  <a:pt x="8361680" y="6350"/>
                </a:lnTo>
                <a:lnTo>
                  <a:pt x="8361680" y="5092"/>
                </a:lnTo>
                <a:lnTo>
                  <a:pt x="8366760" y="5092"/>
                </a:lnTo>
                <a:lnTo>
                  <a:pt x="8366760" y="3810"/>
                </a:lnTo>
                <a:lnTo>
                  <a:pt x="8373110" y="3810"/>
                </a:lnTo>
                <a:lnTo>
                  <a:pt x="8373110" y="2540"/>
                </a:lnTo>
                <a:lnTo>
                  <a:pt x="8379460" y="2540"/>
                </a:lnTo>
                <a:lnTo>
                  <a:pt x="8379460" y="1282"/>
                </a:lnTo>
                <a:lnTo>
                  <a:pt x="8384540" y="1282"/>
                </a:lnTo>
                <a:lnTo>
                  <a:pt x="8384540" y="0"/>
                </a:lnTo>
                <a:close/>
              </a:path>
            </a:pathLst>
          </a:custGeom>
          <a:solidFill>
            <a:srgbClr val="00B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0" y="539749"/>
            <a:ext cx="8341359" cy="9525"/>
          </a:xfrm>
          <a:custGeom>
            <a:avLst/>
            <a:gdLst/>
            <a:ahLst/>
            <a:cxnLst/>
            <a:rect l="l" t="t" r="r" b="b"/>
            <a:pathLst>
              <a:path w="8341359" h="9525">
                <a:moveTo>
                  <a:pt x="9982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974090" y="8890"/>
                </a:lnTo>
                <a:lnTo>
                  <a:pt x="974090" y="7620"/>
                </a:lnTo>
                <a:lnTo>
                  <a:pt x="977900" y="7620"/>
                </a:lnTo>
                <a:lnTo>
                  <a:pt x="977900" y="6350"/>
                </a:lnTo>
                <a:lnTo>
                  <a:pt x="981710" y="6350"/>
                </a:lnTo>
                <a:lnTo>
                  <a:pt x="981710" y="5080"/>
                </a:lnTo>
                <a:lnTo>
                  <a:pt x="985520" y="5080"/>
                </a:lnTo>
                <a:lnTo>
                  <a:pt x="985520" y="3810"/>
                </a:lnTo>
                <a:lnTo>
                  <a:pt x="989330" y="3810"/>
                </a:lnTo>
                <a:lnTo>
                  <a:pt x="989330" y="2540"/>
                </a:lnTo>
                <a:lnTo>
                  <a:pt x="994410" y="2540"/>
                </a:lnTo>
                <a:lnTo>
                  <a:pt x="994410" y="1270"/>
                </a:lnTo>
                <a:lnTo>
                  <a:pt x="998220" y="1270"/>
                </a:lnTo>
                <a:lnTo>
                  <a:pt x="998220" y="0"/>
                </a:lnTo>
                <a:close/>
              </a:path>
              <a:path w="8341359" h="9525">
                <a:moveTo>
                  <a:pt x="6496050" y="7620"/>
                </a:moveTo>
                <a:lnTo>
                  <a:pt x="6484620" y="7620"/>
                </a:lnTo>
                <a:lnTo>
                  <a:pt x="6484620" y="6350"/>
                </a:lnTo>
                <a:lnTo>
                  <a:pt x="6474460" y="6350"/>
                </a:lnTo>
                <a:lnTo>
                  <a:pt x="6474460" y="5092"/>
                </a:lnTo>
                <a:lnTo>
                  <a:pt x="6464300" y="5092"/>
                </a:lnTo>
                <a:lnTo>
                  <a:pt x="6464300" y="3810"/>
                </a:lnTo>
                <a:lnTo>
                  <a:pt x="6452870" y="3810"/>
                </a:lnTo>
                <a:lnTo>
                  <a:pt x="6452870" y="2552"/>
                </a:lnTo>
                <a:lnTo>
                  <a:pt x="6442697" y="2552"/>
                </a:lnTo>
                <a:lnTo>
                  <a:pt x="6442697" y="1270"/>
                </a:lnTo>
                <a:lnTo>
                  <a:pt x="6432550" y="1270"/>
                </a:lnTo>
                <a:lnTo>
                  <a:pt x="6432550" y="0"/>
                </a:lnTo>
                <a:lnTo>
                  <a:pt x="5124450" y="0"/>
                </a:lnTo>
                <a:lnTo>
                  <a:pt x="5124450" y="1270"/>
                </a:lnTo>
                <a:lnTo>
                  <a:pt x="5135880" y="1270"/>
                </a:lnTo>
                <a:lnTo>
                  <a:pt x="5135880" y="2552"/>
                </a:lnTo>
                <a:lnTo>
                  <a:pt x="5147310" y="2552"/>
                </a:lnTo>
                <a:lnTo>
                  <a:pt x="5147310" y="3810"/>
                </a:lnTo>
                <a:lnTo>
                  <a:pt x="5157470" y="3810"/>
                </a:lnTo>
                <a:lnTo>
                  <a:pt x="5157470" y="5092"/>
                </a:lnTo>
                <a:lnTo>
                  <a:pt x="5168900" y="5092"/>
                </a:lnTo>
                <a:lnTo>
                  <a:pt x="5168900" y="6350"/>
                </a:lnTo>
                <a:lnTo>
                  <a:pt x="5179060" y="6350"/>
                </a:lnTo>
                <a:lnTo>
                  <a:pt x="5179060" y="7620"/>
                </a:lnTo>
                <a:lnTo>
                  <a:pt x="5190490" y="7620"/>
                </a:lnTo>
                <a:lnTo>
                  <a:pt x="5190490" y="8902"/>
                </a:lnTo>
                <a:lnTo>
                  <a:pt x="6496050" y="8902"/>
                </a:lnTo>
                <a:lnTo>
                  <a:pt x="6496050" y="7620"/>
                </a:lnTo>
                <a:close/>
              </a:path>
              <a:path w="8341359" h="9525">
                <a:moveTo>
                  <a:pt x="8341360" y="0"/>
                </a:moveTo>
                <a:lnTo>
                  <a:pt x="7418070" y="0"/>
                </a:lnTo>
                <a:lnTo>
                  <a:pt x="7418070" y="1270"/>
                </a:lnTo>
                <a:lnTo>
                  <a:pt x="7407910" y="1270"/>
                </a:lnTo>
                <a:lnTo>
                  <a:pt x="7407910" y="2552"/>
                </a:lnTo>
                <a:lnTo>
                  <a:pt x="7397750" y="2552"/>
                </a:lnTo>
                <a:lnTo>
                  <a:pt x="7397750" y="3810"/>
                </a:lnTo>
                <a:lnTo>
                  <a:pt x="7387590" y="3810"/>
                </a:lnTo>
                <a:lnTo>
                  <a:pt x="7387590" y="5092"/>
                </a:lnTo>
                <a:lnTo>
                  <a:pt x="7377430" y="5092"/>
                </a:lnTo>
                <a:lnTo>
                  <a:pt x="7377430" y="6350"/>
                </a:lnTo>
                <a:lnTo>
                  <a:pt x="7367270" y="6350"/>
                </a:lnTo>
                <a:lnTo>
                  <a:pt x="7367270" y="7620"/>
                </a:lnTo>
                <a:lnTo>
                  <a:pt x="7357110" y="7620"/>
                </a:lnTo>
                <a:lnTo>
                  <a:pt x="7357110" y="8902"/>
                </a:lnTo>
                <a:lnTo>
                  <a:pt x="8296910" y="8902"/>
                </a:lnTo>
                <a:lnTo>
                  <a:pt x="8296910" y="7620"/>
                </a:lnTo>
                <a:lnTo>
                  <a:pt x="8304530" y="7620"/>
                </a:lnTo>
                <a:lnTo>
                  <a:pt x="8304530" y="6350"/>
                </a:lnTo>
                <a:lnTo>
                  <a:pt x="8312150" y="6350"/>
                </a:lnTo>
                <a:lnTo>
                  <a:pt x="8312150" y="5092"/>
                </a:lnTo>
                <a:lnTo>
                  <a:pt x="8318500" y="5092"/>
                </a:lnTo>
                <a:lnTo>
                  <a:pt x="8318500" y="3810"/>
                </a:lnTo>
                <a:lnTo>
                  <a:pt x="8326120" y="3810"/>
                </a:lnTo>
                <a:lnTo>
                  <a:pt x="8326120" y="2552"/>
                </a:lnTo>
                <a:lnTo>
                  <a:pt x="8333727" y="2552"/>
                </a:lnTo>
                <a:lnTo>
                  <a:pt x="8333727" y="1270"/>
                </a:lnTo>
                <a:lnTo>
                  <a:pt x="8341360" y="1270"/>
                </a:lnTo>
                <a:lnTo>
                  <a:pt x="8341360" y="0"/>
                </a:lnTo>
                <a:close/>
              </a:path>
            </a:pathLst>
          </a:custGeom>
          <a:solidFill>
            <a:srgbClr val="00B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9290" cy="10160"/>
          </a:xfrm>
          <a:custGeom>
            <a:avLst/>
            <a:gdLst/>
            <a:ahLst/>
            <a:cxnLst/>
            <a:rect l="l" t="t" r="r" b="b"/>
            <a:pathLst>
              <a:path w="8289290" h="10159">
                <a:moveTo>
                  <a:pt x="9702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942340" y="10160"/>
                </a:lnTo>
                <a:lnTo>
                  <a:pt x="942340" y="8890"/>
                </a:lnTo>
                <a:lnTo>
                  <a:pt x="946150" y="8890"/>
                </a:lnTo>
                <a:lnTo>
                  <a:pt x="946150" y="7620"/>
                </a:lnTo>
                <a:lnTo>
                  <a:pt x="949960" y="7620"/>
                </a:lnTo>
                <a:lnTo>
                  <a:pt x="949960" y="6350"/>
                </a:lnTo>
                <a:lnTo>
                  <a:pt x="955040" y="6350"/>
                </a:lnTo>
                <a:lnTo>
                  <a:pt x="955040" y="5080"/>
                </a:lnTo>
                <a:lnTo>
                  <a:pt x="958850" y="5080"/>
                </a:lnTo>
                <a:lnTo>
                  <a:pt x="958850" y="3810"/>
                </a:lnTo>
                <a:lnTo>
                  <a:pt x="962660" y="3810"/>
                </a:lnTo>
                <a:lnTo>
                  <a:pt x="962660" y="2540"/>
                </a:lnTo>
                <a:lnTo>
                  <a:pt x="966470" y="2540"/>
                </a:lnTo>
                <a:lnTo>
                  <a:pt x="966470" y="1270"/>
                </a:lnTo>
                <a:lnTo>
                  <a:pt x="970280" y="1270"/>
                </a:lnTo>
                <a:lnTo>
                  <a:pt x="970280" y="0"/>
                </a:lnTo>
                <a:close/>
              </a:path>
              <a:path w="8289290" h="10159">
                <a:moveTo>
                  <a:pt x="6588747" y="8902"/>
                </a:moveTo>
                <a:lnTo>
                  <a:pt x="6574790" y="8902"/>
                </a:lnTo>
                <a:lnTo>
                  <a:pt x="6574790" y="7620"/>
                </a:lnTo>
                <a:lnTo>
                  <a:pt x="6559550" y="7620"/>
                </a:lnTo>
                <a:lnTo>
                  <a:pt x="6559550" y="6362"/>
                </a:lnTo>
                <a:lnTo>
                  <a:pt x="6549377" y="6362"/>
                </a:lnTo>
                <a:lnTo>
                  <a:pt x="6549377" y="5080"/>
                </a:lnTo>
                <a:lnTo>
                  <a:pt x="6537960" y="5080"/>
                </a:lnTo>
                <a:lnTo>
                  <a:pt x="6537960" y="3810"/>
                </a:lnTo>
                <a:lnTo>
                  <a:pt x="6527800" y="3810"/>
                </a:lnTo>
                <a:lnTo>
                  <a:pt x="6527800" y="2552"/>
                </a:lnTo>
                <a:lnTo>
                  <a:pt x="6517627" y="2552"/>
                </a:lnTo>
                <a:lnTo>
                  <a:pt x="6517627" y="1270"/>
                </a:lnTo>
                <a:lnTo>
                  <a:pt x="6506197" y="1270"/>
                </a:lnTo>
                <a:lnTo>
                  <a:pt x="6506197" y="12"/>
                </a:lnTo>
                <a:lnTo>
                  <a:pt x="5200650" y="12"/>
                </a:lnTo>
                <a:lnTo>
                  <a:pt x="5200650" y="1270"/>
                </a:lnTo>
                <a:lnTo>
                  <a:pt x="5212080" y="1270"/>
                </a:lnTo>
                <a:lnTo>
                  <a:pt x="5212080" y="2552"/>
                </a:lnTo>
                <a:lnTo>
                  <a:pt x="5222240" y="2552"/>
                </a:lnTo>
                <a:lnTo>
                  <a:pt x="5222240" y="3810"/>
                </a:lnTo>
                <a:lnTo>
                  <a:pt x="5233670" y="3810"/>
                </a:lnTo>
                <a:lnTo>
                  <a:pt x="5233670" y="5080"/>
                </a:lnTo>
                <a:lnTo>
                  <a:pt x="5243830" y="5080"/>
                </a:lnTo>
                <a:lnTo>
                  <a:pt x="5243830" y="6362"/>
                </a:lnTo>
                <a:lnTo>
                  <a:pt x="5255260" y="6362"/>
                </a:lnTo>
                <a:lnTo>
                  <a:pt x="5255260" y="7620"/>
                </a:lnTo>
                <a:lnTo>
                  <a:pt x="5266690" y="7620"/>
                </a:lnTo>
                <a:lnTo>
                  <a:pt x="5266690" y="8902"/>
                </a:lnTo>
                <a:lnTo>
                  <a:pt x="5276850" y="8902"/>
                </a:lnTo>
                <a:lnTo>
                  <a:pt x="5276850" y="10160"/>
                </a:lnTo>
                <a:lnTo>
                  <a:pt x="6588747" y="10160"/>
                </a:lnTo>
                <a:lnTo>
                  <a:pt x="6588747" y="8902"/>
                </a:lnTo>
                <a:close/>
              </a:path>
              <a:path w="8289290" h="10159">
                <a:moveTo>
                  <a:pt x="8289290" y="12"/>
                </a:moveTo>
                <a:lnTo>
                  <a:pt x="7346950" y="12"/>
                </a:lnTo>
                <a:lnTo>
                  <a:pt x="7346950" y="1270"/>
                </a:lnTo>
                <a:lnTo>
                  <a:pt x="7338060" y="1270"/>
                </a:lnTo>
                <a:lnTo>
                  <a:pt x="7338060" y="2552"/>
                </a:lnTo>
                <a:lnTo>
                  <a:pt x="7327900" y="2552"/>
                </a:lnTo>
                <a:lnTo>
                  <a:pt x="7327900" y="3810"/>
                </a:lnTo>
                <a:lnTo>
                  <a:pt x="7317740" y="3810"/>
                </a:lnTo>
                <a:lnTo>
                  <a:pt x="7317740" y="5080"/>
                </a:lnTo>
                <a:lnTo>
                  <a:pt x="7307580" y="5080"/>
                </a:lnTo>
                <a:lnTo>
                  <a:pt x="7307580" y="6362"/>
                </a:lnTo>
                <a:lnTo>
                  <a:pt x="7297420" y="6362"/>
                </a:lnTo>
                <a:lnTo>
                  <a:pt x="7297420" y="7620"/>
                </a:lnTo>
                <a:lnTo>
                  <a:pt x="7287260" y="7620"/>
                </a:lnTo>
                <a:lnTo>
                  <a:pt x="7287260" y="8902"/>
                </a:lnTo>
                <a:lnTo>
                  <a:pt x="7277100" y="8902"/>
                </a:lnTo>
                <a:lnTo>
                  <a:pt x="7277100" y="10160"/>
                </a:lnTo>
                <a:lnTo>
                  <a:pt x="8238490" y="10160"/>
                </a:lnTo>
                <a:lnTo>
                  <a:pt x="8238490" y="8902"/>
                </a:lnTo>
                <a:lnTo>
                  <a:pt x="8246110" y="8902"/>
                </a:lnTo>
                <a:lnTo>
                  <a:pt x="8246110" y="7620"/>
                </a:lnTo>
                <a:lnTo>
                  <a:pt x="8252460" y="7620"/>
                </a:lnTo>
                <a:lnTo>
                  <a:pt x="8252460" y="6362"/>
                </a:lnTo>
                <a:lnTo>
                  <a:pt x="8260080" y="6362"/>
                </a:lnTo>
                <a:lnTo>
                  <a:pt x="8260080" y="5080"/>
                </a:lnTo>
                <a:lnTo>
                  <a:pt x="8267700" y="5080"/>
                </a:lnTo>
                <a:lnTo>
                  <a:pt x="8267700" y="3810"/>
                </a:lnTo>
                <a:lnTo>
                  <a:pt x="8275320" y="3810"/>
                </a:lnTo>
                <a:lnTo>
                  <a:pt x="8275320" y="2552"/>
                </a:lnTo>
                <a:lnTo>
                  <a:pt x="8282927" y="2552"/>
                </a:lnTo>
                <a:lnTo>
                  <a:pt x="8282927" y="1270"/>
                </a:lnTo>
                <a:lnTo>
                  <a:pt x="8289290" y="1270"/>
                </a:lnTo>
                <a:lnTo>
                  <a:pt x="8289290" y="12"/>
                </a:lnTo>
                <a:close/>
              </a:path>
            </a:pathLst>
          </a:custGeom>
          <a:solidFill>
            <a:srgbClr val="00B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0" y="558799"/>
            <a:ext cx="8230870" cy="9525"/>
          </a:xfrm>
          <a:custGeom>
            <a:avLst/>
            <a:gdLst/>
            <a:ahLst/>
            <a:cxnLst/>
            <a:rect l="l" t="t" r="r" b="b"/>
            <a:pathLst>
              <a:path w="8230870" h="9525">
                <a:moveTo>
                  <a:pt x="9385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915670" y="8890"/>
                </a:lnTo>
                <a:lnTo>
                  <a:pt x="915670" y="7620"/>
                </a:lnTo>
                <a:lnTo>
                  <a:pt x="919480" y="7620"/>
                </a:lnTo>
                <a:lnTo>
                  <a:pt x="919480" y="6350"/>
                </a:lnTo>
                <a:lnTo>
                  <a:pt x="923290" y="6350"/>
                </a:lnTo>
                <a:lnTo>
                  <a:pt x="923290" y="5080"/>
                </a:lnTo>
                <a:lnTo>
                  <a:pt x="927100" y="5080"/>
                </a:lnTo>
                <a:lnTo>
                  <a:pt x="927100" y="3810"/>
                </a:lnTo>
                <a:lnTo>
                  <a:pt x="930910" y="3810"/>
                </a:lnTo>
                <a:lnTo>
                  <a:pt x="930910" y="2540"/>
                </a:lnTo>
                <a:lnTo>
                  <a:pt x="934720" y="2540"/>
                </a:lnTo>
                <a:lnTo>
                  <a:pt x="934720" y="1270"/>
                </a:lnTo>
                <a:lnTo>
                  <a:pt x="938530" y="1270"/>
                </a:lnTo>
                <a:lnTo>
                  <a:pt x="938530" y="0"/>
                </a:lnTo>
                <a:close/>
              </a:path>
              <a:path w="8230870" h="9525">
                <a:moveTo>
                  <a:pt x="6769100" y="7620"/>
                </a:moveTo>
                <a:lnTo>
                  <a:pt x="6742430" y="7620"/>
                </a:lnTo>
                <a:lnTo>
                  <a:pt x="6742430" y="6350"/>
                </a:lnTo>
                <a:lnTo>
                  <a:pt x="6717030" y="6350"/>
                </a:lnTo>
                <a:lnTo>
                  <a:pt x="6717030" y="5092"/>
                </a:lnTo>
                <a:lnTo>
                  <a:pt x="6691630" y="5092"/>
                </a:lnTo>
                <a:lnTo>
                  <a:pt x="6691630" y="3810"/>
                </a:lnTo>
                <a:lnTo>
                  <a:pt x="6664960" y="3810"/>
                </a:lnTo>
                <a:lnTo>
                  <a:pt x="6664960" y="2552"/>
                </a:lnTo>
                <a:lnTo>
                  <a:pt x="6639547" y="2552"/>
                </a:lnTo>
                <a:lnTo>
                  <a:pt x="6639547" y="1270"/>
                </a:lnTo>
                <a:lnTo>
                  <a:pt x="6614147" y="1270"/>
                </a:lnTo>
                <a:lnTo>
                  <a:pt x="6614147" y="0"/>
                </a:lnTo>
                <a:lnTo>
                  <a:pt x="5288280" y="0"/>
                </a:lnTo>
                <a:lnTo>
                  <a:pt x="5288280" y="1270"/>
                </a:lnTo>
                <a:lnTo>
                  <a:pt x="5298440" y="1270"/>
                </a:lnTo>
                <a:lnTo>
                  <a:pt x="5298440" y="2552"/>
                </a:lnTo>
                <a:lnTo>
                  <a:pt x="5309870" y="2552"/>
                </a:lnTo>
                <a:lnTo>
                  <a:pt x="5309870" y="3810"/>
                </a:lnTo>
                <a:lnTo>
                  <a:pt x="5320030" y="3810"/>
                </a:lnTo>
                <a:lnTo>
                  <a:pt x="5320030" y="5092"/>
                </a:lnTo>
                <a:lnTo>
                  <a:pt x="5331460" y="5092"/>
                </a:lnTo>
                <a:lnTo>
                  <a:pt x="5331460" y="6350"/>
                </a:lnTo>
                <a:lnTo>
                  <a:pt x="5341620" y="6350"/>
                </a:lnTo>
                <a:lnTo>
                  <a:pt x="5341620" y="7620"/>
                </a:lnTo>
                <a:lnTo>
                  <a:pt x="5353050" y="7620"/>
                </a:lnTo>
                <a:lnTo>
                  <a:pt x="5353050" y="8902"/>
                </a:lnTo>
                <a:lnTo>
                  <a:pt x="6769100" y="8902"/>
                </a:lnTo>
                <a:lnTo>
                  <a:pt x="6769100" y="7620"/>
                </a:lnTo>
                <a:close/>
              </a:path>
              <a:path w="8230870" h="9525">
                <a:moveTo>
                  <a:pt x="8230870" y="0"/>
                </a:moveTo>
                <a:lnTo>
                  <a:pt x="7266940" y="0"/>
                </a:lnTo>
                <a:lnTo>
                  <a:pt x="7266940" y="1270"/>
                </a:lnTo>
                <a:lnTo>
                  <a:pt x="7261860" y="1270"/>
                </a:lnTo>
                <a:lnTo>
                  <a:pt x="7261860" y="2552"/>
                </a:lnTo>
                <a:lnTo>
                  <a:pt x="7217410" y="2552"/>
                </a:lnTo>
                <a:lnTo>
                  <a:pt x="7217410" y="3810"/>
                </a:lnTo>
                <a:lnTo>
                  <a:pt x="7188200" y="3810"/>
                </a:lnTo>
                <a:lnTo>
                  <a:pt x="7188200" y="5092"/>
                </a:lnTo>
                <a:lnTo>
                  <a:pt x="7157720" y="5092"/>
                </a:lnTo>
                <a:lnTo>
                  <a:pt x="7157720" y="6350"/>
                </a:lnTo>
                <a:lnTo>
                  <a:pt x="7128510" y="6350"/>
                </a:lnTo>
                <a:lnTo>
                  <a:pt x="7128510" y="7620"/>
                </a:lnTo>
                <a:lnTo>
                  <a:pt x="7098030" y="7620"/>
                </a:lnTo>
                <a:lnTo>
                  <a:pt x="7098030" y="8902"/>
                </a:lnTo>
                <a:lnTo>
                  <a:pt x="8186420" y="8902"/>
                </a:lnTo>
                <a:lnTo>
                  <a:pt x="8186420" y="7620"/>
                </a:lnTo>
                <a:lnTo>
                  <a:pt x="8194027" y="7620"/>
                </a:lnTo>
                <a:lnTo>
                  <a:pt x="8194027" y="6350"/>
                </a:lnTo>
                <a:lnTo>
                  <a:pt x="8201660" y="6350"/>
                </a:lnTo>
                <a:lnTo>
                  <a:pt x="8201660" y="5092"/>
                </a:lnTo>
                <a:lnTo>
                  <a:pt x="8209280" y="5092"/>
                </a:lnTo>
                <a:lnTo>
                  <a:pt x="8209280" y="3810"/>
                </a:lnTo>
                <a:lnTo>
                  <a:pt x="8216900" y="3810"/>
                </a:lnTo>
                <a:lnTo>
                  <a:pt x="8216900" y="2552"/>
                </a:lnTo>
                <a:lnTo>
                  <a:pt x="8223250" y="2552"/>
                </a:lnTo>
                <a:lnTo>
                  <a:pt x="8223250" y="1270"/>
                </a:lnTo>
                <a:lnTo>
                  <a:pt x="8230870" y="1270"/>
                </a:lnTo>
                <a:lnTo>
                  <a:pt x="8230870" y="0"/>
                </a:lnTo>
                <a:close/>
              </a:path>
            </a:pathLst>
          </a:custGeom>
          <a:solidFill>
            <a:srgbClr val="00B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0" y="567689"/>
            <a:ext cx="8180070" cy="9525"/>
          </a:xfrm>
          <a:custGeom>
            <a:avLst/>
            <a:gdLst/>
            <a:ahLst/>
            <a:cxnLst/>
            <a:rect l="l" t="t" r="r" b="b"/>
            <a:pathLst>
              <a:path w="8180070" h="9525">
                <a:moveTo>
                  <a:pt x="9105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889000" y="8890"/>
                </a:lnTo>
                <a:lnTo>
                  <a:pt x="889000" y="7620"/>
                </a:lnTo>
                <a:lnTo>
                  <a:pt x="891540" y="7620"/>
                </a:lnTo>
                <a:lnTo>
                  <a:pt x="891540" y="6350"/>
                </a:lnTo>
                <a:lnTo>
                  <a:pt x="894080" y="6350"/>
                </a:lnTo>
                <a:lnTo>
                  <a:pt x="894080" y="5080"/>
                </a:lnTo>
                <a:lnTo>
                  <a:pt x="899160" y="5080"/>
                </a:lnTo>
                <a:lnTo>
                  <a:pt x="899160" y="3810"/>
                </a:lnTo>
                <a:lnTo>
                  <a:pt x="902970" y="3810"/>
                </a:lnTo>
                <a:lnTo>
                  <a:pt x="902970" y="2540"/>
                </a:lnTo>
                <a:lnTo>
                  <a:pt x="906780" y="2540"/>
                </a:lnTo>
                <a:lnTo>
                  <a:pt x="906780" y="1270"/>
                </a:lnTo>
                <a:lnTo>
                  <a:pt x="910590" y="1270"/>
                </a:lnTo>
                <a:lnTo>
                  <a:pt x="910590" y="0"/>
                </a:lnTo>
                <a:close/>
              </a:path>
              <a:path w="8180070" h="9525">
                <a:moveTo>
                  <a:pt x="8180070" y="12"/>
                </a:moveTo>
                <a:lnTo>
                  <a:pt x="7068820" y="12"/>
                </a:lnTo>
                <a:lnTo>
                  <a:pt x="7068820" y="1270"/>
                </a:lnTo>
                <a:lnTo>
                  <a:pt x="7039610" y="1270"/>
                </a:lnTo>
                <a:lnTo>
                  <a:pt x="7039610" y="2552"/>
                </a:lnTo>
                <a:lnTo>
                  <a:pt x="7009130" y="2552"/>
                </a:lnTo>
                <a:lnTo>
                  <a:pt x="7009130" y="3810"/>
                </a:lnTo>
                <a:lnTo>
                  <a:pt x="6979920" y="3810"/>
                </a:lnTo>
                <a:lnTo>
                  <a:pt x="6979920" y="5080"/>
                </a:lnTo>
                <a:lnTo>
                  <a:pt x="6949440" y="5080"/>
                </a:lnTo>
                <a:lnTo>
                  <a:pt x="6949440" y="6362"/>
                </a:lnTo>
                <a:lnTo>
                  <a:pt x="6897370" y="6362"/>
                </a:lnTo>
                <a:lnTo>
                  <a:pt x="6897370" y="5080"/>
                </a:lnTo>
                <a:lnTo>
                  <a:pt x="6871970" y="5080"/>
                </a:lnTo>
                <a:lnTo>
                  <a:pt x="6871970" y="3810"/>
                </a:lnTo>
                <a:lnTo>
                  <a:pt x="6845300" y="3810"/>
                </a:lnTo>
                <a:lnTo>
                  <a:pt x="6845300" y="2552"/>
                </a:lnTo>
                <a:lnTo>
                  <a:pt x="6819900" y="2552"/>
                </a:lnTo>
                <a:lnTo>
                  <a:pt x="6819900" y="1270"/>
                </a:lnTo>
                <a:lnTo>
                  <a:pt x="6794500" y="1270"/>
                </a:lnTo>
                <a:lnTo>
                  <a:pt x="6794500" y="12"/>
                </a:lnTo>
                <a:lnTo>
                  <a:pt x="5363210" y="12"/>
                </a:lnTo>
                <a:lnTo>
                  <a:pt x="5363210" y="1270"/>
                </a:lnTo>
                <a:lnTo>
                  <a:pt x="5374640" y="1270"/>
                </a:lnTo>
                <a:lnTo>
                  <a:pt x="5374640" y="2552"/>
                </a:lnTo>
                <a:lnTo>
                  <a:pt x="5386070" y="2552"/>
                </a:lnTo>
                <a:lnTo>
                  <a:pt x="5386070" y="3810"/>
                </a:lnTo>
                <a:lnTo>
                  <a:pt x="5396230" y="3810"/>
                </a:lnTo>
                <a:lnTo>
                  <a:pt x="5396230" y="5080"/>
                </a:lnTo>
                <a:lnTo>
                  <a:pt x="5407660" y="5080"/>
                </a:lnTo>
                <a:lnTo>
                  <a:pt x="5407660" y="6362"/>
                </a:lnTo>
                <a:lnTo>
                  <a:pt x="5417820" y="6362"/>
                </a:lnTo>
                <a:lnTo>
                  <a:pt x="5417820" y="7620"/>
                </a:lnTo>
                <a:lnTo>
                  <a:pt x="5429250" y="7620"/>
                </a:lnTo>
                <a:lnTo>
                  <a:pt x="5429250" y="8902"/>
                </a:lnTo>
                <a:lnTo>
                  <a:pt x="8135620" y="8902"/>
                </a:lnTo>
                <a:lnTo>
                  <a:pt x="8135620" y="7620"/>
                </a:lnTo>
                <a:lnTo>
                  <a:pt x="8143240" y="7620"/>
                </a:lnTo>
                <a:lnTo>
                  <a:pt x="8143240" y="6362"/>
                </a:lnTo>
                <a:lnTo>
                  <a:pt x="8149590" y="6362"/>
                </a:lnTo>
                <a:lnTo>
                  <a:pt x="8149590" y="5080"/>
                </a:lnTo>
                <a:lnTo>
                  <a:pt x="8157210" y="5080"/>
                </a:lnTo>
                <a:lnTo>
                  <a:pt x="8157210" y="3810"/>
                </a:lnTo>
                <a:lnTo>
                  <a:pt x="8164830" y="3810"/>
                </a:lnTo>
                <a:lnTo>
                  <a:pt x="8164830" y="2552"/>
                </a:lnTo>
                <a:lnTo>
                  <a:pt x="8172450" y="2552"/>
                </a:lnTo>
                <a:lnTo>
                  <a:pt x="8172450" y="1270"/>
                </a:lnTo>
                <a:lnTo>
                  <a:pt x="8180070" y="1270"/>
                </a:lnTo>
                <a:lnTo>
                  <a:pt x="8180070" y="12"/>
                </a:lnTo>
                <a:close/>
              </a:path>
            </a:pathLst>
          </a:custGeom>
          <a:solidFill>
            <a:srgbClr val="00B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8000" cy="8890"/>
          </a:xfrm>
          <a:custGeom>
            <a:avLst/>
            <a:gdLst/>
            <a:ahLst/>
            <a:cxnLst/>
            <a:rect l="l" t="t" r="r" b="b"/>
            <a:pathLst>
              <a:path w="8128000" h="8890">
                <a:moveTo>
                  <a:pt x="88517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867397" y="8890"/>
                </a:lnTo>
                <a:lnTo>
                  <a:pt x="867397" y="7620"/>
                </a:lnTo>
                <a:lnTo>
                  <a:pt x="869950" y="7620"/>
                </a:lnTo>
                <a:lnTo>
                  <a:pt x="869950" y="6350"/>
                </a:lnTo>
                <a:lnTo>
                  <a:pt x="873760" y="6350"/>
                </a:lnTo>
                <a:lnTo>
                  <a:pt x="873760" y="5080"/>
                </a:lnTo>
                <a:lnTo>
                  <a:pt x="876300" y="5080"/>
                </a:lnTo>
                <a:lnTo>
                  <a:pt x="876300" y="3810"/>
                </a:lnTo>
                <a:lnTo>
                  <a:pt x="880110" y="3810"/>
                </a:lnTo>
                <a:lnTo>
                  <a:pt x="880110" y="2540"/>
                </a:lnTo>
                <a:lnTo>
                  <a:pt x="882650" y="2540"/>
                </a:lnTo>
                <a:lnTo>
                  <a:pt x="882650" y="1270"/>
                </a:lnTo>
                <a:lnTo>
                  <a:pt x="885177" y="1270"/>
                </a:lnTo>
                <a:lnTo>
                  <a:pt x="885177" y="0"/>
                </a:lnTo>
                <a:close/>
              </a:path>
              <a:path w="8128000" h="8890">
                <a:moveTo>
                  <a:pt x="8128000" y="12"/>
                </a:moveTo>
                <a:lnTo>
                  <a:pt x="5439410" y="12"/>
                </a:lnTo>
                <a:lnTo>
                  <a:pt x="5439410" y="1270"/>
                </a:lnTo>
                <a:lnTo>
                  <a:pt x="5450840" y="1270"/>
                </a:lnTo>
                <a:lnTo>
                  <a:pt x="5450840" y="2540"/>
                </a:lnTo>
                <a:lnTo>
                  <a:pt x="5461000" y="2540"/>
                </a:lnTo>
                <a:lnTo>
                  <a:pt x="5461000" y="3822"/>
                </a:lnTo>
                <a:lnTo>
                  <a:pt x="5472430" y="3822"/>
                </a:lnTo>
                <a:lnTo>
                  <a:pt x="5472430" y="5080"/>
                </a:lnTo>
                <a:lnTo>
                  <a:pt x="5482590" y="5080"/>
                </a:lnTo>
                <a:lnTo>
                  <a:pt x="5482590" y="6362"/>
                </a:lnTo>
                <a:lnTo>
                  <a:pt x="5494020" y="6362"/>
                </a:lnTo>
                <a:lnTo>
                  <a:pt x="5494020" y="7620"/>
                </a:lnTo>
                <a:lnTo>
                  <a:pt x="5505450" y="7620"/>
                </a:lnTo>
                <a:lnTo>
                  <a:pt x="5505450" y="8890"/>
                </a:lnTo>
                <a:lnTo>
                  <a:pt x="8083550" y="8890"/>
                </a:lnTo>
                <a:lnTo>
                  <a:pt x="8083550" y="7620"/>
                </a:lnTo>
                <a:lnTo>
                  <a:pt x="8091170" y="7620"/>
                </a:lnTo>
                <a:lnTo>
                  <a:pt x="8091170" y="6362"/>
                </a:lnTo>
                <a:lnTo>
                  <a:pt x="8098790" y="6362"/>
                </a:lnTo>
                <a:lnTo>
                  <a:pt x="8098790" y="5080"/>
                </a:lnTo>
                <a:lnTo>
                  <a:pt x="8106410" y="5080"/>
                </a:lnTo>
                <a:lnTo>
                  <a:pt x="8106410" y="3822"/>
                </a:lnTo>
                <a:lnTo>
                  <a:pt x="8114030" y="3822"/>
                </a:lnTo>
                <a:lnTo>
                  <a:pt x="8114030" y="2540"/>
                </a:lnTo>
                <a:lnTo>
                  <a:pt x="8120380" y="2540"/>
                </a:lnTo>
                <a:lnTo>
                  <a:pt x="8120380" y="1270"/>
                </a:lnTo>
                <a:lnTo>
                  <a:pt x="8128000" y="1270"/>
                </a:lnTo>
                <a:lnTo>
                  <a:pt x="8128000" y="12"/>
                </a:lnTo>
                <a:close/>
              </a:path>
            </a:pathLst>
          </a:custGeom>
          <a:solidFill>
            <a:srgbClr val="00B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7200" cy="8890"/>
          </a:xfrm>
          <a:custGeom>
            <a:avLst/>
            <a:gdLst/>
            <a:ahLst/>
            <a:cxnLst/>
            <a:rect l="l" t="t" r="r" b="b"/>
            <a:pathLst>
              <a:path w="8077200" h="8890">
                <a:moveTo>
                  <a:pt x="8648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845820" y="8890"/>
                </a:lnTo>
                <a:lnTo>
                  <a:pt x="845820" y="7620"/>
                </a:lnTo>
                <a:lnTo>
                  <a:pt x="849630" y="7620"/>
                </a:lnTo>
                <a:lnTo>
                  <a:pt x="849630" y="6350"/>
                </a:lnTo>
                <a:lnTo>
                  <a:pt x="852170" y="6350"/>
                </a:lnTo>
                <a:lnTo>
                  <a:pt x="852170" y="5080"/>
                </a:lnTo>
                <a:lnTo>
                  <a:pt x="854710" y="5080"/>
                </a:lnTo>
                <a:lnTo>
                  <a:pt x="854710" y="3810"/>
                </a:lnTo>
                <a:lnTo>
                  <a:pt x="858520" y="3810"/>
                </a:lnTo>
                <a:lnTo>
                  <a:pt x="858520" y="2540"/>
                </a:lnTo>
                <a:lnTo>
                  <a:pt x="861060" y="2540"/>
                </a:lnTo>
                <a:lnTo>
                  <a:pt x="861060" y="1270"/>
                </a:lnTo>
                <a:lnTo>
                  <a:pt x="864870" y="1270"/>
                </a:lnTo>
                <a:lnTo>
                  <a:pt x="864870" y="0"/>
                </a:lnTo>
                <a:close/>
              </a:path>
              <a:path w="8077200" h="8890">
                <a:moveTo>
                  <a:pt x="8077200" y="0"/>
                </a:moveTo>
                <a:lnTo>
                  <a:pt x="5515610" y="0"/>
                </a:lnTo>
                <a:lnTo>
                  <a:pt x="5515610" y="1282"/>
                </a:lnTo>
                <a:lnTo>
                  <a:pt x="5527040" y="1282"/>
                </a:lnTo>
                <a:lnTo>
                  <a:pt x="5527040" y="2540"/>
                </a:lnTo>
                <a:lnTo>
                  <a:pt x="5537200" y="2540"/>
                </a:lnTo>
                <a:lnTo>
                  <a:pt x="5537200" y="3822"/>
                </a:lnTo>
                <a:lnTo>
                  <a:pt x="5548630" y="3822"/>
                </a:lnTo>
                <a:lnTo>
                  <a:pt x="5548630" y="5080"/>
                </a:lnTo>
                <a:lnTo>
                  <a:pt x="5558790" y="5080"/>
                </a:lnTo>
                <a:lnTo>
                  <a:pt x="5558790" y="6350"/>
                </a:lnTo>
                <a:lnTo>
                  <a:pt x="5570220" y="6350"/>
                </a:lnTo>
                <a:lnTo>
                  <a:pt x="5570220" y="7632"/>
                </a:lnTo>
                <a:lnTo>
                  <a:pt x="5580380" y="7632"/>
                </a:lnTo>
                <a:lnTo>
                  <a:pt x="5580380" y="8890"/>
                </a:lnTo>
                <a:lnTo>
                  <a:pt x="8032750" y="8890"/>
                </a:lnTo>
                <a:lnTo>
                  <a:pt x="8032750" y="7632"/>
                </a:lnTo>
                <a:lnTo>
                  <a:pt x="8040370" y="7632"/>
                </a:lnTo>
                <a:lnTo>
                  <a:pt x="8040370" y="6350"/>
                </a:lnTo>
                <a:lnTo>
                  <a:pt x="8047990" y="6350"/>
                </a:lnTo>
                <a:lnTo>
                  <a:pt x="8047990" y="5080"/>
                </a:lnTo>
                <a:lnTo>
                  <a:pt x="8054340" y="5080"/>
                </a:lnTo>
                <a:lnTo>
                  <a:pt x="8054340" y="3822"/>
                </a:lnTo>
                <a:lnTo>
                  <a:pt x="8061960" y="3822"/>
                </a:lnTo>
                <a:lnTo>
                  <a:pt x="8061960" y="2540"/>
                </a:lnTo>
                <a:lnTo>
                  <a:pt x="8069580" y="2540"/>
                </a:lnTo>
                <a:lnTo>
                  <a:pt x="8069580" y="1282"/>
                </a:lnTo>
                <a:lnTo>
                  <a:pt x="8077200" y="1282"/>
                </a:lnTo>
                <a:lnTo>
                  <a:pt x="8077200" y="0"/>
                </a:lnTo>
                <a:close/>
              </a:path>
            </a:pathLst>
          </a:custGeom>
          <a:solidFill>
            <a:srgbClr val="00B8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0" y="594359"/>
            <a:ext cx="8025130" cy="10160"/>
          </a:xfrm>
          <a:custGeom>
            <a:avLst/>
            <a:gdLst/>
            <a:ahLst/>
            <a:cxnLst/>
            <a:rect l="l" t="t" r="r" b="b"/>
            <a:pathLst>
              <a:path w="8025130" h="10159">
                <a:moveTo>
                  <a:pt x="8432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821690" y="10160"/>
                </a:lnTo>
                <a:lnTo>
                  <a:pt x="821690" y="8890"/>
                </a:lnTo>
                <a:lnTo>
                  <a:pt x="824230" y="8890"/>
                </a:lnTo>
                <a:lnTo>
                  <a:pt x="824230" y="7620"/>
                </a:lnTo>
                <a:lnTo>
                  <a:pt x="828040" y="7620"/>
                </a:lnTo>
                <a:lnTo>
                  <a:pt x="828040" y="6350"/>
                </a:lnTo>
                <a:lnTo>
                  <a:pt x="830580" y="6350"/>
                </a:lnTo>
                <a:lnTo>
                  <a:pt x="830580" y="5080"/>
                </a:lnTo>
                <a:lnTo>
                  <a:pt x="833120" y="5080"/>
                </a:lnTo>
                <a:lnTo>
                  <a:pt x="833120" y="3810"/>
                </a:lnTo>
                <a:lnTo>
                  <a:pt x="836930" y="3810"/>
                </a:lnTo>
                <a:lnTo>
                  <a:pt x="836930" y="2540"/>
                </a:lnTo>
                <a:lnTo>
                  <a:pt x="839470" y="2540"/>
                </a:lnTo>
                <a:lnTo>
                  <a:pt x="839470" y="1270"/>
                </a:lnTo>
                <a:lnTo>
                  <a:pt x="843280" y="1270"/>
                </a:lnTo>
                <a:lnTo>
                  <a:pt x="843280" y="0"/>
                </a:lnTo>
                <a:close/>
              </a:path>
              <a:path w="8025130" h="10159">
                <a:moveTo>
                  <a:pt x="8025130" y="0"/>
                </a:moveTo>
                <a:lnTo>
                  <a:pt x="5591810" y="0"/>
                </a:lnTo>
                <a:lnTo>
                  <a:pt x="5591810" y="1282"/>
                </a:lnTo>
                <a:lnTo>
                  <a:pt x="5601970" y="1282"/>
                </a:lnTo>
                <a:lnTo>
                  <a:pt x="5601970" y="2540"/>
                </a:lnTo>
                <a:lnTo>
                  <a:pt x="5613400" y="2540"/>
                </a:lnTo>
                <a:lnTo>
                  <a:pt x="5613400" y="3810"/>
                </a:lnTo>
                <a:lnTo>
                  <a:pt x="5624830" y="3810"/>
                </a:lnTo>
                <a:lnTo>
                  <a:pt x="5624830" y="5092"/>
                </a:lnTo>
                <a:lnTo>
                  <a:pt x="5634990" y="5092"/>
                </a:lnTo>
                <a:lnTo>
                  <a:pt x="5634990" y="6350"/>
                </a:lnTo>
                <a:lnTo>
                  <a:pt x="5646420" y="6350"/>
                </a:lnTo>
                <a:lnTo>
                  <a:pt x="5646420" y="7632"/>
                </a:lnTo>
                <a:lnTo>
                  <a:pt x="5656580" y="7632"/>
                </a:lnTo>
                <a:lnTo>
                  <a:pt x="5656580" y="8890"/>
                </a:lnTo>
                <a:lnTo>
                  <a:pt x="5668010" y="8890"/>
                </a:lnTo>
                <a:lnTo>
                  <a:pt x="5668010" y="10160"/>
                </a:lnTo>
                <a:lnTo>
                  <a:pt x="7960360" y="10160"/>
                </a:lnTo>
                <a:lnTo>
                  <a:pt x="7960360" y="8890"/>
                </a:lnTo>
                <a:lnTo>
                  <a:pt x="7970507" y="8890"/>
                </a:lnTo>
                <a:lnTo>
                  <a:pt x="7970507" y="7632"/>
                </a:lnTo>
                <a:lnTo>
                  <a:pt x="7979410" y="7632"/>
                </a:lnTo>
                <a:lnTo>
                  <a:pt x="7979410" y="6350"/>
                </a:lnTo>
                <a:lnTo>
                  <a:pt x="7989570" y="6350"/>
                </a:lnTo>
                <a:lnTo>
                  <a:pt x="7989570" y="5092"/>
                </a:lnTo>
                <a:lnTo>
                  <a:pt x="7999730" y="5092"/>
                </a:lnTo>
                <a:lnTo>
                  <a:pt x="7999730" y="3810"/>
                </a:lnTo>
                <a:lnTo>
                  <a:pt x="8009890" y="3810"/>
                </a:lnTo>
                <a:lnTo>
                  <a:pt x="8009890" y="2540"/>
                </a:lnTo>
                <a:lnTo>
                  <a:pt x="8014970" y="2540"/>
                </a:lnTo>
                <a:lnTo>
                  <a:pt x="8014970" y="1282"/>
                </a:lnTo>
                <a:lnTo>
                  <a:pt x="8025130" y="1282"/>
                </a:lnTo>
                <a:lnTo>
                  <a:pt x="8025130" y="0"/>
                </a:lnTo>
                <a:close/>
              </a:path>
            </a:pathLst>
          </a:custGeom>
          <a:solidFill>
            <a:srgbClr val="00B9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0" y="604519"/>
            <a:ext cx="7950200" cy="8890"/>
          </a:xfrm>
          <a:custGeom>
            <a:avLst/>
            <a:gdLst/>
            <a:ahLst/>
            <a:cxnLst/>
            <a:rect l="l" t="t" r="r" b="b"/>
            <a:pathLst>
              <a:path w="7950200" h="8890">
                <a:moveTo>
                  <a:pt x="8178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800100" y="8890"/>
                </a:lnTo>
                <a:lnTo>
                  <a:pt x="800100" y="7620"/>
                </a:lnTo>
                <a:lnTo>
                  <a:pt x="802640" y="7620"/>
                </a:lnTo>
                <a:lnTo>
                  <a:pt x="802640" y="6350"/>
                </a:lnTo>
                <a:lnTo>
                  <a:pt x="806450" y="6350"/>
                </a:lnTo>
                <a:lnTo>
                  <a:pt x="806450" y="5080"/>
                </a:lnTo>
                <a:lnTo>
                  <a:pt x="808990" y="5080"/>
                </a:lnTo>
                <a:lnTo>
                  <a:pt x="808990" y="3810"/>
                </a:lnTo>
                <a:lnTo>
                  <a:pt x="812800" y="3810"/>
                </a:lnTo>
                <a:lnTo>
                  <a:pt x="812800" y="2540"/>
                </a:lnTo>
                <a:lnTo>
                  <a:pt x="815340" y="2540"/>
                </a:lnTo>
                <a:lnTo>
                  <a:pt x="815340" y="1270"/>
                </a:lnTo>
                <a:lnTo>
                  <a:pt x="817880" y="1270"/>
                </a:lnTo>
                <a:lnTo>
                  <a:pt x="817880" y="0"/>
                </a:lnTo>
                <a:close/>
              </a:path>
              <a:path w="7950200" h="8890">
                <a:moveTo>
                  <a:pt x="7950200" y="0"/>
                </a:moveTo>
                <a:lnTo>
                  <a:pt x="5678170" y="0"/>
                </a:lnTo>
                <a:lnTo>
                  <a:pt x="5678170" y="1282"/>
                </a:lnTo>
                <a:lnTo>
                  <a:pt x="5689600" y="1282"/>
                </a:lnTo>
                <a:lnTo>
                  <a:pt x="5689600" y="2540"/>
                </a:lnTo>
                <a:lnTo>
                  <a:pt x="5699760" y="2540"/>
                </a:lnTo>
                <a:lnTo>
                  <a:pt x="5699760" y="3822"/>
                </a:lnTo>
                <a:lnTo>
                  <a:pt x="5711190" y="3822"/>
                </a:lnTo>
                <a:lnTo>
                  <a:pt x="5711190" y="5080"/>
                </a:lnTo>
                <a:lnTo>
                  <a:pt x="5721350" y="5080"/>
                </a:lnTo>
                <a:lnTo>
                  <a:pt x="5721350" y="6350"/>
                </a:lnTo>
                <a:lnTo>
                  <a:pt x="5732780" y="6350"/>
                </a:lnTo>
                <a:lnTo>
                  <a:pt x="5732780" y="7632"/>
                </a:lnTo>
                <a:lnTo>
                  <a:pt x="5744210" y="7632"/>
                </a:lnTo>
                <a:lnTo>
                  <a:pt x="5744210" y="8890"/>
                </a:lnTo>
                <a:lnTo>
                  <a:pt x="7891780" y="8890"/>
                </a:lnTo>
                <a:lnTo>
                  <a:pt x="7891780" y="7632"/>
                </a:lnTo>
                <a:lnTo>
                  <a:pt x="7901940" y="7632"/>
                </a:lnTo>
                <a:lnTo>
                  <a:pt x="7901940" y="6350"/>
                </a:lnTo>
                <a:lnTo>
                  <a:pt x="7910830" y="6350"/>
                </a:lnTo>
                <a:lnTo>
                  <a:pt x="7910830" y="5080"/>
                </a:lnTo>
                <a:lnTo>
                  <a:pt x="7920990" y="5080"/>
                </a:lnTo>
                <a:lnTo>
                  <a:pt x="7920990" y="3822"/>
                </a:lnTo>
                <a:lnTo>
                  <a:pt x="7931150" y="3822"/>
                </a:lnTo>
                <a:lnTo>
                  <a:pt x="7931150" y="2540"/>
                </a:lnTo>
                <a:lnTo>
                  <a:pt x="7940040" y="2540"/>
                </a:lnTo>
                <a:lnTo>
                  <a:pt x="7940040" y="1282"/>
                </a:lnTo>
                <a:lnTo>
                  <a:pt x="7950200" y="1282"/>
                </a:lnTo>
                <a:lnTo>
                  <a:pt x="7950200" y="0"/>
                </a:lnTo>
                <a:close/>
              </a:path>
            </a:pathLst>
          </a:custGeom>
          <a:solidFill>
            <a:srgbClr val="00BA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0" y="613409"/>
            <a:ext cx="7881620" cy="8890"/>
          </a:xfrm>
          <a:custGeom>
            <a:avLst/>
            <a:gdLst/>
            <a:ahLst/>
            <a:cxnLst/>
            <a:rect l="l" t="t" r="r" b="b"/>
            <a:pathLst>
              <a:path w="7881620" h="8890">
                <a:moveTo>
                  <a:pt x="79754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778497" y="8890"/>
                </a:lnTo>
                <a:lnTo>
                  <a:pt x="778497" y="7620"/>
                </a:lnTo>
                <a:lnTo>
                  <a:pt x="781050" y="7620"/>
                </a:lnTo>
                <a:lnTo>
                  <a:pt x="781050" y="6350"/>
                </a:lnTo>
                <a:lnTo>
                  <a:pt x="784860" y="6350"/>
                </a:lnTo>
                <a:lnTo>
                  <a:pt x="784860" y="5080"/>
                </a:lnTo>
                <a:lnTo>
                  <a:pt x="787400" y="5080"/>
                </a:lnTo>
                <a:lnTo>
                  <a:pt x="787400" y="3810"/>
                </a:lnTo>
                <a:lnTo>
                  <a:pt x="791210" y="3810"/>
                </a:lnTo>
                <a:lnTo>
                  <a:pt x="791210" y="2540"/>
                </a:lnTo>
                <a:lnTo>
                  <a:pt x="793750" y="2540"/>
                </a:lnTo>
                <a:lnTo>
                  <a:pt x="793750" y="1270"/>
                </a:lnTo>
                <a:lnTo>
                  <a:pt x="797547" y="1270"/>
                </a:lnTo>
                <a:lnTo>
                  <a:pt x="797547" y="0"/>
                </a:lnTo>
                <a:close/>
              </a:path>
              <a:path w="7881620" h="8890">
                <a:moveTo>
                  <a:pt x="7881620" y="0"/>
                </a:moveTo>
                <a:lnTo>
                  <a:pt x="5754370" y="0"/>
                </a:lnTo>
                <a:lnTo>
                  <a:pt x="5754370" y="1282"/>
                </a:lnTo>
                <a:lnTo>
                  <a:pt x="5765800" y="1282"/>
                </a:lnTo>
                <a:lnTo>
                  <a:pt x="5765800" y="2540"/>
                </a:lnTo>
                <a:lnTo>
                  <a:pt x="5775960" y="2540"/>
                </a:lnTo>
                <a:lnTo>
                  <a:pt x="5775960" y="3810"/>
                </a:lnTo>
                <a:lnTo>
                  <a:pt x="5787390" y="3810"/>
                </a:lnTo>
                <a:lnTo>
                  <a:pt x="5787390" y="5092"/>
                </a:lnTo>
                <a:lnTo>
                  <a:pt x="5797550" y="5092"/>
                </a:lnTo>
                <a:lnTo>
                  <a:pt x="5797550" y="6350"/>
                </a:lnTo>
                <a:lnTo>
                  <a:pt x="5803900" y="6350"/>
                </a:lnTo>
                <a:lnTo>
                  <a:pt x="5803900" y="7632"/>
                </a:lnTo>
                <a:lnTo>
                  <a:pt x="5824220" y="7632"/>
                </a:lnTo>
                <a:lnTo>
                  <a:pt x="5824220" y="8890"/>
                </a:lnTo>
                <a:lnTo>
                  <a:pt x="7823200" y="8890"/>
                </a:lnTo>
                <a:lnTo>
                  <a:pt x="7823200" y="7632"/>
                </a:lnTo>
                <a:lnTo>
                  <a:pt x="7832090" y="7632"/>
                </a:lnTo>
                <a:lnTo>
                  <a:pt x="7832090" y="6350"/>
                </a:lnTo>
                <a:lnTo>
                  <a:pt x="7842250" y="6350"/>
                </a:lnTo>
                <a:lnTo>
                  <a:pt x="7842250" y="5092"/>
                </a:lnTo>
                <a:lnTo>
                  <a:pt x="7852410" y="5092"/>
                </a:lnTo>
                <a:lnTo>
                  <a:pt x="7852410" y="3810"/>
                </a:lnTo>
                <a:lnTo>
                  <a:pt x="7862570" y="3810"/>
                </a:lnTo>
                <a:lnTo>
                  <a:pt x="7862570" y="2540"/>
                </a:lnTo>
                <a:lnTo>
                  <a:pt x="7871460" y="2540"/>
                </a:lnTo>
                <a:lnTo>
                  <a:pt x="7871460" y="1282"/>
                </a:lnTo>
                <a:lnTo>
                  <a:pt x="7881620" y="1282"/>
                </a:lnTo>
                <a:lnTo>
                  <a:pt x="7881620" y="0"/>
                </a:lnTo>
                <a:close/>
              </a:path>
            </a:pathLst>
          </a:custGeom>
          <a:solidFill>
            <a:srgbClr val="00B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0" y="622299"/>
            <a:ext cx="7813040" cy="9525"/>
          </a:xfrm>
          <a:custGeom>
            <a:avLst/>
            <a:gdLst/>
            <a:ahLst/>
            <a:cxnLst/>
            <a:rect l="l" t="t" r="r" b="b"/>
            <a:pathLst>
              <a:path w="7813040" h="9525">
                <a:moveTo>
                  <a:pt x="7759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756920" y="8890"/>
                </a:lnTo>
                <a:lnTo>
                  <a:pt x="756920" y="7620"/>
                </a:lnTo>
                <a:lnTo>
                  <a:pt x="760730" y="7620"/>
                </a:lnTo>
                <a:lnTo>
                  <a:pt x="760730" y="6350"/>
                </a:lnTo>
                <a:lnTo>
                  <a:pt x="763270" y="6350"/>
                </a:lnTo>
                <a:lnTo>
                  <a:pt x="763270" y="5080"/>
                </a:lnTo>
                <a:lnTo>
                  <a:pt x="765810" y="5080"/>
                </a:lnTo>
                <a:lnTo>
                  <a:pt x="765810" y="3810"/>
                </a:lnTo>
                <a:lnTo>
                  <a:pt x="769620" y="3810"/>
                </a:lnTo>
                <a:lnTo>
                  <a:pt x="769620" y="2540"/>
                </a:lnTo>
                <a:lnTo>
                  <a:pt x="772160" y="2540"/>
                </a:lnTo>
                <a:lnTo>
                  <a:pt x="772160" y="1270"/>
                </a:lnTo>
                <a:lnTo>
                  <a:pt x="775970" y="1270"/>
                </a:lnTo>
                <a:lnTo>
                  <a:pt x="775970" y="0"/>
                </a:lnTo>
                <a:close/>
              </a:path>
              <a:path w="7813040" h="9525">
                <a:moveTo>
                  <a:pt x="7813040" y="0"/>
                </a:moveTo>
                <a:lnTo>
                  <a:pt x="5838190" y="0"/>
                </a:lnTo>
                <a:lnTo>
                  <a:pt x="5838190" y="1270"/>
                </a:lnTo>
                <a:lnTo>
                  <a:pt x="5852160" y="1270"/>
                </a:lnTo>
                <a:lnTo>
                  <a:pt x="5852160" y="2552"/>
                </a:lnTo>
                <a:lnTo>
                  <a:pt x="5866130" y="2552"/>
                </a:lnTo>
                <a:lnTo>
                  <a:pt x="5866130" y="3810"/>
                </a:lnTo>
                <a:lnTo>
                  <a:pt x="5880100" y="3810"/>
                </a:lnTo>
                <a:lnTo>
                  <a:pt x="5880100" y="5092"/>
                </a:lnTo>
                <a:lnTo>
                  <a:pt x="5894070" y="5092"/>
                </a:lnTo>
                <a:lnTo>
                  <a:pt x="5894070" y="6350"/>
                </a:lnTo>
                <a:lnTo>
                  <a:pt x="5908040" y="6350"/>
                </a:lnTo>
                <a:lnTo>
                  <a:pt x="5908040" y="7620"/>
                </a:lnTo>
                <a:lnTo>
                  <a:pt x="5922010" y="7620"/>
                </a:lnTo>
                <a:lnTo>
                  <a:pt x="5922010" y="8902"/>
                </a:lnTo>
                <a:lnTo>
                  <a:pt x="7753350" y="8902"/>
                </a:lnTo>
                <a:lnTo>
                  <a:pt x="7753350" y="7620"/>
                </a:lnTo>
                <a:lnTo>
                  <a:pt x="7763510" y="7620"/>
                </a:lnTo>
                <a:lnTo>
                  <a:pt x="7763510" y="6350"/>
                </a:lnTo>
                <a:lnTo>
                  <a:pt x="7773670" y="6350"/>
                </a:lnTo>
                <a:lnTo>
                  <a:pt x="7773670" y="5092"/>
                </a:lnTo>
                <a:lnTo>
                  <a:pt x="7783830" y="5092"/>
                </a:lnTo>
                <a:lnTo>
                  <a:pt x="7783830" y="3810"/>
                </a:lnTo>
                <a:lnTo>
                  <a:pt x="7792707" y="3810"/>
                </a:lnTo>
                <a:lnTo>
                  <a:pt x="7792707" y="2552"/>
                </a:lnTo>
                <a:lnTo>
                  <a:pt x="7802880" y="2552"/>
                </a:lnTo>
                <a:lnTo>
                  <a:pt x="7802880" y="1270"/>
                </a:lnTo>
                <a:lnTo>
                  <a:pt x="7813040" y="1270"/>
                </a:lnTo>
                <a:lnTo>
                  <a:pt x="7813040" y="0"/>
                </a:lnTo>
                <a:close/>
              </a:path>
            </a:pathLst>
          </a:custGeom>
          <a:solidFill>
            <a:srgbClr val="00BC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0" y="631189"/>
            <a:ext cx="7744459" cy="9525"/>
          </a:xfrm>
          <a:custGeom>
            <a:avLst/>
            <a:gdLst/>
            <a:ahLst/>
            <a:cxnLst/>
            <a:rect l="l" t="t" r="r" b="b"/>
            <a:pathLst>
              <a:path w="7744459" h="9525">
                <a:moveTo>
                  <a:pt x="75436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735317" y="8890"/>
                </a:lnTo>
                <a:lnTo>
                  <a:pt x="735317" y="7620"/>
                </a:lnTo>
                <a:lnTo>
                  <a:pt x="739140" y="7620"/>
                </a:lnTo>
                <a:lnTo>
                  <a:pt x="739140" y="6350"/>
                </a:lnTo>
                <a:lnTo>
                  <a:pt x="741680" y="6350"/>
                </a:lnTo>
                <a:lnTo>
                  <a:pt x="741680" y="5080"/>
                </a:lnTo>
                <a:lnTo>
                  <a:pt x="745490" y="5080"/>
                </a:lnTo>
                <a:lnTo>
                  <a:pt x="745490" y="3810"/>
                </a:lnTo>
                <a:lnTo>
                  <a:pt x="748030" y="3810"/>
                </a:lnTo>
                <a:lnTo>
                  <a:pt x="748030" y="2540"/>
                </a:lnTo>
                <a:lnTo>
                  <a:pt x="750570" y="2540"/>
                </a:lnTo>
                <a:lnTo>
                  <a:pt x="750570" y="1270"/>
                </a:lnTo>
                <a:lnTo>
                  <a:pt x="754367" y="1270"/>
                </a:lnTo>
                <a:lnTo>
                  <a:pt x="754367" y="0"/>
                </a:lnTo>
                <a:close/>
              </a:path>
              <a:path w="7744459" h="9525">
                <a:moveTo>
                  <a:pt x="7744460" y="12"/>
                </a:moveTo>
                <a:lnTo>
                  <a:pt x="5935980" y="12"/>
                </a:lnTo>
                <a:lnTo>
                  <a:pt x="5935980" y="1270"/>
                </a:lnTo>
                <a:lnTo>
                  <a:pt x="5949950" y="1270"/>
                </a:lnTo>
                <a:lnTo>
                  <a:pt x="5949950" y="2552"/>
                </a:lnTo>
                <a:lnTo>
                  <a:pt x="5963920" y="2552"/>
                </a:lnTo>
                <a:lnTo>
                  <a:pt x="5963920" y="3810"/>
                </a:lnTo>
                <a:lnTo>
                  <a:pt x="5977890" y="3810"/>
                </a:lnTo>
                <a:lnTo>
                  <a:pt x="5977890" y="5080"/>
                </a:lnTo>
                <a:lnTo>
                  <a:pt x="5991860" y="5080"/>
                </a:lnTo>
                <a:lnTo>
                  <a:pt x="5991860" y="6362"/>
                </a:lnTo>
                <a:lnTo>
                  <a:pt x="6005830" y="6362"/>
                </a:lnTo>
                <a:lnTo>
                  <a:pt x="6005830" y="7620"/>
                </a:lnTo>
                <a:lnTo>
                  <a:pt x="6019800" y="7620"/>
                </a:lnTo>
                <a:lnTo>
                  <a:pt x="6019800" y="8902"/>
                </a:lnTo>
                <a:lnTo>
                  <a:pt x="7684770" y="8902"/>
                </a:lnTo>
                <a:lnTo>
                  <a:pt x="7684770" y="7620"/>
                </a:lnTo>
                <a:lnTo>
                  <a:pt x="7694930" y="7620"/>
                </a:lnTo>
                <a:lnTo>
                  <a:pt x="7694930" y="6362"/>
                </a:lnTo>
                <a:lnTo>
                  <a:pt x="7705090" y="6362"/>
                </a:lnTo>
                <a:lnTo>
                  <a:pt x="7705090" y="5080"/>
                </a:lnTo>
                <a:lnTo>
                  <a:pt x="7715250" y="5080"/>
                </a:lnTo>
                <a:lnTo>
                  <a:pt x="7715250" y="3810"/>
                </a:lnTo>
                <a:lnTo>
                  <a:pt x="7724140" y="3810"/>
                </a:lnTo>
                <a:lnTo>
                  <a:pt x="7724140" y="2552"/>
                </a:lnTo>
                <a:lnTo>
                  <a:pt x="7734300" y="2552"/>
                </a:lnTo>
                <a:lnTo>
                  <a:pt x="7734300" y="1270"/>
                </a:lnTo>
                <a:lnTo>
                  <a:pt x="7744460" y="1270"/>
                </a:lnTo>
                <a:lnTo>
                  <a:pt x="7744460" y="12"/>
                </a:lnTo>
                <a:close/>
              </a:path>
            </a:pathLst>
          </a:custGeom>
          <a:solidFill>
            <a:srgbClr val="00BD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0" y="640079"/>
            <a:ext cx="7675880" cy="10795"/>
          </a:xfrm>
          <a:custGeom>
            <a:avLst/>
            <a:gdLst/>
            <a:ahLst/>
            <a:cxnLst/>
            <a:rect l="l" t="t" r="r" b="b"/>
            <a:pathLst>
              <a:path w="7675880" h="10795">
                <a:moveTo>
                  <a:pt x="7327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711200" y="10160"/>
                </a:lnTo>
                <a:lnTo>
                  <a:pt x="711200" y="8890"/>
                </a:lnTo>
                <a:lnTo>
                  <a:pt x="713740" y="8890"/>
                </a:lnTo>
                <a:lnTo>
                  <a:pt x="713740" y="7620"/>
                </a:lnTo>
                <a:lnTo>
                  <a:pt x="717550" y="7620"/>
                </a:lnTo>
                <a:lnTo>
                  <a:pt x="717550" y="6350"/>
                </a:lnTo>
                <a:lnTo>
                  <a:pt x="720090" y="6350"/>
                </a:lnTo>
                <a:lnTo>
                  <a:pt x="720090" y="5080"/>
                </a:lnTo>
                <a:lnTo>
                  <a:pt x="723900" y="5080"/>
                </a:lnTo>
                <a:lnTo>
                  <a:pt x="723900" y="3810"/>
                </a:lnTo>
                <a:lnTo>
                  <a:pt x="726440" y="3810"/>
                </a:lnTo>
                <a:lnTo>
                  <a:pt x="726440" y="2540"/>
                </a:lnTo>
                <a:lnTo>
                  <a:pt x="730250" y="2540"/>
                </a:lnTo>
                <a:lnTo>
                  <a:pt x="730250" y="1270"/>
                </a:lnTo>
                <a:lnTo>
                  <a:pt x="732790" y="1270"/>
                </a:lnTo>
                <a:lnTo>
                  <a:pt x="732790" y="0"/>
                </a:lnTo>
                <a:close/>
              </a:path>
              <a:path w="7675880" h="10795">
                <a:moveTo>
                  <a:pt x="7675880" y="12"/>
                </a:moveTo>
                <a:lnTo>
                  <a:pt x="6033770" y="12"/>
                </a:lnTo>
                <a:lnTo>
                  <a:pt x="6033770" y="1270"/>
                </a:lnTo>
                <a:lnTo>
                  <a:pt x="6047740" y="1270"/>
                </a:lnTo>
                <a:lnTo>
                  <a:pt x="6047740" y="2540"/>
                </a:lnTo>
                <a:lnTo>
                  <a:pt x="6061710" y="2540"/>
                </a:lnTo>
                <a:lnTo>
                  <a:pt x="6061710" y="3822"/>
                </a:lnTo>
                <a:lnTo>
                  <a:pt x="6075680" y="3822"/>
                </a:lnTo>
                <a:lnTo>
                  <a:pt x="6075680" y="5080"/>
                </a:lnTo>
                <a:lnTo>
                  <a:pt x="6089650" y="5080"/>
                </a:lnTo>
                <a:lnTo>
                  <a:pt x="6089650" y="6362"/>
                </a:lnTo>
                <a:lnTo>
                  <a:pt x="6103620" y="6362"/>
                </a:lnTo>
                <a:lnTo>
                  <a:pt x="6103620" y="7620"/>
                </a:lnTo>
                <a:lnTo>
                  <a:pt x="6117590" y="7620"/>
                </a:lnTo>
                <a:lnTo>
                  <a:pt x="6117590" y="8890"/>
                </a:lnTo>
                <a:lnTo>
                  <a:pt x="6131560" y="8890"/>
                </a:lnTo>
                <a:lnTo>
                  <a:pt x="6131560" y="10172"/>
                </a:lnTo>
                <a:lnTo>
                  <a:pt x="7586980" y="10172"/>
                </a:lnTo>
                <a:lnTo>
                  <a:pt x="7586980" y="8890"/>
                </a:lnTo>
                <a:lnTo>
                  <a:pt x="7602220" y="8890"/>
                </a:lnTo>
                <a:lnTo>
                  <a:pt x="7602220" y="7620"/>
                </a:lnTo>
                <a:lnTo>
                  <a:pt x="7617460" y="7620"/>
                </a:lnTo>
                <a:lnTo>
                  <a:pt x="7617460" y="6362"/>
                </a:lnTo>
                <a:lnTo>
                  <a:pt x="7632700" y="6362"/>
                </a:lnTo>
                <a:lnTo>
                  <a:pt x="7632700" y="5080"/>
                </a:lnTo>
                <a:lnTo>
                  <a:pt x="7641577" y="5080"/>
                </a:lnTo>
                <a:lnTo>
                  <a:pt x="7641577" y="3822"/>
                </a:lnTo>
                <a:lnTo>
                  <a:pt x="7655560" y="3822"/>
                </a:lnTo>
                <a:lnTo>
                  <a:pt x="7655560" y="2540"/>
                </a:lnTo>
                <a:lnTo>
                  <a:pt x="7665720" y="2540"/>
                </a:lnTo>
                <a:lnTo>
                  <a:pt x="7665720" y="1270"/>
                </a:lnTo>
                <a:lnTo>
                  <a:pt x="7675880" y="1270"/>
                </a:lnTo>
                <a:lnTo>
                  <a:pt x="7675880" y="12"/>
                </a:lnTo>
                <a:close/>
              </a:path>
            </a:pathLst>
          </a:custGeom>
          <a:solidFill>
            <a:srgbClr val="00B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0" y="650239"/>
            <a:ext cx="7571740" cy="9525"/>
          </a:xfrm>
          <a:custGeom>
            <a:avLst/>
            <a:gdLst/>
            <a:ahLst/>
            <a:cxnLst/>
            <a:rect l="l" t="t" r="r" b="b"/>
            <a:pathLst>
              <a:path w="7571740" h="9525">
                <a:moveTo>
                  <a:pt x="70866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89597" y="8890"/>
                </a:lnTo>
                <a:lnTo>
                  <a:pt x="689597" y="7620"/>
                </a:lnTo>
                <a:lnTo>
                  <a:pt x="693420" y="7620"/>
                </a:lnTo>
                <a:lnTo>
                  <a:pt x="693420" y="6350"/>
                </a:lnTo>
                <a:lnTo>
                  <a:pt x="695960" y="6350"/>
                </a:lnTo>
                <a:lnTo>
                  <a:pt x="695960" y="5080"/>
                </a:lnTo>
                <a:lnTo>
                  <a:pt x="698500" y="5080"/>
                </a:lnTo>
                <a:lnTo>
                  <a:pt x="698500" y="3810"/>
                </a:lnTo>
                <a:lnTo>
                  <a:pt x="702310" y="3810"/>
                </a:lnTo>
                <a:lnTo>
                  <a:pt x="702310" y="2540"/>
                </a:lnTo>
                <a:lnTo>
                  <a:pt x="704850" y="2540"/>
                </a:lnTo>
                <a:lnTo>
                  <a:pt x="704850" y="1270"/>
                </a:lnTo>
                <a:lnTo>
                  <a:pt x="708660" y="1270"/>
                </a:lnTo>
                <a:lnTo>
                  <a:pt x="708660" y="0"/>
                </a:lnTo>
                <a:close/>
              </a:path>
              <a:path w="7571740" h="9525">
                <a:moveTo>
                  <a:pt x="7571727" y="12"/>
                </a:moveTo>
                <a:lnTo>
                  <a:pt x="6145530" y="12"/>
                </a:lnTo>
                <a:lnTo>
                  <a:pt x="6145530" y="1270"/>
                </a:lnTo>
                <a:lnTo>
                  <a:pt x="6159500" y="1270"/>
                </a:lnTo>
                <a:lnTo>
                  <a:pt x="6159500" y="2552"/>
                </a:lnTo>
                <a:lnTo>
                  <a:pt x="6173470" y="2552"/>
                </a:lnTo>
                <a:lnTo>
                  <a:pt x="6173470" y="3810"/>
                </a:lnTo>
                <a:lnTo>
                  <a:pt x="6187440" y="3810"/>
                </a:lnTo>
                <a:lnTo>
                  <a:pt x="6187440" y="5080"/>
                </a:lnTo>
                <a:lnTo>
                  <a:pt x="6201410" y="5080"/>
                </a:lnTo>
                <a:lnTo>
                  <a:pt x="6201410" y="6362"/>
                </a:lnTo>
                <a:lnTo>
                  <a:pt x="6215380" y="6362"/>
                </a:lnTo>
                <a:lnTo>
                  <a:pt x="6215380" y="7620"/>
                </a:lnTo>
                <a:lnTo>
                  <a:pt x="6229350" y="7620"/>
                </a:lnTo>
                <a:lnTo>
                  <a:pt x="6229350" y="8902"/>
                </a:lnTo>
                <a:lnTo>
                  <a:pt x="7479030" y="8902"/>
                </a:lnTo>
                <a:lnTo>
                  <a:pt x="7479030" y="7620"/>
                </a:lnTo>
                <a:lnTo>
                  <a:pt x="7494270" y="7620"/>
                </a:lnTo>
                <a:lnTo>
                  <a:pt x="7494270" y="6362"/>
                </a:lnTo>
                <a:lnTo>
                  <a:pt x="7509510" y="6362"/>
                </a:lnTo>
                <a:lnTo>
                  <a:pt x="7509510" y="5080"/>
                </a:lnTo>
                <a:lnTo>
                  <a:pt x="7524750" y="5080"/>
                </a:lnTo>
                <a:lnTo>
                  <a:pt x="7524750" y="3810"/>
                </a:lnTo>
                <a:lnTo>
                  <a:pt x="7541260" y="3810"/>
                </a:lnTo>
                <a:lnTo>
                  <a:pt x="7541260" y="2552"/>
                </a:lnTo>
                <a:lnTo>
                  <a:pt x="7556500" y="2552"/>
                </a:lnTo>
                <a:lnTo>
                  <a:pt x="7556500" y="1270"/>
                </a:lnTo>
                <a:lnTo>
                  <a:pt x="7571727" y="1270"/>
                </a:lnTo>
                <a:lnTo>
                  <a:pt x="7571727" y="12"/>
                </a:lnTo>
                <a:close/>
              </a:path>
            </a:pathLst>
          </a:custGeom>
          <a:solidFill>
            <a:srgbClr val="00B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3790" cy="8890"/>
          </a:xfrm>
          <a:custGeom>
            <a:avLst/>
            <a:gdLst/>
            <a:ahLst/>
            <a:cxnLst/>
            <a:rect l="l" t="t" r="r" b="b"/>
            <a:pathLst>
              <a:path w="7463790" h="8890">
                <a:moveTo>
                  <a:pt x="68705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68020" y="8890"/>
                </a:lnTo>
                <a:lnTo>
                  <a:pt x="668020" y="7620"/>
                </a:lnTo>
                <a:lnTo>
                  <a:pt x="671830" y="7620"/>
                </a:lnTo>
                <a:lnTo>
                  <a:pt x="671830" y="6350"/>
                </a:lnTo>
                <a:lnTo>
                  <a:pt x="674370" y="6350"/>
                </a:lnTo>
                <a:lnTo>
                  <a:pt x="674370" y="5080"/>
                </a:lnTo>
                <a:lnTo>
                  <a:pt x="678180" y="5080"/>
                </a:lnTo>
                <a:lnTo>
                  <a:pt x="678180" y="3810"/>
                </a:lnTo>
                <a:lnTo>
                  <a:pt x="680720" y="3810"/>
                </a:lnTo>
                <a:lnTo>
                  <a:pt x="680720" y="2540"/>
                </a:lnTo>
                <a:lnTo>
                  <a:pt x="683260" y="2540"/>
                </a:lnTo>
                <a:lnTo>
                  <a:pt x="683260" y="1270"/>
                </a:lnTo>
                <a:lnTo>
                  <a:pt x="687057" y="1270"/>
                </a:lnTo>
                <a:lnTo>
                  <a:pt x="687057" y="0"/>
                </a:lnTo>
                <a:close/>
              </a:path>
              <a:path w="7463790" h="8890">
                <a:moveTo>
                  <a:pt x="7463790" y="12"/>
                </a:moveTo>
                <a:lnTo>
                  <a:pt x="6243320" y="12"/>
                </a:lnTo>
                <a:lnTo>
                  <a:pt x="6243320" y="1270"/>
                </a:lnTo>
                <a:lnTo>
                  <a:pt x="6257290" y="1270"/>
                </a:lnTo>
                <a:lnTo>
                  <a:pt x="6257290" y="2540"/>
                </a:lnTo>
                <a:lnTo>
                  <a:pt x="6271260" y="2540"/>
                </a:lnTo>
                <a:lnTo>
                  <a:pt x="6271260" y="3822"/>
                </a:lnTo>
                <a:lnTo>
                  <a:pt x="6285230" y="3822"/>
                </a:lnTo>
                <a:lnTo>
                  <a:pt x="6285230" y="5080"/>
                </a:lnTo>
                <a:lnTo>
                  <a:pt x="6299200" y="5080"/>
                </a:lnTo>
                <a:lnTo>
                  <a:pt x="6299200" y="6362"/>
                </a:lnTo>
                <a:lnTo>
                  <a:pt x="6313170" y="6362"/>
                </a:lnTo>
                <a:lnTo>
                  <a:pt x="6313170" y="7620"/>
                </a:lnTo>
                <a:lnTo>
                  <a:pt x="6327140" y="7620"/>
                </a:lnTo>
                <a:lnTo>
                  <a:pt x="6327140" y="8890"/>
                </a:lnTo>
                <a:lnTo>
                  <a:pt x="7371080" y="8890"/>
                </a:lnTo>
                <a:lnTo>
                  <a:pt x="7371080" y="7620"/>
                </a:lnTo>
                <a:lnTo>
                  <a:pt x="7386320" y="7620"/>
                </a:lnTo>
                <a:lnTo>
                  <a:pt x="7386320" y="6362"/>
                </a:lnTo>
                <a:lnTo>
                  <a:pt x="7401560" y="6362"/>
                </a:lnTo>
                <a:lnTo>
                  <a:pt x="7401560" y="5080"/>
                </a:lnTo>
                <a:lnTo>
                  <a:pt x="7416800" y="5080"/>
                </a:lnTo>
                <a:lnTo>
                  <a:pt x="7416800" y="3822"/>
                </a:lnTo>
                <a:lnTo>
                  <a:pt x="7432040" y="3822"/>
                </a:lnTo>
                <a:lnTo>
                  <a:pt x="7432040" y="2540"/>
                </a:lnTo>
                <a:lnTo>
                  <a:pt x="7448550" y="2540"/>
                </a:lnTo>
                <a:lnTo>
                  <a:pt x="7448550" y="1270"/>
                </a:lnTo>
                <a:lnTo>
                  <a:pt x="7463790" y="1270"/>
                </a:lnTo>
                <a:lnTo>
                  <a:pt x="7463790" y="12"/>
                </a:lnTo>
                <a:close/>
              </a:path>
            </a:pathLst>
          </a:custGeom>
          <a:solidFill>
            <a:srgbClr val="00C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5840" cy="8890"/>
          </a:xfrm>
          <a:custGeom>
            <a:avLst/>
            <a:gdLst/>
            <a:ahLst/>
            <a:cxnLst/>
            <a:rect l="l" t="t" r="r" b="b"/>
            <a:pathLst>
              <a:path w="7355840" h="8890">
                <a:moveTo>
                  <a:pt x="6654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46430" y="8890"/>
                </a:lnTo>
                <a:lnTo>
                  <a:pt x="646430" y="7620"/>
                </a:lnTo>
                <a:lnTo>
                  <a:pt x="650240" y="7620"/>
                </a:lnTo>
                <a:lnTo>
                  <a:pt x="650240" y="6350"/>
                </a:lnTo>
                <a:lnTo>
                  <a:pt x="652780" y="6350"/>
                </a:lnTo>
                <a:lnTo>
                  <a:pt x="652780" y="5080"/>
                </a:lnTo>
                <a:lnTo>
                  <a:pt x="656590" y="5080"/>
                </a:lnTo>
                <a:lnTo>
                  <a:pt x="656590" y="3810"/>
                </a:lnTo>
                <a:lnTo>
                  <a:pt x="659130" y="3810"/>
                </a:lnTo>
                <a:lnTo>
                  <a:pt x="659130" y="2540"/>
                </a:lnTo>
                <a:lnTo>
                  <a:pt x="661670" y="2540"/>
                </a:lnTo>
                <a:lnTo>
                  <a:pt x="661670" y="1270"/>
                </a:lnTo>
                <a:lnTo>
                  <a:pt x="665480" y="1270"/>
                </a:lnTo>
                <a:lnTo>
                  <a:pt x="665480" y="0"/>
                </a:lnTo>
                <a:close/>
              </a:path>
              <a:path w="7355840" h="8890">
                <a:moveTo>
                  <a:pt x="7355840" y="0"/>
                </a:moveTo>
                <a:lnTo>
                  <a:pt x="6341110" y="0"/>
                </a:lnTo>
                <a:lnTo>
                  <a:pt x="6341110" y="1282"/>
                </a:lnTo>
                <a:lnTo>
                  <a:pt x="6348730" y="1282"/>
                </a:lnTo>
                <a:lnTo>
                  <a:pt x="6348730" y="2540"/>
                </a:lnTo>
                <a:lnTo>
                  <a:pt x="6395720" y="2540"/>
                </a:lnTo>
                <a:lnTo>
                  <a:pt x="6395720" y="3822"/>
                </a:lnTo>
                <a:lnTo>
                  <a:pt x="6426200" y="3822"/>
                </a:lnTo>
                <a:lnTo>
                  <a:pt x="6426200" y="5080"/>
                </a:lnTo>
                <a:lnTo>
                  <a:pt x="6457950" y="5080"/>
                </a:lnTo>
                <a:lnTo>
                  <a:pt x="6457950" y="6350"/>
                </a:lnTo>
                <a:lnTo>
                  <a:pt x="6489700" y="6350"/>
                </a:lnTo>
                <a:lnTo>
                  <a:pt x="6489700" y="7632"/>
                </a:lnTo>
                <a:lnTo>
                  <a:pt x="6521450" y="7632"/>
                </a:lnTo>
                <a:lnTo>
                  <a:pt x="6521450" y="8890"/>
                </a:lnTo>
                <a:lnTo>
                  <a:pt x="7263130" y="8890"/>
                </a:lnTo>
                <a:lnTo>
                  <a:pt x="7263130" y="7632"/>
                </a:lnTo>
                <a:lnTo>
                  <a:pt x="7278370" y="7632"/>
                </a:lnTo>
                <a:lnTo>
                  <a:pt x="7278370" y="6350"/>
                </a:lnTo>
                <a:lnTo>
                  <a:pt x="7293610" y="6350"/>
                </a:lnTo>
                <a:lnTo>
                  <a:pt x="7293610" y="5080"/>
                </a:lnTo>
                <a:lnTo>
                  <a:pt x="7308850" y="5080"/>
                </a:lnTo>
                <a:lnTo>
                  <a:pt x="7308850" y="3822"/>
                </a:lnTo>
                <a:lnTo>
                  <a:pt x="7324090" y="3822"/>
                </a:lnTo>
                <a:lnTo>
                  <a:pt x="7324090" y="2540"/>
                </a:lnTo>
                <a:lnTo>
                  <a:pt x="7340600" y="2540"/>
                </a:lnTo>
                <a:lnTo>
                  <a:pt x="7340600" y="1282"/>
                </a:lnTo>
                <a:lnTo>
                  <a:pt x="7355840" y="1282"/>
                </a:lnTo>
                <a:lnTo>
                  <a:pt x="7355840" y="0"/>
                </a:lnTo>
                <a:close/>
              </a:path>
            </a:pathLst>
          </a:custGeom>
          <a:solidFill>
            <a:srgbClr val="00C1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0270" cy="10160"/>
          </a:xfrm>
          <a:custGeom>
            <a:avLst/>
            <a:gdLst/>
            <a:ahLst/>
            <a:cxnLst/>
            <a:rect l="l" t="t" r="r" b="b"/>
            <a:pathLst>
              <a:path w="7240270" h="10159">
                <a:moveTo>
                  <a:pt x="643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622300" y="10160"/>
                </a:lnTo>
                <a:lnTo>
                  <a:pt x="622300" y="8890"/>
                </a:lnTo>
                <a:lnTo>
                  <a:pt x="626110" y="8890"/>
                </a:lnTo>
                <a:lnTo>
                  <a:pt x="626110" y="7620"/>
                </a:lnTo>
                <a:lnTo>
                  <a:pt x="628650" y="7620"/>
                </a:lnTo>
                <a:lnTo>
                  <a:pt x="628650" y="6350"/>
                </a:lnTo>
                <a:lnTo>
                  <a:pt x="631190" y="6350"/>
                </a:lnTo>
                <a:lnTo>
                  <a:pt x="631190" y="5080"/>
                </a:lnTo>
                <a:lnTo>
                  <a:pt x="635000" y="5080"/>
                </a:lnTo>
                <a:lnTo>
                  <a:pt x="635000" y="3810"/>
                </a:lnTo>
                <a:lnTo>
                  <a:pt x="637540" y="3810"/>
                </a:lnTo>
                <a:lnTo>
                  <a:pt x="637540" y="2540"/>
                </a:lnTo>
                <a:lnTo>
                  <a:pt x="641350" y="2540"/>
                </a:lnTo>
                <a:lnTo>
                  <a:pt x="641350" y="1270"/>
                </a:lnTo>
                <a:lnTo>
                  <a:pt x="643890" y="1270"/>
                </a:lnTo>
                <a:lnTo>
                  <a:pt x="643890" y="0"/>
                </a:lnTo>
                <a:close/>
              </a:path>
              <a:path w="7240270" h="10159">
                <a:moveTo>
                  <a:pt x="7240270" y="0"/>
                </a:moveTo>
                <a:lnTo>
                  <a:pt x="6551930" y="0"/>
                </a:lnTo>
                <a:lnTo>
                  <a:pt x="6551930" y="1282"/>
                </a:lnTo>
                <a:lnTo>
                  <a:pt x="6583680" y="1282"/>
                </a:lnTo>
                <a:lnTo>
                  <a:pt x="6583680" y="2540"/>
                </a:lnTo>
                <a:lnTo>
                  <a:pt x="6615430" y="2540"/>
                </a:lnTo>
                <a:lnTo>
                  <a:pt x="6615430" y="3810"/>
                </a:lnTo>
                <a:lnTo>
                  <a:pt x="6645897" y="3810"/>
                </a:lnTo>
                <a:lnTo>
                  <a:pt x="6645897" y="5092"/>
                </a:lnTo>
                <a:lnTo>
                  <a:pt x="6677660" y="5092"/>
                </a:lnTo>
                <a:lnTo>
                  <a:pt x="6677660" y="6350"/>
                </a:lnTo>
                <a:lnTo>
                  <a:pt x="6709410" y="6350"/>
                </a:lnTo>
                <a:lnTo>
                  <a:pt x="6709410" y="7632"/>
                </a:lnTo>
                <a:lnTo>
                  <a:pt x="6741160" y="7632"/>
                </a:lnTo>
                <a:lnTo>
                  <a:pt x="6741160" y="8890"/>
                </a:lnTo>
                <a:lnTo>
                  <a:pt x="6771640" y="8890"/>
                </a:lnTo>
                <a:lnTo>
                  <a:pt x="6771640" y="10160"/>
                </a:lnTo>
                <a:lnTo>
                  <a:pt x="6936740" y="10160"/>
                </a:lnTo>
                <a:lnTo>
                  <a:pt x="6936740" y="8890"/>
                </a:lnTo>
                <a:lnTo>
                  <a:pt x="6983730" y="8890"/>
                </a:lnTo>
                <a:lnTo>
                  <a:pt x="6983730" y="7632"/>
                </a:lnTo>
                <a:lnTo>
                  <a:pt x="7030707" y="7632"/>
                </a:lnTo>
                <a:lnTo>
                  <a:pt x="7030707" y="6350"/>
                </a:lnTo>
                <a:lnTo>
                  <a:pt x="7076427" y="6350"/>
                </a:lnTo>
                <a:lnTo>
                  <a:pt x="7076427" y="5092"/>
                </a:lnTo>
                <a:lnTo>
                  <a:pt x="7123430" y="5092"/>
                </a:lnTo>
                <a:lnTo>
                  <a:pt x="7123430" y="3810"/>
                </a:lnTo>
                <a:lnTo>
                  <a:pt x="7170420" y="3810"/>
                </a:lnTo>
                <a:lnTo>
                  <a:pt x="7170420" y="2540"/>
                </a:lnTo>
                <a:lnTo>
                  <a:pt x="7216127" y="2540"/>
                </a:lnTo>
                <a:lnTo>
                  <a:pt x="7216127" y="1282"/>
                </a:lnTo>
                <a:lnTo>
                  <a:pt x="7240270" y="1282"/>
                </a:lnTo>
                <a:lnTo>
                  <a:pt x="7240270" y="0"/>
                </a:lnTo>
                <a:close/>
              </a:path>
            </a:pathLst>
          </a:custGeom>
          <a:solidFill>
            <a:srgbClr val="00C2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0" y="687069"/>
            <a:ext cx="6891020" cy="8890"/>
          </a:xfrm>
          <a:custGeom>
            <a:avLst/>
            <a:gdLst/>
            <a:ahLst/>
            <a:cxnLst/>
            <a:rect l="l" t="t" r="r" b="b"/>
            <a:pathLst>
              <a:path w="6891020" h="8890">
                <a:moveTo>
                  <a:pt x="6184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03250" y="8890"/>
                </a:lnTo>
                <a:lnTo>
                  <a:pt x="603250" y="7620"/>
                </a:lnTo>
                <a:lnTo>
                  <a:pt x="605790" y="7620"/>
                </a:lnTo>
                <a:lnTo>
                  <a:pt x="605790" y="6350"/>
                </a:lnTo>
                <a:lnTo>
                  <a:pt x="608330" y="6350"/>
                </a:lnTo>
                <a:lnTo>
                  <a:pt x="608330" y="5080"/>
                </a:lnTo>
                <a:lnTo>
                  <a:pt x="610870" y="5080"/>
                </a:lnTo>
                <a:lnTo>
                  <a:pt x="610870" y="3810"/>
                </a:lnTo>
                <a:lnTo>
                  <a:pt x="613410" y="3810"/>
                </a:lnTo>
                <a:lnTo>
                  <a:pt x="613410" y="2540"/>
                </a:lnTo>
                <a:lnTo>
                  <a:pt x="615950" y="2540"/>
                </a:lnTo>
                <a:lnTo>
                  <a:pt x="615950" y="1270"/>
                </a:lnTo>
                <a:lnTo>
                  <a:pt x="618490" y="1270"/>
                </a:lnTo>
                <a:lnTo>
                  <a:pt x="618490" y="0"/>
                </a:lnTo>
                <a:close/>
              </a:path>
              <a:path w="6891020" h="8890">
                <a:moveTo>
                  <a:pt x="6891020" y="0"/>
                </a:moveTo>
                <a:lnTo>
                  <a:pt x="6803390" y="0"/>
                </a:lnTo>
                <a:lnTo>
                  <a:pt x="6803390" y="1282"/>
                </a:lnTo>
                <a:lnTo>
                  <a:pt x="6819900" y="1282"/>
                </a:lnTo>
                <a:lnTo>
                  <a:pt x="6819900" y="2540"/>
                </a:lnTo>
                <a:lnTo>
                  <a:pt x="6821170" y="2540"/>
                </a:lnTo>
                <a:lnTo>
                  <a:pt x="6821170" y="1282"/>
                </a:lnTo>
                <a:lnTo>
                  <a:pt x="6891020" y="1282"/>
                </a:lnTo>
                <a:lnTo>
                  <a:pt x="689102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0" y="695959"/>
            <a:ext cx="600710" cy="8890"/>
          </a:xfrm>
          <a:custGeom>
            <a:avLst/>
            <a:gdLst/>
            <a:ahLst/>
            <a:cxnLst/>
            <a:rect l="l" t="t" r="r" b="b"/>
            <a:pathLst>
              <a:path w="600710" h="8890">
                <a:moveTo>
                  <a:pt x="60071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585470" y="8890"/>
                </a:lnTo>
                <a:lnTo>
                  <a:pt x="585470" y="7620"/>
                </a:lnTo>
                <a:lnTo>
                  <a:pt x="588010" y="7620"/>
                </a:lnTo>
                <a:lnTo>
                  <a:pt x="588010" y="6350"/>
                </a:lnTo>
                <a:lnTo>
                  <a:pt x="590550" y="6350"/>
                </a:lnTo>
                <a:lnTo>
                  <a:pt x="590550" y="5080"/>
                </a:lnTo>
                <a:lnTo>
                  <a:pt x="593090" y="5080"/>
                </a:lnTo>
                <a:lnTo>
                  <a:pt x="593090" y="3810"/>
                </a:lnTo>
                <a:lnTo>
                  <a:pt x="595630" y="3810"/>
                </a:lnTo>
                <a:lnTo>
                  <a:pt x="595630" y="2540"/>
                </a:lnTo>
                <a:lnTo>
                  <a:pt x="598170" y="2540"/>
                </a:lnTo>
                <a:lnTo>
                  <a:pt x="598170" y="1270"/>
                </a:lnTo>
                <a:lnTo>
                  <a:pt x="600710" y="1270"/>
                </a:lnTo>
                <a:lnTo>
                  <a:pt x="600710" y="0"/>
                </a:lnTo>
                <a:close/>
              </a:path>
            </a:pathLst>
          </a:custGeom>
          <a:solidFill>
            <a:srgbClr val="00C4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0" y="704849"/>
            <a:ext cx="582930" cy="8890"/>
          </a:xfrm>
          <a:custGeom>
            <a:avLst/>
            <a:gdLst/>
            <a:ahLst/>
            <a:cxnLst/>
            <a:rect l="l" t="t" r="r" b="b"/>
            <a:pathLst>
              <a:path w="582930" h="8890">
                <a:moveTo>
                  <a:pt x="5829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567690" y="8890"/>
                </a:lnTo>
                <a:lnTo>
                  <a:pt x="567690" y="7620"/>
                </a:lnTo>
                <a:lnTo>
                  <a:pt x="570230" y="7620"/>
                </a:lnTo>
                <a:lnTo>
                  <a:pt x="570230" y="6350"/>
                </a:lnTo>
                <a:lnTo>
                  <a:pt x="572770" y="6350"/>
                </a:lnTo>
                <a:lnTo>
                  <a:pt x="572770" y="5080"/>
                </a:lnTo>
                <a:lnTo>
                  <a:pt x="575310" y="5080"/>
                </a:lnTo>
                <a:lnTo>
                  <a:pt x="575310" y="3810"/>
                </a:lnTo>
                <a:lnTo>
                  <a:pt x="577850" y="3810"/>
                </a:lnTo>
                <a:lnTo>
                  <a:pt x="577850" y="2540"/>
                </a:lnTo>
                <a:lnTo>
                  <a:pt x="580390" y="2540"/>
                </a:lnTo>
                <a:lnTo>
                  <a:pt x="580390" y="1270"/>
                </a:lnTo>
                <a:lnTo>
                  <a:pt x="582930" y="1270"/>
                </a:lnTo>
                <a:lnTo>
                  <a:pt x="582930" y="0"/>
                </a:lnTo>
                <a:close/>
              </a:path>
            </a:pathLst>
          </a:custGeom>
          <a:solidFill>
            <a:srgbClr val="00C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0" y="713739"/>
            <a:ext cx="565150" cy="8890"/>
          </a:xfrm>
          <a:custGeom>
            <a:avLst/>
            <a:gdLst/>
            <a:ahLst/>
            <a:cxnLst/>
            <a:rect l="l" t="t" r="r" b="b"/>
            <a:pathLst>
              <a:path w="565150" h="8890">
                <a:moveTo>
                  <a:pt x="5651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548640" y="8890"/>
                </a:lnTo>
                <a:lnTo>
                  <a:pt x="548640" y="7620"/>
                </a:lnTo>
                <a:lnTo>
                  <a:pt x="551180" y="7620"/>
                </a:lnTo>
                <a:lnTo>
                  <a:pt x="551180" y="6350"/>
                </a:lnTo>
                <a:lnTo>
                  <a:pt x="553720" y="6350"/>
                </a:lnTo>
                <a:lnTo>
                  <a:pt x="553720" y="5080"/>
                </a:lnTo>
                <a:lnTo>
                  <a:pt x="556260" y="5080"/>
                </a:lnTo>
                <a:lnTo>
                  <a:pt x="556260" y="3810"/>
                </a:lnTo>
                <a:lnTo>
                  <a:pt x="560070" y="3810"/>
                </a:lnTo>
                <a:lnTo>
                  <a:pt x="560070" y="2540"/>
                </a:lnTo>
                <a:lnTo>
                  <a:pt x="562610" y="2540"/>
                </a:lnTo>
                <a:lnTo>
                  <a:pt x="562610" y="1270"/>
                </a:lnTo>
                <a:lnTo>
                  <a:pt x="565150" y="1270"/>
                </a:lnTo>
                <a:lnTo>
                  <a:pt x="565150" y="0"/>
                </a:lnTo>
                <a:close/>
              </a:path>
            </a:pathLst>
          </a:custGeom>
          <a:solidFill>
            <a:srgbClr val="00C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0" y="722629"/>
            <a:ext cx="546100" cy="10160"/>
          </a:xfrm>
          <a:custGeom>
            <a:avLst/>
            <a:gdLst/>
            <a:ahLst/>
            <a:cxnLst/>
            <a:rect l="l" t="t" r="r" b="b"/>
            <a:pathLst>
              <a:path w="546100" h="10159">
                <a:moveTo>
                  <a:pt x="546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528320" y="10160"/>
                </a:lnTo>
                <a:lnTo>
                  <a:pt x="528320" y="8890"/>
                </a:lnTo>
                <a:lnTo>
                  <a:pt x="530860" y="8890"/>
                </a:lnTo>
                <a:lnTo>
                  <a:pt x="530860" y="7620"/>
                </a:lnTo>
                <a:lnTo>
                  <a:pt x="533400" y="7620"/>
                </a:lnTo>
                <a:lnTo>
                  <a:pt x="533400" y="6350"/>
                </a:lnTo>
                <a:lnTo>
                  <a:pt x="535940" y="6350"/>
                </a:lnTo>
                <a:lnTo>
                  <a:pt x="535940" y="5080"/>
                </a:lnTo>
                <a:lnTo>
                  <a:pt x="538480" y="5080"/>
                </a:lnTo>
                <a:lnTo>
                  <a:pt x="538480" y="3810"/>
                </a:lnTo>
                <a:lnTo>
                  <a:pt x="541020" y="3810"/>
                </a:lnTo>
                <a:lnTo>
                  <a:pt x="541020" y="2540"/>
                </a:lnTo>
                <a:lnTo>
                  <a:pt x="543560" y="2540"/>
                </a:lnTo>
                <a:lnTo>
                  <a:pt x="543560" y="1270"/>
                </a:lnTo>
                <a:lnTo>
                  <a:pt x="546100" y="1270"/>
                </a:lnTo>
                <a:lnTo>
                  <a:pt x="546100" y="0"/>
                </a:lnTo>
                <a:close/>
              </a:path>
            </a:pathLst>
          </a:custGeom>
          <a:solidFill>
            <a:srgbClr val="00C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0" y="732789"/>
            <a:ext cx="525780" cy="8890"/>
          </a:xfrm>
          <a:custGeom>
            <a:avLst/>
            <a:gdLst/>
            <a:ahLst/>
            <a:cxnLst/>
            <a:rect l="l" t="t" r="r" b="b"/>
            <a:pathLst>
              <a:path w="525780" h="8890">
                <a:moveTo>
                  <a:pt x="52576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510540" y="8890"/>
                </a:lnTo>
                <a:lnTo>
                  <a:pt x="510540" y="7620"/>
                </a:lnTo>
                <a:lnTo>
                  <a:pt x="513080" y="7620"/>
                </a:lnTo>
                <a:lnTo>
                  <a:pt x="513080" y="6350"/>
                </a:lnTo>
                <a:lnTo>
                  <a:pt x="515620" y="6350"/>
                </a:lnTo>
                <a:lnTo>
                  <a:pt x="515620" y="5080"/>
                </a:lnTo>
                <a:lnTo>
                  <a:pt x="518160" y="5080"/>
                </a:lnTo>
                <a:lnTo>
                  <a:pt x="518160" y="3810"/>
                </a:lnTo>
                <a:lnTo>
                  <a:pt x="520700" y="3810"/>
                </a:lnTo>
                <a:lnTo>
                  <a:pt x="520700" y="2540"/>
                </a:lnTo>
                <a:lnTo>
                  <a:pt x="523240" y="2540"/>
                </a:lnTo>
                <a:lnTo>
                  <a:pt x="523240" y="1270"/>
                </a:lnTo>
                <a:lnTo>
                  <a:pt x="525767" y="1270"/>
                </a:lnTo>
                <a:lnTo>
                  <a:pt x="525767" y="0"/>
                </a:lnTo>
                <a:close/>
              </a:path>
            </a:pathLst>
          </a:custGeom>
          <a:solidFill>
            <a:srgbClr val="00C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0" y="741679"/>
            <a:ext cx="508000" cy="8890"/>
          </a:xfrm>
          <a:custGeom>
            <a:avLst/>
            <a:gdLst/>
            <a:ahLst/>
            <a:cxnLst/>
            <a:rect l="l" t="t" r="r" b="b"/>
            <a:pathLst>
              <a:path w="508000" h="8890">
                <a:moveTo>
                  <a:pt x="5080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491490" y="8890"/>
                </a:lnTo>
                <a:lnTo>
                  <a:pt x="491490" y="7620"/>
                </a:lnTo>
                <a:lnTo>
                  <a:pt x="494030" y="7620"/>
                </a:lnTo>
                <a:lnTo>
                  <a:pt x="494030" y="6350"/>
                </a:lnTo>
                <a:lnTo>
                  <a:pt x="497840" y="6350"/>
                </a:lnTo>
                <a:lnTo>
                  <a:pt x="497840" y="5080"/>
                </a:lnTo>
                <a:lnTo>
                  <a:pt x="500380" y="5080"/>
                </a:lnTo>
                <a:lnTo>
                  <a:pt x="500380" y="3810"/>
                </a:lnTo>
                <a:lnTo>
                  <a:pt x="502920" y="3810"/>
                </a:lnTo>
                <a:lnTo>
                  <a:pt x="502920" y="2540"/>
                </a:lnTo>
                <a:lnTo>
                  <a:pt x="505460" y="2540"/>
                </a:lnTo>
                <a:lnTo>
                  <a:pt x="505460" y="1270"/>
                </a:lnTo>
                <a:lnTo>
                  <a:pt x="508000" y="1270"/>
                </a:lnTo>
                <a:lnTo>
                  <a:pt x="508000" y="0"/>
                </a:lnTo>
                <a:close/>
              </a:path>
            </a:pathLst>
          </a:custGeom>
          <a:solidFill>
            <a:srgbClr val="00C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0" y="750569"/>
            <a:ext cx="488950" cy="8890"/>
          </a:xfrm>
          <a:custGeom>
            <a:avLst/>
            <a:gdLst/>
            <a:ahLst/>
            <a:cxnLst/>
            <a:rect l="l" t="t" r="r" b="b"/>
            <a:pathLst>
              <a:path w="488950" h="8890">
                <a:moveTo>
                  <a:pt x="4889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473697" y="8890"/>
                </a:lnTo>
                <a:lnTo>
                  <a:pt x="473697" y="7620"/>
                </a:lnTo>
                <a:lnTo>
                  <a:pt x="476250" y="7620"/>
                </a:lnTo>
                <a:lnTo>
                  <a:pt x="476250" y="6350"/>
                </a:lnTo>
                <a:lnTo>
                  <a:pt x="478790" y="6350"/>
                </a:lnTo>
                <a:lnTo>
                  <a:pt x="478790" y="5080"/>
                </a:lnTo>
                <a:lnTo>
                  <a:pt x="481330" y="5080"/>
                </a:lnTo>
                <a:lnTo>
                  <a:pt x="481330" y="3810"/>
                </a:lnTo>
                <a:lnTo>
                  <a:pt x="483870" y="3810"/>
                </a:lnTo>
                <a:lnTo>
                  <a:pt x="483870" y="2540"/>
                </a:lnTo>
                <a:lnTo>
                  <a:pt x="486410" y="2540"/>
                </a:lnTo>
                <a:lnTo>
                  <a:pt x="486410" y="1270"/>
                </a:lnTo>
                <a:lnTo>
                  <a:pt x="488950" y="1270"/>
                </a:lnTo>
                <a:lnTo>
                  <a:pt x="488950" y="0"/>
                </a:lnTo>
                <a:close/>
              </a:path>
            </a:pathLst>
          </a:custGeom>
          <a:solidFill>
            <a:srgbClr val="00C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0" y="759459"/>
            <a:ext cx="471170" cy="19050"/>
          </a:xfrm>
          <a:custGeom>
            <a:avLst/>
            <a:gdLst/>
            <a:ahLst/>
            <a:cxnLst/>
            <a:rect l="l" t="t" r="r" b="b"/>
            <a:pathLst>
              <a:path w="471170" h="19050">
                <a:moveTo>
                  <a:pt x="4711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9050"/>
                </a:lnTo>
                <a:lnTo>
                  <a:pt x="434340" y="19050"/>
                </a:lnTo>
                <a:lnTo>
                  <a:pt x="434340" y="17780"/>
                </a:lnTo>
                <a:lnTo>
                  <a:pt x="438150" y="17780"/>
                </a:lnTo>
                <a:lnTo>
                  <a:pt x="438150" y="16510"/>
                </a:lnTo>
                <a:lnTo>
                  <a:pt x="440690" y="16510"/>
                </a:lnTo>
                <a:lnTo>
                  <a:pt x="440690" y="15240"/>
                </a:lnTo>
                <a:lnTo>
                  <a:pt x="443230" y="15240"/>
                </a:lnTo>
                <a:lnTo>
                  <a:pt x="443230" y="13970"/>
                </a:lnTo>
                <a:lnTo>
                  <a:pt x="445770" y="13970"/>
                </a:lnTo>
                <a:lnTo>
                  <a:pt x="445770" y="12700"/>
                </a:lnTo>
                <a:lnTo>
                  <a:pt x="448310" y="12700"/>
                </a:lnTo>
                <a:lnTo>
                  <a:pt x="448310" y="11430"/>
                </a:lnTo>
                <a:lnTo>
                  <a:pt x="450850" y="11430"/>
                </a:lnTo>
                <a:lnTo>
                  <a:pt x="450850" y="10160"/>
                </a:lnTo>
                <a:lnTo>
                  <a:pt x="453390" y="10160"/>
                </a:lnTo>
                <a:lnTo>
                  <a:pt x="453390" y="8890"/>
                </a:lnTo>
                <a:lnTo>
                  <a:pt x="455930" y="8890"/>
                </a:lnTo>
                <a:lnTo>
                  <a:pt x="455930" y="7620"/>
                </a:lnTo>
                <a:lnTo>
                  <a:pt x="458470" y="7620"/>
                </a:lnTo>
                <a:lnTo>
                  <a:pt x="458470" y="6350"/>
                </a:lnTo>
                <a:lnTo>
                  <a:pt x="461010" y="6350"/>
                </a:lnTo>
                <a:lnTo>
                  <a:pt x="461010" y="5080"/>
                </a:lnTo>
                <a:lnTo>
                  <a:pt x="463550" y="5080"/>
                </a:lnTo>
                <a:lnTo>
                  <a:pt x="463550" y="3810"/>
                </a:lnTo>
                <a:lnTo>
                  <a:pt x="466090" y="3810"/>
                </a:lnTo>
                <a:lnTo>
                  <a:pt x="466090" y="2540"/>
                </a:lnTo>
                <a:lnTo>
                  <a:pt x="468630" y="2540"/>
                </a:lnTo>
                <a:lnTo>
                  <a:pt x="468630" y="1270"/>
                </a:lnTo>
                <a:lnTo>
                  <a:pt x="471170" y="1270"/>
                </a:lnTo>
                <a:lnTo>
                  <a:pt x="471170" y="0"/>
                </a:lnTo>
                <a:close/>
              </a:path>
            </a:pathLst>
          </a:custGeom>
          <a:solidFill>
            <a:srgbClr val="00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800" cy="8890"/>
          </a:xfrm>
          <a:custGeom>
            <a:avLst/>
            <a:gdLst/>
            <a:ahLst/>
            <a:cxnLst/>
            <a:rect l="l" t="t" r="r" b="b"/>
            <a:pathLst>
              <a:path w="431800" h="8890">
                <a:moveTo>
                  <a:pt x="4318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416547" y="8890"/>
                </a:lnTo>
                <a:lnTo>
                  <a:pt x="416547" y="7620"/>
                </a:lnTo>
                <a:lnTo>
                  <a:pt x="419100" y="7620"/>
                </a:lnTo>
                <a:lnTo>
                  <a:pt x="419100" y="6350"/>
                </a:lnTo>
                <a:lnTo>
                  <a:pt x="421640" y="6350"/>
                </a:lnTo>
                <a:lnTo>
                  <a:pt x="421640" y="5080"/>
                </a:lnTo>
                <a:lnTo>
                  <a:pt x="424180" y="5080"/>
                </a:lnTo>
                <a:lnTo>
                  <a:pt x="424180" y="3810"/>
                </a:lnTo>
                <a:lnTo>
                  <a:pt x="426720" y="3810"/>
                </a:lnTo>
                <a:lnTo>
                  <a:pt x="426720" y="2540"/>
                </a:lnTo>
                <a:lnTo>
                  <a:pt x="429260" y="2540"/>
                </a:lnTo>
                <a:lnTo>
                  <a:pt x="429260" y="1270"/>
                </a:lnTo>
                <a:lnTo>
                  <a:pt x="431800" y="1270"/>
                </a:lnTo>
                <a:lnTo>
                  <a:pt x="431800" y="0"/>
                </a:lnTo>
                <a:close/>
              </a:path>
            </a:pathLst>
          </a:custGeom>
          <a:solidFill>
            <a:srgbClr val="00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0" y="787399"/>
            <a:ext cx="414020" cy="8890"/>
          </a:xfrm>
          <a:custGeom>
            <a:avLst/>
            <a:gdLst/>
            <a:ahLst/>
            <a:cxnLst/>
            <a:rect l="l" t="t" r="r" b="b"/>
            <a:pathLst>
              <a:path w="414020" h="8890">
                <a:moveTo>
                  <a:pt x="4140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398767" y="8890"/>
                </a:lnTo>
                <a:lnTo>
                  <a:pt x="398767" y="7620"/>
                </a:lnTo>
                <a:lnTo>
                  <a:pt x="401320" y="7620"/>
                </a:lnTo>
                <a:lnTo>
                  <a:pt x="401320" y="6350"/>
                </a:lnTo>
                <a:lnTo>
                  <a:pt x="403860" y="6350"/>
                </a:lnTo>
                <a:lnTo>
                  <a:pt x="403860" y="5080"/>
                </a:lnTo>
                <a:lnTo>
                  <a:pt x="406400" y="5080"/>
                </a:lnTo>
                <a:lnTo>
                  <a:pt x="406400" y="3810"/>
                </a:lnTo>
                <a:lnTo>
                  <a:pt x="408940" y="3810"/>
                </a:lnTo>
                <a:lnTo>
                  <a:pt x="408940" y="2540"/>
                </a:lnTo>
                <a:lnTo>
                  <a:pt x="411480" y="2540"/>
                </a:lnTo>
                <a:lnTo>
                  <a:pt x="411480" y="1270"/>
                </a:lnTo>
                <a:lnTo>
                  <a:pt x="414020" y="1270"/>
                </a:lnTo>
                <a:lnTo>
                  <a:pt x="414020" y="0"/>
                </a:lnTo>
                <a:close/>
              </a:path>
            </a:pathLst>
          </a:custGeom>
          <a:solidFill>
            <a:srgbClr val="00CE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0" y="796289"/>
            <a:ext cx="396240" cy="8890"/>
          </a:xfrm>
          <a:custGeom>
            <a:avLst/>
            <a:gdLst/>
            <a:ahLst/>
            <a:cxnLst/>
            <a:rect l="l" t="t" r="r" b="b"/>
            <a:pathLst>
              <a:path w="396240" h="8890">
                <a:moveTo>
                  <a:pt x="3962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381000" y="8890"/>
                </a:lnTo>
                <a:lnTo>
                  <a:pt x="381000" y="7620"/>
                </a:lnTo>
                <a:lnTo>
                  <a:pt x="383540" y="7620"/>
                </a:lnTo>
                <a:lnTo>
                  <a:pt x="383540" y="6350"/>
                </a:lnTo>
                <a:lnTo>
                  <a:pt x="386080" y="6350"/>
                </a:lnTo>
                <a:lnTo>
                  <a:pt x="386080" y="5080"/>
                </a:lnTo>
                <a:lnTo>
                  <a:pt x="388620" y="5080"/>
                </a:lnTo>
                <a:lnTo>
                  <a:pt x="388620" y="3810"/>
                </a:lnTo>
                <a:lnTo>
                  <a:pt x="391160" y="3810"/>
                </a:lnTo>
                <a:lnTo>
                  <a:pt x="391160" y="2540"/>
                </a:lnTo>
                <a:lnTo>
                  <a:pt x="393700" y="2540"/>
                </a:lnTo>
                <a:lnTo>
                  <a:pt x="393700" y="1270"/>
                </a:lnTo>
                <a:lnTo>
                  <a:pt x="396240" y="1270"/>
                </a:lnTo>
                <a:lnTo>
                  <a:pt x="396240" y="0"/>
                </a:lnTo>
                <a:close/>
              </a:path>
            </a:pathLst>
          </a:custGeom>
          <a:solidFill>
            <a:srgbClr val="00C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7190" cy="8890"/>
          </a:xfrm>
          <a:custGeom>
            <a:avLst/>
            <a:gdLst/>
            <a:ahLst/>
            <a:cxnLst/>
            <a:rect l="l" t="t" r="r" b="b"/>
            <a:pathLst>
              <a:path w="377190" h="8890">
                <a:moveTo>
                  <a:pt x="3771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364490" y="8890"/>
                </a:lnTo>
                <a:lnTo>
                  <a:pt x="364490" y="7620"/>
                </a:lnTo>
                <a:lnTo>
                  <a:pt x="367030" y="7620"/>
                </a:lnTo>
                <a:lnTo>
                  <a:pt x="367030" y="6350"/>
                </a:lnTo>
                <a:lnTo>
                  <a:pt x="368300" y="6350"/>
                </a:lnTo>
                <a:lnTo>
                  <a:pt x="368300" y="5080"/>
                </a:lnTo>
                <a:lnTo>
                  <a:pt x="370840" y="5080"/>
                </a:lnTo>
                <a:lnTo>
                  <a:pt x="370840" y="3810"/>
                </a:lnTo>
                <a:lnTo>
                  <a:pt x="373380" y="3810"/>
                </a:lnTo>
                <a:lnTo>
                  <a:pt x="373380" y="2540"/>
                </a:lnTo>
                <a:lnTo>
                  <a:pt x="375920" y="2540"/>
                </a:lnTo>
                <a:lnTo>
                  <a:pt x="375920" y="1270"/>
                </a:lnTo>
                <a:lnTo>
                  <a:pt x="377190" y="1270"/>
                </a:lnTo>
                <a:lnTo>
                  <a:pt x="377190" y="0"/>
                </a:lnTo>
                <a:close/>
              </a:path>
            </a:pathLst>
          </a:custGeom>
          <a:solidFill>
            <a:srgbClr val="00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950" cy="10160"/>
          </a:xfrm>
          <a:custGeom>
            <a:avLst/>
            <a:gdLst/>
            <a:ahLst/>
            <a:cxnLst/>
            <a:rect l="l" t="t" r="r" b="b"/>
            <a:pathLst>
              <a:path w="361950" h="10159">
                <a:moveTo>
                  <a:pt x="3619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346697" y="10160"/>
                </a:lnTo>
                <a:lnTo>
                  <a:pt x="346697" y="8890"/>
                </a:lnTo>
                <a:lnTo>
                  <a:pt x="347980" y="8890"/>
                </a:lnTo>
                <a:lnTo>
                  <a:pt x="347980" y="7620"/>
                </a:lnTo>
                <a:lnTo>
                  <a:pt x="350520" y="7620"/>
                </a:lnTo>
                <a:lnTo>
                  <a:pt x="350520" y="6350"/>
                </a:lnTo>
                <a:lnTo>
                  <a:pt x="353060" y="6350"/>
                </a:lnTo>
                <a:lnTo>
                  <a:pt x="353060" y="5080"/>
                </a:lnTo>
                <a:lnTo>
                  <a:pt x="355600" y="5080"/>
                </a:lnTo>
                <a:lnTo>
                  <a:pt x="355600" y="3810"/>
                </a:lnTo>
                <a:lnTo>
                  <a:pt x="358140" y="3810"/>
                </a:lnTo>
                <a:lnTo>
                  <a:pt x="358140" y="2540"/>
                </a:lnTo>
                <a:lnTo>
                  <a:pt x="359410" y="2540"/>
                </a:lnTo>
                <a:lnTo>
                  <a:pt x="359410" y="1270"/>
                </a:lnTo>
                <a:lnTo>
                  <a:pt x="361950" y="1270"/>
                </a:lnTo>
                <a:lnTo>
                  <a:pt x="361950" y="0"/>
                </a:lnTo>
                <a:close/>
              </a:path>
            </a:pathLst>
          </a:custGeom>
          <a:solidFill>
            <a:srgbClr val="00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0" y="824229"/>
            <a:ext cx="344170" cy="8890"/>
          </a:xfrm>
          <a:custGeom>
            <a:avLst/>
            <a:gdLst/>
            <a:ahLst/>
            <a:cxnLst/>
            <a:rect l="l" t="t" r="r" b="b"/>
            <a:pathLst>
              <a:path w="344170" h="8890">
                <a:moveTo>
                  <a:pt x="3441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330200" y="8890"/>
                </a:lnTo>
                <a:lnTo>
                  <a:pt x="330200" y="7620"/>
                </a:lnTo>
                <a:lnTo>
                  <a:pt x="332740" y="7620"/>
                </a:lnTo>
                <a:lnTo>
                  <a:pt x="332740" y="6350"/>
                </a:lnTo>
                <a:lnTo>
                  <a:pt x="335280" y="6350"/>
                </a:lnTo>
                <a:lnTo>
                  <a:pt x="335280" y="5080"/>
                </a:lnTo>
                <a:lnTo>
                  <a:pt x="337820" y="5080"/>
                </a:lnTo>
                <a:lnTo>
                  <a:pt x="337820" y="3810"/>
                </a:lnTo>
                <a:lnTo>
                  <a:pt x="339090" y="3810"/>
                </a:lnTo>
                <a:lnTo>
                  <a:pt x="339090" y="2540"/>
                </a:lnTo>
                <a:lnTo>
                  <a:pt x="341630" y="2540"/>
                </a:lnTo>
                <a:lnTo>
                  <a:pt x="341630" y="1270"/>
                </a:lnTo>
                <a:lnTo>
                  <a:pt x="344170" y="1270"/>
                </a:lnTo>
                <a:lnTo>
                  <a:pt x="344170" y="0"/>
                </a:lnTo>
                <a:close/>
              </a:path>
            </a:pathLst>
          </a:custGeom>
          <a:solidFill>
            <a:srgbClr val="00D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8930" cy="8890"/>
          </a:xfrm>
          <a:custGeom>
            <a:avLst/>
            <a:gdLst/>
            <a:ahLst/>
            <a:cxnLst/>
            <a:rect l="l" t="t" r="r" b="b"/>
            <a:pathLst>
              <a:path w="328930" h="8890">
                <a:moveTo>
                  <a:pt x="3289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314947" y="8890"/>
                </a:lnTo>
                <a:lnTo>
                  <a:pt x="314947" y="7620"/>
                </a:lnTo>
                <a:lnTo>
                  <a:pt x="317500" y="7620"/>
                </a:lnTo>
                <a:lnTo>
                  <a:pt x="317500" y="6350"/>
                </a:lnTo>
                <a:lnTo>
                  <a:pt x="320040" y="6350"/>
                </a:lnTo>
                <a:lnTo>
                  <a:pt x="320040" y="5080"/>
                </a:lnTo>
                <a:lnTo>
                  <a:pt x="321310" y="5080"/>
                </a:lnTo>
                <a:lnTo>
                  <a:pt x="321310" y="3810"/>
                </a:lnTo>
                <a:lnTo>
                  <a:pt x="323850" y="3810"/>
                </a:lnTo>
                <a:lnTo>
                  <a:pt x="323850" y="2540"/>
                </a:lnTo>
                <a:lnTo>
                  <a:pt x="326390" y="2540"/>
                </a:lnTo>
                <a:lnTo>
                  <a:pt x="326390" y="1270"/>
                </a:lnTo>
                <a:lnTo>
                  <a:pt x="328930" y="1270"/>
                </a:lnTo>
                <a:lnTo>
                  <a:pt x="328930" y="0"/>
                </a:lnTo>
                <a:close/>
              </a:path>
            </a:pathLst>
          </a:custGeom>
          <a:solidFill>
            <a:srgbClr val="00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0" y="842009"/>
            <a:ext cx="312420" cy="8890"/>
          </a:xfrm>
          <a:custGeom>
            <a:avLst/>
            <a:gdLst/>
            <a:ahLst/>
            <a:cxnLst/>
            <a:rect l="l" t="t" r="r" b="b"/>
            <a:pathLst>
              <a:path w="312420" h="8890">
                <a:moveTo>
                  <a:pt x="3124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299720" y="8890"/>
                </a:lnTo>
                <a:lnTo>
                  <a:pt x="299720" y="7620"/>
                </a:lnTo>
                <a:lnTo>
                  <a:pt x="300990" y="7620"/>
                </a:lnTo>
                <a:lnTo>
                  <a:pt x="300990" y="6350"/>
                </a:lnTo>
                <a:lnTo>
                  <a:pt x="303530" y="6350"/>
                </a:lnTo>
                <a:lnTo>
                  <a:pt x="303530" y="5080"/>
                </a:lnTo>
                <a:lnTo>
                  <a:pt x="306070" y="5080"/>
                </a:lnTo>
                <a:lnTo>
                  <a:pt x="306070" y="3810"/>
                </a:lnTo>
                <a:lnTo>
                  <a:pt x="308610" y="3810"/>
                </a:lnTo>
                <a:lnTo>
                  <a:pt x="308610" y="2540"/>
                </a:lnTo>
                <a:lnTo>
                  <a:pt x="309880" y="2540"/>
                </a:lnTo>
                <a:lnTo>
                  <a:pt x="309880" y="1270"/>
                </a:lnTo>
                <a:lnTo>
                  <a:pt x="312420" y="1270"/>
                </a:lnTo>
                <a:lnTo>
                  <a:pt x="312420" y="0"/>
                </a:lnTo>
                <a:close/>
              </a:path>
            </a:pathLst>
          </a:custGeom>
          <a:solidFill>
            <a:srgbClr val="00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0" y="850899"/>
            <a:ext cx="297180" cy="8890"/>
          </a:xfrm>
          <a:custGeom>
            <a:avLst/>
            <a:gdLst/>
            <a:ahLst/>
            <a:cxnLst/>
            <a:rect l="l" t="t" r="r" b="b"/>
            <a:pathLst>
              <a:path w="297180" h="8890">
                <a:moveTo>
                  <a:pt x="2971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283197" y="8890"/>
                </a:lnTo>
                <a:lnTo>
                  <a:pt x="283197" y="7620"/>
                </a:lnTo>
                <a:lnTo>
                  <a:pt x="285750" y="7620"/>
                </a:lnTo>
                <a:lnTo>
                  <a:pt x="285750" y="6350"/>
                </a:lnTo>
                <a:lnTo>
                  <a:pt x="288290" y="6350"/>
                </a:lnTo>
                <a:lnTo>
                  <a:pt x="288290" y="5080"/>
                </a:lnTo>
                <a:lnTo>
                  <a:pt x="290830" y="5080"/>
                </a:lnTo>
                <a:lnTo>
                  <a:pt x="290830" y="3810"/>
                </a:lnTo>
                <a:lnTo>
                  <a:pt x="292100" y="3810"/>
                </a:lnTo>
                <a:lnTo>
                  <a:pt x="292100" y="2540"/>
                </a:lnTo>
                <a:lnTo>
                  <a:pt x="294640" y="2540"/>
                </a:lnTo>
                <a:lnTo>
                  <a:pt x="294640" y="1270"/>
                </a:lnTo>
                <a:lnTo>
                  <a:pt x="297180" y="1270"/>
                </a:lnTo>
                <a:lnTo>
                  <a:pt x="297180" y="0"/>
                </a:lnTo>
                <a:close/>
              </a:path>
            </a:pathLst>
          </a:custGeom>
          <a:solidFill>
            <a:srgbClr val="00D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1940" cy="10160"/>
          </a:xfrm>
          <a:custGeom>
            <a:avLst/>
            <a:gdLst/>
            <a:ahLst/>
            <a:cxnLst/>
            <a:rect l="l" t="t" r="r" b="b"/>
            <a:pathLst>
              <a:path w="281940" h="10159">
                <a:moveTo>
                  <a:pt x="2819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265430" y="10160"/>
                </a:lnTo>
                <a:lnTo>
                  <a:pt x="265430" y="8890"/>
                </a:lnTo>
                <a:lnTo>
                  <a:pt x="267970" y="8890"/>
                </a:lnTo>
                <a:lnTo>
                  <a:pt x="267970" y="7620"/>
                </a:lnTo>
                <a:lnTo>
                  <a:pt x="270510" y="7620"/>
                </a:lnTo>
                <a:lnTo>
                  <a:pt x="270510" y="6350"/>
                </a:lnTo>
                <a:lnTo>
                  <a:pt x="273050" y="6350"/>
                </a:lnTo>
                <a:lnTo>
                  <a:pt x="273050" y="5080"/>
                </a:lnTo>
                <a:lnTo>
                  <a:pt x="274320" y="5080"/>
                </a:lnTo>
                <a:lnTo>
                  <a:pt x="274320" y="3810"/>
                </a:lnTo>
                <a:lnTo>
                  <a:pt x="276860" y="3810"/>
                </a:lnTo>
                <a:lnTo>
                  <a:pt x="276860" y="2540"/>
                </a:lnTo>
                <a:lnTo>
                  <a:pt x="279400" y="2540"/>
                </a:lnTo>
                <a:lnTo>
                  <a:pt x="279400" y="1270"/>
                </a:lnTo>
                <a:lnTo>
                  <a:pt x="281940" y="1270"/>
                </a:lnTo>
                <a:lnTo>
                  <a:pt x="281940" y="0"/>
                </a:lnTo>
                <a:close/>
              </a:path>
            </a:pathLst>
          </a:custGeom>
          <a:solidFill>
            <a:srgbClr val="00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0" y="869949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250190" y="8890"/>
                </a:lnTo>
                <a:lnTo>
                  <a:pt x="250190" y="7620"/>
                </a:lnTo>
                <a:lnTo>
                  <a:pt x="252730" y="7620"/>
                </a:lnTo>
                <a:lnTo>
                  <a:pt x="252730" y="6350"/>
                </a:lnTo>
                <a:lnTo>
                  <a:pt x="254000" y="6350"/>
                </a:lnTo>
                <a:lnTo>
                  <a:pt x="254000" y="5080"/>
                </a:lnTo>
                <a:lnTo>
                  <a:pt x="256540" y="5080"/>
                </a:lnTo>
                <a:lnTo>
                  <a:pt x="256540" y="3810"/>
                </a:lnTo>
                <a:lnTo>
                  <a:pt x="259080" y="3810"/>
                </a:lnTo>
                <a:lnTo>
                  <a:pt x="259080" y="2540"/>
                </a:lnTo>
                <a:lnTo>
                  <a:pt x="261620" y="2540"/>
                </a:lnTo>
                <a:lnTo>
                  <a:pt x="261620" y="1270"/>
                </a:lnTo>
                <a:lnTo>
                  <a:pt x="262890" y="1270"/>
                </a:lnTo>
                <a:lnTo>
                  <a:pt x="262890" y="0"/>
                </a:lnTo>
                <a:close/>
              </a:path>
            </a:pathLst>
          </a:custGeom>
          <a:solidFill>
            <a:srgbClr val="00D7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7650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4405630" y="0"/>
            <a:ext cx="4738370" cy="16510"/>
          </a:xfrm>
          <a:custGeom>
            <a:avLst/>
            <a:gdLst/>
            <a:ahLst/>
            <a:cxnLst/>
            <a:rect l="l" t="t" r="r" b="b"/>
            <a:pathLst>
              <a:path w="4738370" h="16510">
                <a:moveTo>
                  <a:pt x="41910" y="15252"/>
                </a:moveTo>
                <a:lnTo>
                  <a:pt x="38100" y="15252"/>
                </a:lnTo>
                <a:lnTo>
                  <a:pt x="38100" y="16510"/>
                </a:lnTo>
                <a:lnTo>
                  <a:pt x="41910" y="16510"/>
                </a:lnTo>
                <a:lnTo>
                  <a:pt x="41910" y="15252"/>
                </a:lnTo>
                <a:close/>
              </a:path>
              <a:path w="4738370" h="16510">
                <a:moveTo>
                  <a:pt x="4738370" y="10160"/>
                </a:moveTo>
                <a:lnTo>
                  <a:pt x="27940" y="10160"/>
                </a:lnTo>
                <a:lnTo>
                  <a:pt x="27940" y="11430"/>
                </a:lnTo>
                <a:lnTo>
                  <a:pt x="31750" y="11430"/>
                </a:lnTo>
                <a:lnTo>
                  <a:pt x="31750" y="12700"/>
                </a:lnTo>
                <a:lnTo>
                  <a:pt x="35560" y="12700"/>
                </a:lnTo>
                <a:lnTo>
                  <a:pt x="35560" y="15240"/>
                </a:lnTo>
                <a:lnTo>
                  <a:pt x="4738370" y="15240"/>
                </a:lnTo>
                <a:lnTo>
                  <a:pt x="4738370" y="12700"/>
                </a:lnTo>
                <a:lnTo>
                  <a:pt x="4738370" y="11430"/>
                </a:lnTo>
                <a:lnTo>
                  <a:pt x="4738370" y="10160"/>
                </a:lnTo>
                <a:close/>
              </a:path>
              <a:path w="4738370" h="16510">
                <a:moveTo>
                  <a:pt x="4738370" y="3810"/>
                </a:moveTo>
                <a:lnTo>
                  <a:pt x="10160" y="3810"/>
                </a:lnTo>
                <a:lnTo>
                  <a:pt x="10160" y="5080"/>
                </a:lnTo>
                <a:lnTo>
                  <a:pt x="13970" y="5080"/>
                </a:lnTo>
                <a:lnTo>
                  <a:pt x="13970" y="6350"/>
                </a:lnTo>
                <a:lnTo>
                  <a:pt x="17780" y="6350"/>
                </a:lnTo>
                <a:lnTo>
                  <a:pt x="17780" y="8890"/>
                </a:lnTo>
                <a:lnTo>
                  <a:pt x="20320" y="8890"/>
                </a:lnTo>
                <a:lnTo>
                  <a:pt x="20320" y="10160"/>
                </a:lnTo>
                <a:lnTo>
                  <a:pt x="24130" y="10160"/>
                </a:lnTo>
                <a:lnTo>
                  <a:pt x="24130" y="8890"/>
                </a:lnTo>
                <a:lnTo>
                  <a:pt x="4738370" y="8890"/>
                </a:lnTo>
                <a:lnTo>
                  <a:pt x="4738370" y="6350"/>
                </a:lnTo>
                <a:lnTo>
                  <a:pt x="4738370" y="5080"/>
                </a:lnTo>
                <a:lnTo>
                  <a:pt x="4738370" y="3810"/>
                </a:lnTo>
                <a:close/>
              </a:path>
              <a:path w="4738370" h="16510">
                <a:moveTo>
                  <a:pt x="4738370" y="0"/>
                </a:moveTo>
                <a:lnTo>
                  <a:pt x="0" y="0"/>
                </a:lnTo>
                <a:lnTo>
                  <a:pt x="0" y="2540"/>
                </a:lnTo>
                <a:lnTo>
                  <a:pt x="2540" y="2540"/>
                </a:lnTo>
                <a:lnTo>
                  <a:pt x="2540" y="3810"/>
                </a:lnTo>
                <a:lnTo>
                  <a:pt x="6350" y="3810"/>
                </a:lnTo>
                <a:lnTo>
                  <a:pt x="6350" y="2540"/>
                </a:lnTo>
                <a:lnTo>
                  <a:pt x="4738370" y="2540"/>
                </a:lnTo>
                <a:lnTo>
                  <a:pt x="4738370" y="0"/>
                </a:lnTo>
                <a:close/>
              </a:path>
            </a:pathLst>
          </a:custGeom>
          <a:solidFill>
            <a:srgbClr val="00AC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4451350" y="16509"/>
            <a:ext cx="4692650" cy="13970"/>
          </a:xfrm>
          <a:custGeom>
            <a:avLst/>
            <a:gdLst/>
            <a:ahLst/>
            <a:cxnLst/>
            <a:rect l="l" t="t" r="r" b="b"/>
            <a:pathLst>
              <a:path w="4692650" h="13970">
                <a:moveTo>
                  <a:pt x="4692650" y="12700"/>
                </a:moveTo>
                <a:lnTo>
                  <a:pt x="35560" y="12700"/>
                </a:lnTo>
                <a:lnTo>
                  <a:pt x="35560" y="13970"/>
                </a:lnTo>
                <a:lnTo>
                  <a:pt x="4692650" y="13970"/>
                </a:lnTo>
                <a:lnTo>
                  <a:pt x="4692650" y="12700"/>
                </a:lnTo>
                <a:close/>
              </a:path>
              <a:path w="4692650" h="13970">
                <a:moveTo>
                  <a:pt x="4692650" y="6350"/>
                </a:moveTo>
                <a:lnTo>
                  <a:pt x="17780" y="6350"/>
                </a:lnTo>
                <a:lnTo>
                  <a:pt x="17780" y="7620"/>
                </a:lnTo>
                <a:lnTo>
                  <a:pt x="21590" y="7620"/>
                </a:lnTo>
                <a:lnTo>
                  <a:pt x="21590" y="8890"/>
                </a:lnTo>
                <a:lnTo>
                  <a:pt x="25400" y="8890"/>
                </a:lnTo>
                <a:lnTo>
                  <a:pt x="25400" y="11430"/>
                </a:lnTo>
                <a:lnTo>
                  <a:pt x="27940" y="11430"/>
                </a:lnTo>
                <a:lnTo>
                  <a:pt x="27940" y="12700"/>
                </a:lnTo>
                <a:lnTo>
                  <a:pt x="31750" y="12700"/>
                </a:lnTo>
                <a:lnTo>
                  <a:pt x="31750" y="11430"/>
                </a:lnTo>
                <a:lnTo>
                  <a:pt x="4692650" y="11430"/>
                </a:lnTo>
                <a:lnTo>
                  <a:pt x="4692650" y="8890"/>
                </a:lnTo>
                <a:lnTo>
                  <a:pt x="4692650" y="7620"/>
                </a:lnTo>
                <a:lnTo>
                  <a:pt x="4692650" y="6350"/>
                </a:lnTo>
                <a:close/>
              </a:path>
              <a:path w="4692650" h="13970">
                <a:moveTo>
                  <a:pt x="469265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2540"/>
                </a:lnTo>
                <a:lnTo>
                  <a:pt x="7620" y="2540"/>
                </a:lnTo>
                <a:lnTo>
                  <a:pt x="7620" y="5080"/>
                </a:lnTo>
                <a:lnTo>
                  <a:pt x="10160" y="5080"/>
                </a:lnTo>
                <a:lnTo>
                  <a:pt x="10160" y="6350"/>
                </a:lnTo>
                <a:lnTo>
                  <a:pt x="13970" y="6350"/>
                </a:lnTo>
                <a:lnTo>
                  <a:pt x="13970" y="5080"/>
                </a:lnTo>
                <a:lnTo>
                  <a:pt x="4692650" y="5080"/>
                </a:lnTo>
                <a:lnTo>
                  <a:pt x="4692650" y="2540"/>
                </a:lnTo>
                <a:lnTo>
                  <a:pt x="4692650" y="1270"/>
                </a:lnTo>
                <a:lnTo>
                  <a:pt x="4692650" y="0"/>
                </a:lnTo>
                <a:close/>
              </a:path>
            </a:pathLst>
          </a:custGeom>
          <a:solidFill>
            <a:srgbClr val="00AC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4490720" y="30479"/>
            <a:ext cx="4653280" cy="12700"/>
          </a:xfrm>
          <a:custGeom>
            <a:avLst/>
            <a:gdLst/>
            <a:ahLst/>
            <a:cxnLst/>
            <a:rect l="l" t="t" r="r" b="b"/>
            <a:pathLst>
              <a:path w="4653280" h="12700">
                <a:moveTo>
                  <a:pt x="4653280" y="11430"/>
                </a:moveTo>
                <a:lnTo>
                  <a:pt x="31750" y="11430"/>
                </a:lnTo>
                <a:lnTo>
                  <a:pt x="31750" y="12700"/>
                </a:lnTo>
                <a:lnTo>
                  <a:pt x="4653280" y="12700"/>
                </a:lnTo>
                <a:lnTo>
                  <a:pt x="4653280" y="11430"/>
                </a:lnTo>
                <a:close/>
              </a:path>
              <a:path w="4653280" h="12700">
                <a:moveTo>
                  <a:pt x="4653280" y="5080"/>
                </a:moveTo>
                <a:lnTo>
                  <a:pt x="13970" y="5080"/>
                </a:lnTo>
                <a:lnTo>
                  <a:pt x="13970" y="6350"/>
                </a:lnTo>
                <a:lnTo>
                  <a:pt x="17780" y="6350"/>
                </a:lnTo>
                <a:lnTo>
                  <a:pt x="17780" y="7620"/>
                </a:lnTo>
                <a:lnTo>
                  <a:pt x="21590" y="7620"/>
                </a:lnTo>
                <a:lnTo>
                  <a:pt x="21590" y="10160"/>
                </a:lnTo>
                <a:lnTo>
                  <a:pt x="24130" y="10160"/>
                </a:lnTo>
                <a:lnTo>
                  <a:pt x="24130" y="11430"/>
                </a:lnTo>
                <a:lnTo>
                  <a:pt x="27940" y="11430"/>
                </a:lnTo>
                <a:lnTo>
                  <a:pt x="27940" y="10160"/>
                </a:lnTo>
                <a:lnTo>
                  <a:pt x="4653280" y="10160"/>
                </a:lnTo>
                <a:lnTo>
                  <a:pt x="4653280" y="7620"/>
                </a:lnTo>
                <a:lnTo>
                  <a:pt x="4653280" y="6350"/>
                </a:lnTo>
                <a:lnTo>
                  <a:pt x="4653280" y="5080"/>
                </a:lnTo>
                <a:close/>
              </a:path>
              <a:path w="4653280" h="12700">
                <a:moveTo>
                  <a:pt x="465328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10160" y="5080"/>
                </a:lnTo>
                <a:lnTo>
                  <a:pt x="10160" y="3810"/>
                </a:lnTo>
                <a:lnTo>
                  <a:pt x="4653280" y="3810"/>
                </a:lnTo>
                <a:lnTo>
                  <a:pt x="4653280" y="1270"/>
                </a:lnTo>
                <a:lnTo>
                  <a:pt x="4653280" y="0"/>
                </a:lnTo>
                <a:close/>
              </a:path>
            </a:pathLst>
          </a:custGeom>
          <a:solidFill>
            <a:srgbClr val="00AB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4526280" y="43179"/>
            <a:ext cx="4617720" cy="12700"/>
          </a:xfrm>
          <a:custGeom>
            <a:avLst/>
            <a:gdLst/>
            <a:ahLst/>
            <a:cxnLst/>
            <a:rect l="l" t="t" r="r" b="b"/>
            <a:pathLst>
              <a:path w="4617720" h="12700">
                <a:moveTo>
                  <a:pt x="4617720" y="11430"/>
                </a:moveTo>
                <a:lnTo>
                  <a:pt x="34290" y="11430"/>
                </a:lnTo>
                <a:lnTo>
                  <a:pt x="34290" y="12700"/>
                </a:lnTo>
                <a:lnTo>
                  <a:pt x="4617720" y="12700"/>
                </a:lnTo>
                <a:lnTo>
                  <a:pt x="4617720" y="11430"/>
                </a:lnTo>
                <a:close/>
              </a:path>
              <a:path w="4617720" h="12700">
                <a:moveTo>
                  <a:pt x="4617720" y="5080"/>
                </a:moveTo>
                <a:lnTo>
                  <a:pt x="15240" y="5080"/>
                </a:lnTo>
                <a:lnTo>
                  <a:pt x="15240" y="6350"/>
                </a:lnTo>
                <a:lnTo>
                  <a:pt x="17780" y="6350"/>
                </a:lnTo>
                <a:lnTo>
                  <a:pt x="17780" y="7620"/>
                </a:lnTo>
                <a:lnTo>
                  <a:pt x="21590" y="7620"/>
                </a:lnTo>
                <a:lnTo>
                  <a:pt x="21590" y="10160"/>
                </a:lnTo>
                <a:lnTo>
                  <a:pt x="26670" y="10160"/>
                </a:lnTo>
                <a:lnTo>
                  <a:pt x="26670" y="11430"/>
                </a:lnTo>
                <a:lnTo>
                  <a:pt x="30480" y="11430"/>
                </a:lnTo>
                <a:lnTo>
                  <a:pt x="30480" y="10160"/>
                </a:lnTo>
                <a:lnTo>
                  <a:pt x="4617720" y="10160"/>
                </a:lnTo>
                <a:lnTo>
                  <a:pt x="4617720" y="7620"/>
                </a:lnTo>
                <a:lnTo>
                  <a:pt x="4617720" y="6350"/>
                </a:lnTo>
                <a:lnTo>
                  <a:pt x="4617720" y="5080"/>
                </a:lnTo>
                <a:close/>
              </a:path>
              <a:path w="4617720" h="12700">
                <a:moveTo>
                  <a:pt x="461772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10160" y="5080"/>
                </a:lnTo>
                <a:lnTo>
                  <a:pt x="10160" y="3810"/>
                </a:lnTo>
                <a:lnTo>
                  <a:pt x="4617720" y="3810"/>
                </a:lnTo>
                <a:lnTo>
                  <a:pt x="4617720" y="1270"/>
                </a:lnTo>
                <a:lnTo>
                  <a:pt x="4617720" y="0"/>
                </a:lnTo>
                <a:close/>
              </a:path>
            </a:pathLst>
          </a:custGeom>
          <a:solidFill>
            <a:srgbClr val="00A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4564380" y="55879"/>
            <a:ext cx="4579620" cy="12700"/>
          </a:xfrm>
          <a:custGeom>
            <a:avLst/>
            <a:gdLst/>
            <a:ahLst/>
            <a:cxnLst/>
            <a:rect l="l" t="t" r="r" b="b"/>
            <a:pathLst>
              <a:path w="4579620" h="12700">
                <a:moveTo>
                  <a:pt x="4579620" y="11430"/>
                </a:moveTo>
                <a:lnTo>
                  <a:pt x="36830" y="11430"/>
                </a:lnTo>
                <a:lnTo>
                  <a:pt x="36830" y="12700"/>
                </a:lnTo>
                <a:lnTo>
                  <a:pt x="4579620" y="12700"/>
                </a:lnTo>
                <a:lnTo>
                  <a:pt x="4579620" y="11430"/>
                </a:lnTo>
                <a:close/>
              </a:path>
              <a:path w="4579620" h="12700">
                <a:moveTo>
                  <a:pt x="4579620" y="5080"/>
                </a:moveTo>
                <a:lnTo>
                  <a:pt x="16510" y="5080"/>
                </a:lnTo>
                <a:lnTo>
                  <a:pt x="16510" y="6350"/>
                </a:lnTo>
                <a:lnTo>
                  <a:pt x="20320" y="6350"/>
                </a:lnTo>
                <a:lnTo>
                  <a:pt x="20320" y="7620"/>
                </a:lnTo>
                <a:lnTo>
                  <a:pt x="25400" y="7620"/>
                </a:lnTo>
                <a:lnTo>
                  <a:pt x="25400" y="10160"/>
                </a:lnTo>
                <a:lnTo>
                  <a:pt x="29210" y="10160"/>
                </a:lnTo>
                <a:lnTo>
                  <a:pt x="29210" y="11430"/>
                </a:lnTo>
                <a:lnTo>
                  <a:pt x="33020" y="11430"/>
                </a:lnTo>
                <a:lnTo>
                  <a:pt x="33020" y="10160"/>
                </a:lnTo>
                <a:lnTo>
                  <a:pt x="4579620" y="10160"/>
                </a:lnTo>
                <a:lnTo>
                  <a:pt x="4579620" y="7620"/>
                </a:lnTo>
                <a:lnTo>
                  <a:pt x="4579620" y="6350"/>
                </a:lnTo>
                <a:lnTo>
                  <a:pt x="4579620" y="5080"/>
                </a:lnTo>
                <a:close/>
              </a:path>
              <a:path w="4579620" h="12700">
                <a:moveTo>
                  <a:pt x="457962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3810"/>
                </a:lnTo>
                <a:lnTo>
                  <a:pt x="8890" y="3810"/>
                </a:lnTo>
                <a:lnTo>
                  <a:pt x="8890" y="5080"/>
                </a:lnTo>
                <a:lnTo>
                  <a:pt x="12700" y="5080"/>
                </a:lnTo>
                <a:lnTo>
                  <a:pt x="12700" y="3810"/>
                </a:lnTo>
                <a:lnTo>
                  <a:pt x="4579620" y="3810"/>
                </a:lnTo>
                <a:lnTo>
                  <a:pt x="4579620" y="1270"/>
                </a:lnTo>
                <a:lnTo>
                  <a:pt x="4579620" y="0"/>
                </a:lnTo>
                <a:close/>
              </a:path>
            </a:pathLst>
          </a:custGeom>
          <a:solidFill>
            <a:srgbClr val="00AB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4605020" y="68579"/>
            <a:ext cx="4538980" cy="12700"/>
          </a:xfrm>
          <a:custGeom>
            <a:avLst/>
            <a:gdLst/>
            <a:ahLst/>
            <a:cxnLst/>
            <a:rect l="l" t="t" r="r" b="b"/>
            <a:pathLst>
              <a:path w="4538980" h="12700">
                <a:moveTo>
                  <a:pt x="4538980" y="11430"/>
                </a:moveTo>
                <a:lnTo>
                  <a:pt x="36830" y="11430"/>
                </a:lnTo>
                <a:lnTo>
                  <a:pt x="36830" y="12700"/>
                </a:lnTo>
                <a:lnTo>
                  <a:pt x="4538980" y="12700"/>
                </a:lnTo>
                <a:lnTo>
                  <a:pt x="4538980" y="11430"/>
                </a:lnTo>
                <a:close/>
              </a:path>
              <a:path w="4538980" h="12700">
                <a:moveTo>
                  <a:pt x="4538980" y="5080"/>
                </a:moveTo>
                <a:lnTo>
                  <a:pt x="16510" y="5080"/>
                </a:lnTo>
                <a:lnTo>
                  <a:pt x="16510" y="6350"/>
                </a:lnTo>
                <a:lnTo>
                  <a:pt x="21590" y="6350"/>
                </a:lnTo>
                <a:lnTo>
                  <a:pt x="21590" y="7620"/>
                </a:lnTo>
                <a:lnTo>
                  <a:pt x="25400" y="7620"/>
                </a:lnTo>
                <a:lnTo>
                  <a:pt x="25400" y="10160"/>
                </a:lnTo>
                <a:lnTo>
                  <a:pt x="29210" y="10160"/>
                </a:lnTo>
                <a:lnTo>
                  <a:pt x="29210" y="11430"/>
                </a:lnTo>
                <a:lnTo>
                  <a:pt x="33020" y="11430"/>
                </a:lnTo>
                <a:lnTo>
                  <a:pt x="33020" y="10160"/>
                </a:lnTo>
                <a:lnTo>
                  <a:pt x="4538980" y="10160"/>
                </a:lnTo>
                <a:lnTo>
                  <a:pt x="4538980" y="7620"/>
                </a:lnTo>
                <a:lnTo>
                  <a:pt x="4538980" y="6350"/>
                </a:lnTo>
                <a:lnTo>
                  <a:pt x="4538980" y="5080"/>
                </a:lnTo>
                <a:close/>
              </a:path>
              <a:path w="4538980" h="12700">
                <a:moveTo>
                  <a:pt x="45389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3810"/>
                </a:lnTo>
                <a:lnTo>
                  <a:pt x="8890" y="3810"/>
                </a:lnTo>
                <a:lnTo>
                  <a:pt x="8890" y="5080"/>
                </a:lnTo>
                <a:lnTo>
                  <a:pt x="12700" y="5080"/>
                </a:lnTo>
                <a:lnTo>
                  <a:pt x="12700" y="3810"/>
                </a:lnTo>
                <a:lnTo>
                  <a:pt x="4538980" y="3810"/>
                </a:lnTo>
                <a:lnTo>
                  <a:pt x="4538980" y="1270"/>
                </a:lnTo>
                <a:lnTo>
                  <a:pt x="4538980" y="0"/>
                </a:lnTo>
                <a:close/>
              </a:path>
            </a:pathLst>
          </a:custGeom>
          <a:solidFill>
            <a:srgbClr val="00A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4646930" y="81279"/>
            <a:ext cx="4497070" cy="13970"/>
          </a:xfrm>
          <a:custGeom>
            <a:avLst/>
            <a:gdLst/>
            <a:ahLst/>
            <a:cxnLst/>
            <a:rect l="l" t="t" r="r" b="b"/>
            <a:pathLst>
              <a:path w="4497070" h="13969">
                <a:moveTo>
                  <a:pt x="4497070" y="11430"/>
                </a:moveTo>
                <a:lnTo>
                  <a:pt x="36830" y="11430"/>
                </a:lnTo>
                <a:lnTo>
                  <a:pt x="36830" y="12700"/>
                </a:lnTo>
                <a:lnTo>
                  <a:pt x="40640" y="12700"/>
                </a:lnTo>
                <a:lnTo>
                  <a:pt x="40640" y="13970"/>
                </a:lnTo>
                <a:lnTo>
                  <a:pt x="4497070" y="13970"/>
                </a:lnTo>
                <a:lnTo>
                  <a:pt x="4497070" y="12700"/>
                </a:lnTo>
                <a:lnTo>
                  <a:pt x="4497070" y="11430"/>
                </a:lnTo>
                <a:close/>
              </a:path>
              <a:path w="4497070" h="13969">
                <a:moveTo>
                  <a:pt x="4497070" y="5080"/>
                </a:moveTo>
                <a:lnTo>
                  <a:pt x="16510" y="5080"/>
                </a:lnTo>
                <a:lnTo>
                  <a:pt x="16510" y="6350"/>
                </a:lnTo>
                <a:lnTo>
                  <a:pt x="20320" y="6350"/>
                </a:lnTo>
                <a:lnTo>
                  <a:pt x="20320" y="7620"/>
                </a:lnTo>
                <a:lnTo>
                  <a:pt x="24130" y="7620"/>
                </a:lnTo>
                <a:lnTo>
                  <a:pt x="24130" y="10160"/>
                </a:lnTo>
                <a:lnTo>
                  <a:pt x="27940" y="10160"/>
                </a:lnTo>
                <a:lnTo>
                  <a:pt x="27940" y="11430"/>
                </a:lnTo>
                <a:lnTo>
                  <a:pt x="31750" y="11430"/>
                </a:lnTo>
                <a:lnTo>
                  <a:pt x="31737" y="10160"/>
                </a:lnTo>
                <a:lnTo>
                  <a:pt x="4497070" y="10160"/>
                </a:lnTo>
                <a:lnTo>
                  <a:pt x="4497070" y="7620"/>
                </a:lnTo>
                <a:lnTo>
                  <a:pt x="4497070" y="6350"/>
                </a:lnTo>
                <a:lnTo>
                  <a:pt x="4497070" y="5080"/>
                </a:lnTo>
                <a:close/>
              </a:path>
              <a:path w="4497070" h="13969">
                <a:moveTo>
                  <a:pt x="449707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3810"/>
                </a:lnTo>
                <a:lnTo>
                  <a:pt x="7620" y="3810"/>
                </a:lnTo>
                <a:lnTo>
                  <a:pt x="7620" y="5080"/>
                </a:lnTo>
                <a:lnTo>
                  <a:pt x="11430" y="5080"/>
                </a:lnTo>
                <a:lnTo>
                  <a:pt x="11430" y="3810"/>
                </a:lnTo>
                <a:lnTo>
                  <a:pt x="4497070" y="3810"/>
                </a:lnTo>
                <a:lnTo>
                  <a:pt x="4497070" y="1270"/>
                </a:lnTo>
                <a:lnTo>
                  <a:pt x="4497070" y="0"/>
                </a:lnTo>
                <a:close/>
              </a:path>
            </a:pathLst>
          </a:custGeom>
          <a:solidFill>
            <a:srgbClr val="00AA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4691380" y="95249"/>
            <a:ext cx="4452620" cy="12700"/>
          </a:xfrm>
          <a:custGeom>
            <a:avLst/>
            <a:gdLst/>
            <a:ahLst/>
            <a:cxnLst/>
            <a:rect l="l" t="t" r="r" b="b"/>
            <a:pathLst>
              <a:path w="4452620" h="12700">
                <a:moveTo>
                  <a:pt x="4452620" y="10160"/>
                </a:moveTo>
                <a:lnTo>
                  <a:pt x="33020" y="10160"/>
                </a:lnTo>
                <a:lnTo>
                  <a:pt x="33020" y="11430"/>
                </a:lnTo>
                <a:lnTo>
                  <a:pt x="36830" y="11430"/>
                </a:lnTo>
                <a:lnTo>
                  <a:pt x="36830" y="12700"/>
                </a:lnTo>
                <a:lnTo>
                  <a:pt x="4452620" y="12700"/>
                </a:lnTo>
                <a:lnTo>
                  <a:pt x="4452620" y="11430"/>
                </a:lnTo>
                <a:lnTo>
                  <a:pt x="4452620" y="10160"/>
                </a:lnTo>
                <a:close/>
              </a:path>
              <a:path w="4452620" h="12700">
                <a:moveTo>
                  <a:pt x="4452620" y="3810"/>
                </a:moveTo>
                <a:lnTo>
                  <a:pt x="12700" y="3810"/>
                </a:lnTo>
                <a:lnTo>
                  <a:pt x="12700" y="5080"/>
                </a:lnTo>
                <a:lnTo>
                  <a:pt x="16510" y="5080"/>
                </a:lnTo>
                <a:lnTo>
                  <a:pt x="16510" y="6350"/>
                </a:lnTo>
                <a:lnTo>
                  <a:pt x="20320" y="6350"/>
                </a:lnTo>
                <a:lnTo>
                  <a:pt x="20320" y="8890"/>
                </a:lnTo>
                <a:lnTo>
                  <a:pt x="24130" y="8890"/>
                </a:lnTo>
                <a:lnTo>
                  <a:pt x="24130" y="10160"/>
                </a:lnTo>
                <a:lnTo>
                  <a:pt x="29210" y="10160"/>
                </a:lnTo>
                <a:lnTo>
                  <a:pt x="29210" y="8890"/>
                </a:lnTo>
                <a:lnTo>
                  <a:pt x="4452620" y="8890"/>
                </a:lnTo>
                <a:lnTo>
                  <a:pt x="4452620" y="6350"/>
                </a:lnTo>
                <a:lnTo>
                  <a:pt x="4452620" y="5080"/>
                </a:lnTo>
                <a:lnTo>
                  <a:pt x="4452620" y="3810"/>
                </a:lnTo>
                <a:close/>
              </a:path>
              <a:path w="4452620" h="12700">
                <a:moveTo>
                  <a:pt x="4452620" y="0"/>
                </a:moveTo>
                <a:lnTo>
                  <a:pt x="0" y="0"/>
                </a:lnTo>
                <a:lnTo>
                  <a:pt x="0" y="2540"/>
                </a:lnTo>
                <a:lnTo>
                  <a:pt x="3810" y="2540"/>
                </a:lnTo>
                <a:lnTo>
                  <a:pt x="3810" y="3810"/>
                </a:lnTo>
                <a:lnTo>
                  <a:pt x="8890" y="3810"/>
                </a:lnTo>
                <a:lnTo>
                  <a:pt x="8890" y="2540"/>
                </a:lnTo>
                <a:lnTo>
                  <a:pt x="4452620" y="2540"/>
                </a:lnTo>
                <a:lnTo>
                  <a:pt x="4452620" y="0"/>
                </a:lnTo>
                <a:close/>
              </a:path>
            </a:pathLst>
          </a:custGeom>
          <a:solidFill>
            <a:srgbClr val="00A9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4732020" y="107949"/>
            <a:ext cx="4411980" cy="12700"/>
          </a:xfrm>
          <a:custGeom>
            <a:avLst/>
            <a:gdLst/>
            <a:ahLst/>
            <a:cxnLst/>
            <a:rect l="l" t="t" r="r" b="b"/>
            <a:pathLst>
              <a:path w="4411980" h="12700">
                <a:moveTo>
                  <a:pt x="4411980" y="10160"/>
                </a:moveTo>
                <a:lnTo>
                  <a:pt x="33020" y="10160"/>
                </a:lnTo>
                <a:lnTo>
                  <a:pt x="33020" y="11430"/>
                </a:lnTo>
                <a:lnTo>
                  <a:pt x="36830" y="11430"/>
                </a:lnTo>
                <a:lnTo>
                  <a:pt x="36830" y="12700"/>
                </a:lnTo>
                <a:lnTo>
                  <a:pt x="4411980" y="12700"/>
                </a:lnTo>
                <a:lnTo>
                  <a:pt x="4411980" y="11430"/>
                </a:lnTo>
                <a:lnTo>
                  <a:pt x="4411980" y="10160"/>
                </a:lnTo>
                <a:close/>
              </a:path>
              <a:path w="4411980" h="12700">
                <a:moveTo>
                  <a:pt x="4411980" y="3810"/>
                </a:moveTo>
                <a:lnTo>
                  <a:pt x="12700" y="3810"/>
                </a:lnTo>
                <a:lnTo>
                  <a:pt x="12700" y="5080"/>
                </a:lnTo>
                <a:lnTo>
                  <a:pt x="16510" y="5080"/>
                </a:lnTo>
                <a:lnTo>
                  <a:pt x="16510" y="6350"/>
                </a:lnTo>
                <a:lnTo>
                  <a:pt x="20320" y="6350"/>
                </a:lnTo>
                <a:lnTo>
                  <a:pt x="20320" y="8890"/>
                </a:lnTo>
                <a:lnTo>
                  <a:pt x="25400" y="8890"/>
                </a:lnTo>
                <a:lnTo>
                  <a:pt x="25400" y="10160"/>
                </a:lnTo>
                <a:lnTo>
                  <a:pt x="29210" y="10160"/>
                </a:lnTo>
                <a:lnTo>
                  <a:pt x="29210" y="8890"/>
                </a:lnTo>
                <a:lnTo>
                  <a:pt x="4411980" y="8890"/>
                </a:lnTo>
                <a:lnTo>
                  <a:pt x="4411980" y="6350"/>
                </a:lnTo>
                <a:lnTo>
                  <a:pt x="4411980" y="5080"/>
                </a:lnTo>
                <a:lnTo>
                  <a:pt x="4411980" y="3810"/>
                </a:lnTo>
                <a:close/>
              </a:path>
              <a:path w="4411980" h="12700">
                <a:moveTo>
                  <a:pt x="4411980" y="0"/>
                </a:moveTo>
                <a:lnTo>
                  <a:pt x="0" y="0"/>
                </a:lnTo>
                <a:lnTo>
                  <a:pt x="0" y="2540"/>
                </a:lnTo>
                <a:lnTo>
                  <a:pt x="5080" y="2540"/>
                </a:lnTo>
                <a:lnTo>
                  <a:pt x="5080" y="3810"/>
                </a:lnTo>
                <a:lnTo>
                  <a:pt x="8890" y="3810"/>
                </a:lnTo>
                <a:lnTo>
                  <a:pt x="8890" y="2540"/>
                </a:lnTo>
                <a:lnTo>
                  <a:pt x="4411980" y="2540"/>
                </a:lnTo>
                <a:lnTo>
                  <a:pt x="4411980" y="0"/>
                </a:lnTo>
                <a:close/>
              </a:path>
            </a:pathLst>
          </a:custGeom>
          <a:solidFill>
            <a:srgbClr val="00A9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4773930" y="120649"/>
            <a:ext cx="4370070" cy="12700"/>
          </a:xfrm>
          <a:custGeom>
            <a:avLst/>
            <a:gdLst/>
            <a:ahLst/>
            <a:cxnLst/>
            <a:rect l="l" t="t" r="r" b="b"/>
            <a:pathLst>
              <a:path w="4370070" h="12700">
                <a:moveTo>
                  <a:pt x="4370070" y="10160"/>
                </a:moveTo>
                <a:lnTo>
                  <a:pt x="33020" y="10160"/>
                </a:lnTo>
                <a:lnTo>
                  <a:pt x="33020" y="11430"/>
                </a:lnTo>
                <a:lnTo>
                  <a:pt x="38100" y="11430"/>
                </a:lnTo>
                <a:lnTo>
                  <a:pt x="38100" y="12700"/>
                </a:lnTo>
                <a:lnTo>
                  <a:pt x="4370070" y="12700"/>
                </a:lnTo>
                <a:lnTo>
                  <a:pt x="4370070" y="11430"/>
                </a:lnTo>
                <a:lnTo>
                  <a:pt x="4370070" y="10160"/>
                </a:lnTo>
                <a:close/>
              </a:path>
              <a:path w="4370070" h="12700">
                <a:moveTo>
                  <a:pt x="4370070" y="3810"/>
                </a:moveTo>
                <a:lnTo>
                  <a:pt x="11430" y="3810"/>
                </a:lnTo>
                <a:lnTo>
                  <a:pt x="11430" y="5080"/>
                </a:lnTo>
                <a:lnTo>
                  <a:pt x="15240" y="5080"/>
                </a:lnTo>
                <a:lnTo>
                  <a:pt x="15240" y="6350"/>
                </a:lnTo>
                <a:lnTo>
                  <a:pt x="20320" y="6350"/>
                </a:lnTo>
                <a:lnTo>
                  <a:pt x="20320" y="8890"/>
                </a:lnTo>
                <a:lnTo>
                  <a:pt x="25400" y="8890"/>
                </a:lnTo>
                <a:lnTo>
                  <a:pt x="25400" y="10160"/>
                </a:lnTo>
                <a:lnTo>
                  <a:pt x="27940" y="10160"/>
                </a:lnTo>
                <a:lnTo>
                  <a:pt x="27940" y="8890"/>
                </a:lnTo>
                <a:lnTo>
                  <a:pt x="4370070" y="8890"/>
                </a:lnTo>
                <a:lnTo>
                  <a:pt x="4370070" y="6350"/>
                </a:lnTo>
                <a:lnTo>
                  <a:pt x="4370070" y="5080"/>
                </a:lnTo>
                <a:lnTo>
                  <a:pt x="4370070" y="3810"/>
                </a:lnTo>
                <a:close/>
              </a:path>
              <a:path w="4370070" h="12700">
                <a:moveTo>
                  <a:pt x="4370070" y="0"/>
                </a:moveTo>
                <a:lnTo>
                  <a:pt x="0" y="0"/>
                </a:lnTo>
                <a:lnTo>
                  <a:pt x="0" y="2540"/>
                </a:lnTo>
                <a:lnTo>
                  <a:pt x="3810" y="2540"/>
                </a:lnTo>
                <a:lnTo>
                  <a:pt x="3810" y="3810"/>
                </a:lnTo>
                <a:lnTo>
                  <a:pt x="7620" y="3810"/>
                </a:lnTo>
                <a:lnTo>
                  <a:pt x="7620" y="2540"/>
                </a:lnTo>
                <a:lnTo>
                  <a:pt x="4370070" y="2540"/>
                </a:lnTo>
                <a:lnTo>
                  <a:pt x="4370070" y="0"/>
                </a:lnTo>
                <a:close/>
              </a:path>
            </a:pathLst>
          </a:custGeom>
          <a:solidFill>
            <a:srgbClr val="00A9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4815840" y="133349"/>
            <a:ext cx="4328160" cy="12700"/>
          </a:xfrm>
          <a:custGeom>
            <a:avLst/>
            <a:gdLst/>
            <a:ahLst/>
            <a:cxnLst/>
            <a:rect l="l" t="t" r="r" b="b"/>
            <a:pathLst>
              <a:path w="4328159" h="12700">
                <a:moveTo>
                  <a:pt x="4328160" y="10160"/>
                </a:moveTo>
                <a:lnTo>
                  <a:pt x="38100" y="10160"/>
                </a:lnTo>
                <a:lnTo>
                  <a:pt x="38100" y="11430"/>
                </a:lnTo>
                <a:lnTo>
                  <a:pt x="41910" y="11430"/>
                </a:lnTo>
                <a:lnTo>
                  <a:pt x="41910" y="12700"/>
                </a:lnTo>
                <a:lnTo>
                  <a:pt x="4328160" y="12700"/>
                </a:lnTo>
                <a:lnTo>
                  <a:pt x="4328160" y="11430"/>
                </a:lnTo>
                <a:lnTo>
                  <a:pt x="4328160" y="10160"/>
                </a:lnTo>
                <a:close/>
              </a:path>
              <a:path w="4328159" h="12700">
                <a:moveTo>
                  <a:pt x="4328160" y="3810"/>
                </a:moveTo>
                <a:lnTo>
                  <a:pt x="13970" y="3810"/>
                </a:lnTo>
                <a:lnTo>
                  <a:pt x="13970" y="5080"/>
                </a:lnTo>
                <a:lnTo>
                  <a:pt x="19050" y="5080"/>
                </a:lnTo>
                <a:lnTo>
                  <a:pt x="19050" y="6350"/>
                </a:lnTo>
                <a:lnTo>
                  <a:pt x="24130" y="6350"/>
                </a:lnTo>
                <a:lnTo>
                  <a:pt x="24130" y="8890"/>
                </a:lnTo>
                <a:lnTo>
                  <a:pt x="27940" y="8890"/>
                </a:lnTo>
                <a:lnTo>
                  <a:pt x="27940" y="10160"/>
                </a:lnTo>
                <a:lnTo>
                  <a:pt x="33020" y="10160"/>
                </a:lnTo>
                <a:lnTo>
                  <a:pt x="33020" y="8890"/>
                </a:lnTo>
                <a:lnTo>
                  <a:pt x="4328160" y="8890"/>
                </a:lnTo>
                <a:lnTo>
                  <a:pt x="4328160" y="6350"/>
                </a:lnTo>
                <a:lnTo>
                  <a:pt x="4328160" y="5080"/>
                </a:lnTo>
                <a:lnTo>
                  <a:pt x="4328160" y="3810"/>
                </a:lnTo>
                <a:close/>
              </a:path>
              <a:path w="4328159" h="12700">
                <a:moveTo>
                  <a:pt x="4328160" y="0"/>
                </a:moveTo>
                <a:lnTo>
                  <a:pt x="0" y="0"/>
                </a:lnTo>
                <a:lnTo>
                  <a:pt x="0" y="2540"/>
                </a:lnTo>
                <a:lnTo>
                  <a:pt x="5080" y="2540"/>
                </a:lnTo>
                <a:lnTo>
                  <a:pt x="5080" y="3810"/>
                </a:lnTo>
                <a:lnTo>
                  <a:pt x="10160" y="3810"/>
                </a:lnTo>
                <a:lnTo>
                  <a:pt x="10160" y="2540"/>
                </a:lnTo>
                <a:lnTo>
                  <a:pt x="4328160" y="2540"/>
                </a:lnTo>
                <a:lnTo>
                  <a:pt x="4328160" y="0"/>
                </a:lnTo>
                <a:close/>
              </a:path>
            </a:pathLst>
          </a:custGeom>
          <a:solidFill>
            <a:srgbClr val="00A8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4862830" y="146049"/>
            <a:ext cx="4281170" cy="13970"/>
          </a:xfrm>
          <a:custGeom>
            <a:avLst/>
            <a:gdLst/>
            <a:ahLst/>
            <a:cxnLst/>
            <a:rect l="l" t="t" r="r" b="b"/>
            <a:pathLst>
              <a:path w="4281170" h="13969">
                <a:moveTo>
                  <a:pt x="33020" y="8902"/>
                </a:moveTo>
                <a:lnTo>
                  <a:pt x="27940" y="8902"/>
                </a:lnTo>
                <a:lnTo>
                  <a:pt x="27940" y="10160"/>
                </a:lnTo>
                <a:lnTo>
                  <a:pt x="33020" y="10160"/>
                </a:lnTo>
                <a:lnTo>
                  <a:pt x="33020" y="8902"/>
                </a:lnTo>
                <a:close/>
              </a:path>
              <a:path w="4281170" h="13969">
                <a:moveTo>
                  <a:pt x="4281170" y="10160"/>
                </a:moveTo>
                <a:lnTo>
                  <a:pt x="36830" y="10160"/>
                </a:lnTo>
                <a:lnTo>
                  <a:pt x="36830" y="11430"/>
                </a:lnTo>
                <a:lnTo>
                  <a:pt x="41910" y="11430"/>
                </a:lnTo>
                <a:lnTo>
                  <a:pt x="41910" y="12700"/>
                </a:lnTo>
                <a:lnTo>
                  <a:pt x="46990" y="12700"/>
                </a:lnTo>
                <a:lnTo>
                  <a:pt x="46990" y="13970"/>
                </a:lnTo>
                <a:lnTo>
                  <a:pt x="4281170" y="13970"/>
                </a:lnTo>
                <a:lnTo>
                  <a:pt x="4281170" y="12700"/>
                </a:lnTo>
                <a:lnTo>
                  <a:pt x="4281170" y="11430"/>
                </a:lnTo>
                <a:lnTo>
                  <a:pt x="4281170" y="10160"/>
                </a:lnTo>
                <a:close/>
              </a:path>
              <a:path w="4281170" h="13969">
                <a:moveTo>
                  <a:pt x="4281170" y="3810"/>
                </a:moveTo>
                <a:lnTo>
                  <a:pt x="13970" y="3810"/>
                </a:lnTo>
                <a:lnTo>
                  <a:pt x="13970" y="5080"/>
                </a:lnTo>
                <a:lnTo>
                  <a:pt x="19050" y="5080"/>
                </a:lnTo>
                <a:lnTo>
                  <a:pt x="19050" y="6350"/>
                </a:lnTo>
                <a:lnTo>
                  <a:pt x="22860" y="6350"/>
                </a:lnTo>
                <a:lnTo>
                  <a:pt x="22860" y="8890"/>
                </a:lnTo>
                <a:lnTo>
                  <a:pt x="4281170" y="8890"/>
                </a:lnTo>
                <a:lnTo>
                  <a:pt x="4281170" y="6350"/>
                </a:lnTo>
                <a:lnTo>
                  <a:pt x="4281170" y="5080"/>
                </a:lnTo>
                <a:lnTo>
                  <a:pt x="4281170" y="3810"/>
                </a:lnTo>
                <a:close/>
              </a:path>
              <a:path w="4281170" h="13969">
                <a:moveTo>
                  <a:pt x="4281170" y="0"/>
                </a:moveTo>
                <a:lnTo>
                  <a:pt x="0" y="0"/>
                </a:lnTo>
                <a:lnTo>
                  <a:pt x="0" y="2540"/>
                </a:lnTo>
                <a:lnTo>
                  <a:pt x="5080" y="2540"/>
                </a:lnTo>
                <a:lnTo>
                  <a:pt x="5080" y="3810"/>
                </a:lnTo>
                <a:lnTo>
                  <a:pt x="8890" y="3810"/>
                </a:lnTo>
                <a:lnTo>
                  <a:pt x="8890" y="2540"/>
                </a:lnTo>
                <a:lnTo>
                  <a:pt x="4281170" y="2540"/>
                </a:lnTo>
                <a:lnTo>
                  <a:pt x="4281170" y="0"/>
                </a:lnTo>
                <a:close/>
              </a:path>
            </a:pathLst>
          </a:custGeom>
          <a:solidFill>
            <a:srgbClr val="00A8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4909820" y="160019"/>
            <a:ext cx="4234180" cy="12700"/>
          </a:xfrm>
          <a:custGeom>
            <a:avLst/>
            <a:gdLst/>
            <a:ahLst/>
            <a:cxnLst/>
            <a:rect l="l" t="t" r="r" b="b"/>
            <a:pathLst>
              <a:path w="4234180" h="12700">
                <a:moveTo>
                  <a:pt x="4234180" y="8890"/>
                </a:moveTo>
                <a:lnTo>
                  <a:pt x="36830" y="8890"/>
                </a:lnTo>
                <a:lnTo>
                  <a:pt x="36830" y="10160"/>
                </a:lnTo>
                <a:lnTo>
                  <a:pt x="40640" y="10160"/>
                </a:lnTo>
                <a:lnTo>
                  <a:pt x="40640" y="11430"/>
                </a:lnTo>
                <a:lnTo>
                  <a:pt x="45720" y="11430"/>
                </a:lnTo>
                <a:lnTo>
                  <a:pt x="45720" y="12700"/>
                </a:lnTo>
                <a:lnTo>
                  <a:pt x="4234180" y="12700"/>
                </a:lnTo>
                <a:lnTo>
                  <a:pt x="4234180" y="11430"/>
                </a:lnTo>
                <a:lnTo>
                  <a:pt x="4234180" y="10160"/>
                </a:lnTo>
                <a:lnTo>
                  <a:pt x="4234180" y="8890"/>
                </a:lnTo>
                <a:close/>
              </a:path>
              <a:path w="4234180" h="12700">
                <a:moveTo>
                  <a:pt x="4234180" y="2540"/>
                </a:moveTo>
                <a:lnTo>
                  <a:pt x="12700" y="2540"/>
                </a:lnTo>
                <a:lnTo>
                  <a:pt x="12700" y="3810"/>
                </a:lnTo>
                <a:lnTo>
                  <a:pt x="17780" y="3810"/>
                </a:lnTo>
                <a:lnTo>
                  <a:pt x="17780" y="5080"/>
                </a:lnTo>
                <a:lnTo>
                  <a:pt x="22860" y="5080"/>
                </a:lnTo>
                <a:lnTo>
                  <a:pt x="22860" y="7620"/>
                </a:lnTo>
                <a:lnTo>
                  <a:pt x="26670" y="7620"/>
                </a:lnTo>
                <a:lnTo>
                  <a:pt x="2667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4234180" y="7620"/>
                </a:lnTo>
                <a:lnTo>
                  <a:pt x="4234180" y="5080"/>
                </a:lnTo>
                <a:lnTo>
                  <a:pt x="4234180" y="3810"/>
                </a:lnTo>
                <a:lnTo>
                  <a:pt x="4234180" y="2540"/>
                </a:lnTo>
                <a:close/>
              </a:path>
              <a:path w="4234180" h="12700">
                <a:moveTo>
                  <a:pt x="423418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2540"/>
                </a:lnTo>
                <a:lnTo>
                  <a:pt x="8890" y="2540"/>
                </a:lnTo>
                <a:lnTo>
                  <a:pt x="8890" y="1270"/>
                </a:lnTo>
                <a:lnTo>
                  <a:pt x="4234180" y="1270"/>
                </a:lnTo>
                <a:lnTo>
                  <a:pt x="4234180" y="0"/>
                </a:lnTo>
                <a:close/>
              </a:path>
            </a:pathLst>
          </a:custGeom>
          <a:solidFill>
            <a:srgbClr val="00A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4955540" y="172719"/>
            <a:ext cx="4188460" cy="12700"/>
          </a:xfrm>
          <a:custGeom>
            <a:avLst/>
            <a:gdLst/>
            <a:ahLst/>
            <a:cxnLst/>
            <a:rect l="l" t="t" r="r" b="b"/>
            <a:pathLst>
              <a:path w="4188459" h="12700">
                <a:moveTo>
                  <a:pt x="4188460" y="8890"/>
                </a:moveTo>
                <a:lnTo>
                  <a:pt x="36830" y="8890"/>
                </a:lnTo>
                <a:lnTo>
                  <a:pt x="36830" y="10160"/>
                </a:lnTo>
                <a:lnTo>
                  <a:pt x="41910" y="10160"/>
                </a:lnTo>
                <a:lnTo>
                  <a:pt x="41910" y="11430"/>
                </a:lnTo>
                <a:lnTo>
                  <a:pt x="46990" y="11430"/>
                </a:lnTo>
                <a:lnTo>
                  <a:pt x="46990" y="12700"/>
                </a:lnTo>
                <a:lnTo>
                  <a:pt x="4188460" y="12700"/>
                </a:lnTo>
                <a:lnTo>
                  <a:pt x="4188460" y="11430"/>
                </a:lnTo>
                <a:lnTo>
                  <a:pt x="4188460" y="10160"/>
                </a:lnTo>
                <a:lnTo>
                  <a:pt x="4188460" y="8890"/>
                </a:lnTo>
                <a:close/>
              </a:path>
              <a:path w="4188459" h="12700">
                <a:moveTo>
                  <a:pt x="4188460" y="2540"/>
                </a:moveTo>
                <a:lnTo>
                  <a:pt x="13970" y="2540"/>
                </a:lnTo>
                <a:lnTo>
                  <a:pt x="13970" y="3810"/>
                </a:lnTo>
                <a:lnTo>
                  <a:pt x="19050" y="3810"/>
                </a:lnTo>
                <a:lnTo>
                  <a:pt x="19050" y="5080"/>
                </a:lnTo>
                <a:lnTo>
                  <a:pt x="22860" y="5080"/>
                </a:lnTo>
                <a:lnTo>
                  <a:pt x="22860" y="7620"/>
                </a:lnTo>
                <a:lnTo>
                  <a:pt x="27940" y="7620"/>
                </a:lnTo>
                <a:lnTo>
                  <a:pt x="27940" y="8890"/>
                </a:lnTo>
                <a:lnTo>
                  <a:pt x="33020" y="8890"/>
                </a:lnTo>
                <a:lnTo>
                  <a:pt x="33020" y="7620"/>
                </a:lnTo>
                <a:lnTo>
                  <a:pt x="4188460" y="7620"/>
                </a:lnTo>
                <a:lnTo>
                  <a:pt x="4188460" y="5080"/>
                </a:lnTo>
                <a:lnTo>
                  <a:pt x="4188460" y="3810"/>
                </a:lnTo>
                <a:lnTo>
                  <a:pt x="4188460" y="2540"/>
                </a:lnTo>
                <a:close/>
              </a:path>
              <a:path w="4188459" h="12700">
                <a:moveTo>
                  <a:pt x="4188460" y="0"/>
                </a:moveTo>
                <a:lnTo>
                  <a:pt x="0" y="0"/>
                </a:lnTo>
                <a:lnTo>
                  <a:pt x="0" y="1282"/>
                </a:lnTo>
                <a:lnTo>
                  <a:pt x="5080" y="1282"/>
                </a:lnTo>
                <a:lnTo>
                  <a:pt x="5080" y="2540"/>
                </a:lnTo>
                <a:lnTo>
                  <a:pt x="8890" y="2540"/>
                </a:lnTo>
                <a:lnTo>
                  <a:pt x="8890" y="1282"/>
                </a:lnTo>
                <a:lnTo>
                  <a:pt x="4188460" y="1282"/>
                </a:lnTo>
                <a:lnTo>
                  <a:pt x="4188460" y="0"/>
                </a:lnTo>
                <a:close/>
              </a:path>
            </a:pathLst>
          </a:custGeom>
          <a:solidFill>
            <a:srgbClr val="00A7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002530" y="185419"/>
            <a:ext cx="4141470" cy="12700"/>
          </a:xfrm>
          <a:custGeom>
            <a:avLst/>
            <a:gdLst/>
            <a:ahLst/>
            <a:cxnLst/>
            <a:rect l="l" t="t" r="r" b="b"/>
            <a:pathLst>
              <a:path w="4141470" h="12700">
                <a:moveTo>
                  <a:pt x="4132580" y="8890"/>
                </a:moveTo>
                <a:lnTo>
                  <a:pt x="36830" y="8890"/>
                </a:lnTo>
                <a:lnTo>
                  <a:pt x="36830" y="10160"/>
                </a:lnTo>
                <a:lnTo>
                  <a:pt x="41910" y="10160"/>
                </a:lnTo>
                <a:lnTo>
                  <a:pt x="41910" y="11430"/>
                </a:lnTo>
                <a:lnTo>
                  <a:pt x="45720" y="11430"/>
                </a:lnTo>
                <a:lnTo>
                  <a:pt x="45720" y="12700"/>
                </a:lnTo>
                <a:lnTo>
                  <a:pt x="4123690" y="12700"/>
                </a:lnTo>
                <a:lnTo>
                  <a:pt x="4123690" y="11430"/>
                </a:lnTo>
                <a:lnTo>
                  <a:pt x="4127500" y="11430"/>
                </a:lnTo>
                <a:lnTo>
                  <a:pt x="4127500" y="10160"/>
                </a:lnTo>
                <a:lnTo>
                  <a:pt x="4132580" y="10160"/>
                </a:lnTo>
                <a:lnTo>
                  <a:pt x="4132580" y="8890"/>
                </a:lnTo>
                <a:close/>
              </a:path>
              <a:path w="4141470" h="12700">
                <a:moveTo>
                  <a:pt x="4141470" y="2540"/>
                </a:moveTo>
                <a:lnTo>
                  <a:pt x="13970" y="2540"/>
                </a:lnTo>
                <a:lnTo>
                  <a:pt x="13970" y="3810"/>
                </a:lnTo>
                <a:lnTo>
                  <a:pt x="17780" y="3810"/>
                </a:lnTo>
                <a:lnTo>
                  <a:pt x="17780" y="5080"/>
                </a:lnTo>
                <a:lnTo>
                  <a:pt x="22860" y="5080"/>
                </a:lnTo>
                <a:lnTo>
                  <a:pt x="22860" y="7620"/>
                </a:lnTo>
                <a:lnTo>
                  <a:pt x="27940" y="7620"/>
                </a:lnTo>
                <a:lnTo>
                  <a:pt x="2794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4136377" y="7620"/>
                </a:lnTo>
                <a:lnTo>
                  <a:pt x="4136377" y="8890"/>
                </a:lnTo>
                <a:lnTo>
                  <a:pt x="4141470" y="8890"/>
                </a:lnTo>
                <a:lnTo>
                  <a:pt x="4141470" y="7620"/>
                </a:lnTo>
                <a:lnTo>
                  <a:pt x="4141470" y="5080"/>
                </a:lnTo>
                <a:lnTo>
                  <a:pt x="4141470" y="3810"/>
                </a:lnTo>
                <a:lnTo>
                  <a:pt x="4141470" y="2540"/>
                </a:lnTo>
                <a:close/>
              </a:path>
              <a:path w="4141470" h="12700">
                <a:moveTo>
                  <a:pt x="414147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2540"/>
                </a:lnTo>
                <a:lnTo>
                  <a:pt x="8890" y="2540"/>
                </a:lnTo>
                <a:lnTo>
                  <a:pt x="8890" y="1270"/>
                </a:lnTo>
                <a:lnTo>
                  <a:pt x="4141470" y="1270"/>
                </a:lnTo>
                <a:lnTo>
                  <a:pt x="4141470" y="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048250" y="198119"/>
            <a:ext cx="4077970" cy="12700"/>
          </a:xfrm>
          <a:custGeom>
            <a:avLst/>
            <a:gdLst/>
            <a:ahLst/>
            <a:cxnLst/>
            <a:rect l="l" t="t" r="r" b="b"/>
            <a:pathLst>
              <a:path w="4077970" h="12700">
                <a:moveTo>
                  <a:pt x="4041140" y="8890"/>
                </a:moveTo>
                <a:lnTo>
                  <a:pt x="38100" y="8890"/>
                </a:lnTo>
                <a:lnTo>
                  <a:pt x="38100" y="10160"/>
                </a:lnTo>
                <a:lnTo>
                  <a:pt x="41910" y="10160"/>
                </a:lnTo>
                <a:lnTo>
                  <a:pt x="41910" y="11430"/>
                </a:lnTo>
                <a:lnTo>
                  <a:pt x="46990" y="11430"/>
                </a:lnTo>
                <a:lnTo>
                  <a:pt x="46990" y="12700"/>
                </a:lnTo>
                <a:lnTo>
                  <a:pt x="4032250" y="12700"/>
                </a:lnTo>
                <a:lnTo>
                  <a:pt x="4032250" y="11430"/>
                </a:lnTo>
                <a:lnTo>
                  <a:pt x="4037330" y="11430"/>
                </a:lnTo>
                <a:lnTo>
                  <a:pt x="4037330" y="10160"/>
                </a:lnTo>
                <a:lnTo>
                  <a:pt x="4041140" y="10160"/>
                </a:lnTo>
                <a:lnTo>
                  <a:pt x="4041140" y="8890"/>
                </a:lnTo>
                <a:close/>
              </a:path>
              <a:path w="4077970" h="12700">
                <a:moveTo>
                  <a:pt x="4064000" y="2540"/>
                </a:moveTo>
                <a:lnTo>
                  <a:pt x="13970" y="2540"/>
                </a:lnTo>
                <a:lnTo>
                  <a:pt x="13970" y="3810"/>
                </a:lnTo>
                <a:lnTo>
                  <a:pt x="19050" y="3810"/>
                </a:lnTo>
                <a:lnTo>
                  <a:pt x="19050" y="5080"/>
                </a:lnTo>
                <a:lnTo>
                  <a:pt x="24130" y="5080"/>
                </a:lnTo>
                <a:lnTo>
                  <a:pt x="24130" y="7632"/>
                </a:lnTo>
                <a:lnTo>
                  <a:pt x="27940" y="7632"/>
                </a:lnTo>
                <a:lnTo>
                  <a:pt x="27940" y="8890"/>
                </a:lnTo>
                <a:lnTo>
                  <a:pt x="33020" y="8890"/>
                </a:lnTo>
                <a:lnTo>
                  <a:pt x="33020" y="7632"/>
                </a:lnTo>
                <a:lnTo>
                  <a:pt x="4046220" y="7632"/>
                </a:lnTo>
                <a:lnTo>
                  <a:pt x="4046220" y="8890"/>
                </a:lnTo>
                <a:lnTo>
                  <a:pt x="4050030" y="8890"/>
                </a:lnTo>
                <a:lnTo>
                  <a:pt x="4050030" y="7632"/>
                </a:lnTo>
                <a:lnTo>
                  <a:pt x="4055110" y="7632"/>
                </a:lnTo>
                <a:lnTo>
                  <a:pt x="4055110" y="5080"/>
                </a:lnTo>
                <a:lnTo>
                  <a:pt x="4060190" y="5080"/>
                </a:lnTo>
                <a:lnTo>
                  <a:pt x="4060190" y="3810"/>
                </a:lnTo>
                <a:lnTo>
                  <a:pt x="4064000" y="3810"/>
                </a:lnTo>
                <a:lnTo>
                  <a:pt x="4064000" y="2540"/>
                </a:lnTo>
                <a:close/>
              </a:path>
              <a:path w="4077970" h="12700">
                <a:moveTo>
                  <a:pt x="407797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2540"/>
                </a:lnTo>
                <a:lnTo>
                  <a:pt x="10160" y="2540"/>
                </a:lnTo>
                <a:lnTo>
                  <a:pt x="10160" y="1270"/>
                </a:lnTo>
                <a:lnTo>
                  <a:pt x="4069080" y="1270"/>
                </a:lnTo>
                <a:lnTo>
                  <a:pt x="4069080" y="2540"/>
                </a:lnTo>
                <a:lnTo>
                  <a:pt x="4072890" y="2540"/>
                </a:lnTo>
                <a:lnTo>
                  <a:pt x="4072890" y="1270"/>
                </a:lnTo>
                <a:lnTo>
                  <a:pt x="4077970" y="1270"/>
                </a:lnTo>
                <a:lnTo>
                  <a:pt x="4077970" y="0"/>
                </a:lnTo>
                <a:close/>
              </a:path>
            </a:pathLst>
          </a:custGeom>
          <a:solidFill>
            <a:srgbClr val="00A6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095240" y="210819"/>
            <a:ext cx="3985260" cy="14604"/>
          </a:xfrm>
          <a:custGeom>
            <a:avLst/>
            <a:gdLst/>
            <a:ahLst/>
            <a:cxnLst/>
            <a:rect l="l" t="t" r="r" b="b"/>
            <a:pathLst>
              <a:path w="3985259" h="14604">
                <a:moveTo>
                  <a:pt x="3949700" y="8890"/>
                </a:moveTo>
                <a:lnTo>
                  <a:pt x="36830" y="8890"/>
                </a:lnTo>
                <a:lnTo>
                  <a:pt x="36830" y="10160"/>
                </a:lnTo>
                <a:lnTo>
                  <a:pt x="41910" y="10160"/>
                </a:lnTo>
                <a:lnTo>
                  <a:pt x="41910" y="11430"/>
                </a:lnTo>
                <a:lnTo>
                  <a:pt x="46990" y="11430"/>
                </a:lnTo>
                <a:lnTo>
                  <a:pt x="46990" y="13982"/>
                </a:lnTo>
                <a:lnTo>
                  <a:pt x="3940810" y="13982"/>
                </a:lnTo>
                <a:lnTo>
                  <a:pt x="3940810" y="11430"/>
                </a:lnTo>
                <a:lnTo>
                  <a:pt x="3945890" y="11430"/>
                </a:lnTo>
                <a:lnTo>
                  <a:pt x="3945890" y="10160"/>
                </a:lnTo>
                <a:lnTo>
                  <a:pt x="3949700" y="10160"/>
                </a:lnTo>
                <a:lnTo>
                  <a:pt x="3949700" y="8890"/>
                </a:lnTo>
                <a:close/>
              </a:path>
              <a:path w="3985259" h="14604">
                <a:moveTo>
                  <a:pt x="3972560" y="2540"/>
                </a:moveTo>
                <a:lnTo>
                  <a:pt x="13970" y="2540"/>
                </a:lnTo>
                <a:lnTo>
                  <a:pt x="13970" y="3810"/>
                </a:lnTo>
                <a:lnTo>
                  <a:pt x="19050" y="3810"/>
                </a:lnTo>
                <a:lnTo>
                  <a:pt x="19050" y="5080"/>
                </a:lnTo>
                <a:lnTo>
                  <a:pt x="22860" y="5080"/>
                </a:lnTo>
                <a:lnTo>
                  <a:pt x="22860" y="7632"/>
                </a:lnTo>
                <a:lnTo>
                  <a:pt x="27940" y="7632"/>
                </a:lnTo>
                <a:lnTo>
                  <a:pt x="27940" y="8890"/>
                </a:lnTo>
                <a:lnTo>
                  <a:pt x="33020" y="8890"/>
                </a:lnTo>
                <a:lnTo>
                  <a:pt x="33020" y="7632"/>
                </a:lnTo>
                <a:lnTo>
                  <a:pt x="3954780" y="7632"/>
                </a:lnTo>
                <a:lnTo>
                  <a:pt x="3954780" y="8890"/>
                </a:lnTo>
                <a:lnTo>
                  <a:pt x="3958590" y="8890"/>
                </a:lnTo>
                <a:lnTo>
                  <a:pt x="3958590" y="7632"/>
                </a:lnTo>
                <a:lnTo>
                  <a:pt x="3963670" y="7632"/>
                </a:lnTo>
                <a:lnTo>
                  <a:pt x="3963670" y="5080"/>
                </a:lnTo>
                <a:lnTo>
                  <a:pt x="3967467" y="5080"/>
                </a:lnTo>
                <a:lnTo>
                  <a:pt x="3967467" y="3810"/>
                </a:lnTo>
                <a:lnTo>
                  <a:pt x="3972560" y="3810"/>
                </a:lnTo>
                <a:lnTo>
                  <a:pt x="3972560" y="2540"/>
                </a:lnTo>
                <a:close/>
              </a:path>
              <a:path w="3985259" h="14604">
                <a:moveTo>
                  <a:pt x="3985260" y="0"/>
                </a:moveTo>
                <a:lnTo>
                  <a:pt x="0" y="0"/>
                </a:lnTo>
                <a:lnTo>
                  <a:pt x="0" y="1282"/>
                </a:lnTo>
                <a:lnTo>
                  <a:pt x="5080" y="1282"/>
                </a:lnTo>
                <a:lnTo>
                  <a:pt x="5080" y="2540"/>
                </a:lnTo>
                <a:lnTo>
                  <a:pt x="8890" y="2540"/>
                </a:lnTo>
                <a:lnTo>
                  <a:pt x="8890" y="1282"/>
                </a:lnTo>
                <a:lnTo>
                  <a:pt x="3976370" y="1282"/>
                </a:lnTo>
                <a:lnTo>
                  <a:pt x="3976370" y="2540"/>
                </a:lnTo>
                <a:lnTo>
                  <a:pt x="3981450" y="2540"/>
                </a:lnTo>
                <a:lnTo>
                  <a:pt x="3981450" y="1282"/>
                </a:lnTo>
                <a:lnTo>
                  <a:pt x="3985260" y="1282"/>
                </a:lnTo>
                <a:lnTo>
                  <a:pt x="3985260" y="0"/>
                </a:lnTo>
                <a:close/>
              </a:path>
            </a:pathLst>
          </a:custGeom>
          <a:solidFill>
            <a:srgbClr val="00A6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146040" y="224802"/>
            <a:ext cx="3886200" cy="12700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5080" y="0"/>
                </a:moveTo>
                <a:lnTo>
                  <a:pt x="0" y="0"/>
                </a:lnTo>
                <a:lnTo>
                  <a:pt x="0" y="1257"/>
                </a:lnTo>
                <a:lnTo>
                  <a:pt x="5080" y="1257"/>
                </a:lnTo>
                <a:lnTo>
                  <a:pt x="5080" y="0"/>
                </a:lnTo>
                <a:close/>
              </a:path>
              <a:path w="3886200" h="12700">
                <a:moveTo>
                  <a:pt x="3854450" y="7607"/>
                </a:moveTo>
                <a:lnTo>
                  <a:pt x="33020" y="7607"/>
                </a:lnTo>
                <a:lnTo>
                  <a:pt x="33020" y="8877"/>
                </a:lnTo>
                <a:lnTo>
                  <a:pt x="36830" y="8877"/>
                </a:lnTo>
                <a:lnTo>
                  <a:pt x="36830" y="10147"/>
                </a:lnTo>
                <a:lnTo>
                  <a:pt x="41910" y="10147"/>
                </a:lnTo>
                <a:lnTo>
                  <a:pt x="41910" y="12700"/>
                </a:lnTo>
                <a:lnTo>
                  <a:pt x="3845560" y="12700"/>
                </a:lnTo>
                <a:lnTo>
                  <a:pt x="3845560" y="10147"/>
                </a:lnTo>
                <a:lnTo>
                  <a:pt x="3849370" y="10147"/>
                </a:lnTo>
                <a:lnTo>
                  <a:pt x="3849370" y="8877"/>
                </a:lnTo>
                <a:lnTo>
                  <a:pt x="3854450" y="8877"/>
                </a:lnTo>
                <a:lnTo>
                  <a:pt x="3854450" y="7607"/>
                </a:lnTo>
                <a:close/>
              </a:path>
              <a:path w="3886200" h="12700">
                <a:moveTo>
                  <a:pt x="3876040" y="1257"/>
                </a:moveTo>
                <a:lnTo>
                  <a:pt x="8890" y="1257"/>
                </a:lnTo>
                <a:lnTo>
                  <a:pt x="8890" y="2527"/>
                </a:lnTo>
                <a:lnTo>
                  <a:pt x="13970" y="2527"/>
                </a:lnTo>
                <a:lnTo>
                  <a:pt x="13970" y="3797"/>
                </a:lnTo>
                <a:lnTo>
                  <a:pt x="19050" y="3797"/>
                </a:lnTo>
                <a:lnTo>
                  <a:pt x="19050" y="6350"/>
                </a:lnTo>
                <a:lnTo>
                  <a:pt x="22860" y="6350"/>
                </a:lnTo>
                <a:lnTo>
                  <a:pt x="22860" y="7607"/>
                </a:lnTo>
                <a:lnTo>
                  <a:pt x="27940" y="7607"/>
                </a:lnTo>
                <a:lnTo>
                  <a:pt x="27940" y="6350"/>
                </a:lnTo>
                <a:lnTo>
                  <a:pt x="3858260" y="6350"/>
                </a:lnTo>
                <a:lnTo>
                  <a:pt x="3858260" y="7607"/>
                </a:lnTo>
                <a:lnTo>
                  <a:pt x="3863340" y="7607"/>
                </a:lnTo>
                <a:lnTo>
                  <a:pt x="3863340" y="6350"/>
                </a:lnTo>
                <a:lnTo>
                  <a:pt x="3867150" y="6350"/>
                </a:lnTo>
                <a:lnTo>
                  <a:pt x="3867150" y="3797"/>
                </a:lnTo>
                <a:lnTo>
                  <a:pt x="3872230" y="3797"/>
                </a:lnTo>
                <a:lnTo>
                  <a:pt x="3872230" y="2527"/>
                </a:lnTo>
                <a:lnTo>
                  <a:pt x="3876040" y="2527"/>
                </a:lnTo>
                <a:lnTo>
                  <a:pt x="3876040" y="1257"/>
                </a:lnTo>
                <a:close/>
              </a:path>
              <a:path w="3886200" h="12700">
                <a:moveTo>
                  <a:pt x="3886200" y="0"/>
                </a:moveTo>
                <a:lnTo>
                  <a:pt x="3881120" y="0"/>
                </a:lnTo>
                <a:lnTo>
                  <a:pt x="3881120" y="1257"/>
                </a:lnTo>
                <a:lnTo>
                  <a:pt x="3886200" y="1257"/>
                </a:lnTo>
                <a:lnTo>
                  <a:pt x="3886200" y="0"/>
                </a:lnTo>
                <a:close/>
              </a:path>
            </a:pathLst>
          </a:custGeom>
          <a:solidFill>
            <a:srgbClr val="00A6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5193030" y="237502"/>
            <a:ext cx="3793490" cy="12700"/>
          </a:xfrm>
          <a:custGeom>
            <a:avLst/>
            <a:gdLst/>
            <a:ahLst/>
            <a:cxnLst/>
            <a:rect l="l" t="t" r="r" b="b"/>
            <a:pathLst>
              <a:path w="3793490" h="12700">
                <a:moveTo>
                  <a:pt x="3810" y="0"/>
                </a:moveTo>
                <a:lnTo>
                  <a:pt x="0" y="0"/>
                </a:lnTo>
                <a:lnTo>
                  <a:pt x="0" y="1257"/>
                </a:lnTo>
                <a:lnTo>
                  <a:pt x="3810" y="1257"/>
                </a:lnTo>
                <a:lnTo>
                  <a:pt x="3810" y="0"/>
                </a:lnTo>
                <a:close/>
              </a:path>
              <a:path w="3793490" h="12700">
                <a:moveTo>
                  <a:pt x="3763010" y="7607"/>
                </a:moveTo>
                <a:lnTo>
                  <a:pt x="31750" y="7607"/>
                </a:lnTo>
                <a:lnTo>
                  <a:pt x="31750" y="8877"/>
                </a:lnTo>
                <a:lnTo>
                  <a:pt x="36830" y="8877"/>
                </a:lnTo>
                <a:lnTo>
                  <a:pt x="36830" y="10147"/>
                </a:lnTo>
                <a:lnTo>
                  <a:pt x="41910" y="10147"/>
                </a:lnTo>
                <a:lnTo>
                  <a:pt x="41910" y="12700"/>
                </a:lnTo>
                <a:lnTo>
                  <a:pt x="3754120" y="12700"/>
                </a:lnTo>
                <a:lnTo>
                  <a:pt x="3754120" y="10147"/>
                </a:lnTo>
                <a:lnTo>
                  <a:pt x="3757930" y="10147"/>
                </a:lnTo>
                <a:lnTo>
                  <a:pt x="3757930" y="8877"/>
                </a:lnTo>
                <a:lnTo>
                  <a:pt x="3763010" y="8877"/>
                </a:lnTo>
                <a:lnTo>
                  <a:pt x="3763010" y="7607"/>
                </a:lnTo>
                <a:close/>
              </a:path>
              <a:path w="3793490" h="12700">
                <a:moveTo>
                  <a:pt x="3784600" y="1257"/>
                </a:moveTo>
                <a:lnTo>
                  <a:pt x="8890" y="1257"/>
                </a:lnTo>
                <a:lnTo>
                  <a:pt x="8890" y="2527"/>
                </a:lnTo>
                <a:lnTo>
                  <a:pt x="13970" y="2527"/>
                </a:lnTo>
                <a:lnTo>
                  <a:pt x="13970" y="3797"/>
                </a:lnTo>
                <a:lnTo>
                  <a:pt x="17780" y="3797"/>
                </a:lnTo>
                <a:lnTo>
                  <a:pt x="17780" y="6350"/>
                </a:lnTo>
                <a:lnTo>
                  <a:pt x="22860" y="6350"/>
                </a:lnTo>
                <a:lnTo>
                  <a:pt x="22860" y="7607"/>
                </a:lnTo>
                <a:lnTo>
                  <a:pt x="27940" y="7607"/>
                </a:lnTo>
                <a:lnTo>
                  <a:pt x="27940" y="6350"/>
                </a:lnTo>
                <a:lnTo>
                  <a:pt x="3766820" y="6350"/>
                </a:lnTo>
                <a:lnTo>
                  <a:pt x="3766820" y="7607"/>
                </a:lnTo>
                <a:lnTo>
                  <a:pt x="3771900" y="7607"/>
                </a:lnTo>
                <a:lnTo>
                  <a:pt x="3771900" y="6350"/>
                </a:lnTo>
                <a:lnTo>
                  <a:pt x="3775710" y="6350"/>
                </a:lnTo>
                <a:lnTo>
                  <a:pt x="3775710" y="3797"/>
                </a:lnTo>
                <a:lnTo>
                  <a:pt x="3780790" y="3797"/>
                </a:lnTo>
                <a:lnTo>
                  <a:pt x="3780790" y="2527"/>
                </a:lnTo>
                <a:lnTo>
                  <a:pt x="3784600" y="2527"/>
                </a:lnTo>
                <a:lnTo>
                  <a:pt x="3784600" y="1257"/>
                </a:lnTo>
                <a:close/>
              </a:path>
              <a:path w="3793490" h="12700">
                <a:moveTo>
                  <a:pt x="3793477" y="0"/>
                </a:moveTo>
                <a:lnTo>
                  <a:pt x="3789680" y="0"/>
                </a:lnTo>
                <a:lnTo>
                  <a:pt x="3789680" y="1257"/>
                </a:lnTo>
                <a:lnTo>
                  <a:pt x="3793477" y="1257"/>
                </a:lnTo>
                <a:lnTo>
                  <a:pt x="3793477" y="0"/>
                </a:lnTo>
                <a:close/>
              </a:path>
            </a:pathLst>
          </a:custGeom>
          <a:solidFill>
            <a:srgbClr val="00A5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5238750" y="250202"/>
            <a:ext cx="3703320" cy="12700"/>
          </a:xfrm>
          <a:custGeom>
            <a:avLst/>
            <a:gdLst/>
            <a:ahLst/>
            <a:cxnLst/>
            <a:rect l="l" t="t" r="r" b="b"/>
            <a:pathLst>
              <a:path w="3703320" h="12700">
                <a:moveTo>
                  <a:pt x="5080" y="0"/>
                </a:moveTo>
                <a:lnTo>
                  <a:pt x="0" y="0"/>
                </a:lnTo>
                <a:lnTo>
                  <a:pt x="0" y="1257"/>
                </a:lnTo>
                <a:lnTo>
                  <a:pt x="5080" y="1257"/>
                </a:lnTo>
                <a:lnTo>
                  <a:pt x="5080" y="0"/>
                </a:lnTo>
                <a:close/>
              </a:path>
              <a:path w="3703320" h="12700">
                <a:moveTo>
                  <a:pt x="3671570" y="7607"/>
                </a:moveTo>
                <a:lnTo>
                  <a:pt x="33020" y="7607"/>
                </a:lnTo>
                <a:lnTo>
                  <a:pt x="33020" y="8877"/>
                </a:lnTo>
                <a:lnTo>
                  <a:pt x="38100" y="8877"/>
                </a:lnTo>
                <a:lnTo>
                  <a:pt x="38100" y="10147"/>
                </a:lnTo>
                <a:lnTo>
                  <a:pt x="41910" y="10147"/>
                </a:lnTo>
                <a:lnTo>
                  <a:pt x="41910" y="12700"/>
                </a:lnTo>
                <a:lnTo>
                  <a:pt x="3662680" y="12700"/>
                </a:lnTo>
                <a:lnTo>
                  <a:pt x="3662680" y="10147"/>
                </a:lnTo>
                <a:lnTo>
                  <a:pt x="3667760" y="10147"/>
                </a:lnTo>
                <a:lnTo>
                  <a:pt x="3667760" y="8877"/>
                </a:lnTo>
                <a:lnTo>
                  <a:pt x="3671570" y="8877"/>
                </a:lnTo>
                <a:lnTo>
                  <a:pt x="3671570" y="7607"/>
                </a:lnTo>
                <a:close/>
              </a:path>
              <a:path w="3703320" h="12700">
                <a:moveTo>
                  <a:pt x="3694430" y="1257"/>
                </a:moveTo>
                <a:lnTo>
                  <a:pt x="10160" y="1257"/>
                </a:lnTo>
                <a:lnTo>
                  <a:pt x="10160" y="2527"/>
                </a:lnTo>
                <a:lnTo>
                  <a:pt x="13970" y="2527"/>
                </a:lnTo>
                <a:lnTo>
                  <a:pt x="13970" y="3797"/>
                </a:lnTo>
                <a:lnTo>
                  <a:pt x="19050" y="3797"/>
                </a:lnTo>
                <a:lnTo>
                  <a:pt x="19050" y="6350"/>
                </a:lnTo>
                <a:lnTo>
                  <a:pt x="24130" y="6350"/>
                </a:lnTo>
                <a:lnTo>
                  <a:pt x="24130" y="7607"/>
                </a:lnTo>
                <a:lnTo>
                  <a:pt x="27940" y="7607"/>
                </a:lnTo>
                <a:lnTo>
                  <a:pt x="27940" y="6350"/>
                </a:lnTo>
                <a:lnTo>
                  <a:pt x="3676650" y="6350"/>
                </a:lnTo>
                <a:lnTo>
                  <a:pt x="3676650" y="7607"/>
                </a:lnTo>
                <a:lnTo>
                  <a:pt x="3680460" y="7607"/>
                </a:lnTo>
                <a:lnTo>
                  <a:pt x="3680460" y="6350"/>
                </a:lnTo>
                <a:lnTo>
                  <a:pt x="3685540" y="6350"/>
                </a:lnTo>
                <a:lnTo>
                  <a:pt x="3685540" y="3797"/>
                </a:lnTo>
                <a:lnTo>
                  <a:pt x="3689350" y="3797"/>
                </a:lnTo>
                <a:lnTo>
                  <a:pt x="3689350" y="2527"/>
                </a:lnTo>
                <a:lnTo>
                  <a:pt x="3694430" y="2527"/>
                </a:lnTo>
                <a:lnTo>
                  <a:pt x="3694430" y="1257"/>
                </a:lnTo>
                <a:close/>
              </a:path>
              <a:path w="3703320" h="12700">
                <a:moveTo>
                  <a:pt x="3703320" y="0"/>
                </a:moveTo>
                <a:lnTo>
                  <a:pt x="3698240" y="0"/>
                </a:lnTo>
                <a:lnTo>
                  <a:pt x="3698240" y="1257"/>
                </a:lnTo>
                <a:lnTo>
                  <a:pt x="3703320" y="1257"/>
                </a:lnTo>
                <a:lnTo>
                  <a:pt x="3703320" y="0"/>
                </a:lnTo>
                <a:close/>
              </a:path>
            </a:pathLst>
          </a:custGeom>
          <a:solidFill>
            <a:srgbClr val="00A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285740" y="262902"/>
            <a:ext cx="3611879" cy="12700"/>
          </a:xfrm>
          <a:custGeom>
            <a:avLst/>
            <a:gdLst/>
            <a:ahLst/>
            <a:cxnLst/>
            <a:rect l="l" t="t" r="r" b="b"/>
            <a:pathLst>
              <a:path w="3611879" h="12700">
                <a:moveTo>
                  <a:pt x="5080" y="0"/>
                </a:moveTo>
                <a:lnTo>
                  <a:pt x="0" y="0"/>
                </a:lnTo>
                <a:lnTo>
                  <a:pt x="0" y="1257"/>
                </a:lnTo>
                <a:lnTo>
                  <a:pt x="5080" y="1257"/>
                </a:lnTo>
                <a:lnTo>
                  <a:pt x="5080" y="0"/>
                </a:lnTo>
                <a:close/>
              </a:path>
              <a:path w="3611879" h="12700">
                <a:moveTo>
                  <a:pt x="3580130" y="7607"/>
                </a:moveTo>
                <a:lnTo>
                  <a:pt x="33020" y="7607"/>
                </a:lnTo>
                <a:lnTo>
                  <a:pt x="33020" y="8877"/>
                </a:lnTo>
                <a:lnTo>
                  <a:pt x="36830" y="8877"/>
                </a:lnTo>
                <a:lnTo>
                  <a:pt x="36830" y="10147"/>
                </a:lnTo>
                <a:lnTo>
                  <a:pt x="41910" y="10147"/>
                </a:lnTo>
                <a:lnTo>
                  <a:pt x="41910" y="12700"/>
                </a:lnTo>
                <a:lnTo>
                  <a:pt x="3571240" y="12700"/>
                </a:lnTo>
                <a:lnTo>
                  <a:pt x="3571240" y="10147"/>
                </a:lnTo>
                <a:lnTo>
                  <a:pt x="3575050" y="10147"/>
                </a:lnTo>
                <a:lnTo>
                  <a:pt x="3575050" y="8877"/>
                </a:lnTo>
                <a:lnTo>
                  <a:pt x="3580130" y="8877"/>
                </a:lnTo>
                <a:lnTo>
                  <a:pt x="3580130" y="7607"/>
                </a:lnTo>
                <a:close/>
              </a:path>
              <a:path w="3611879" h="12700">
                <a:moveTo>
                  <a:pt x="3602990" y="1257"/>
                </a:moveTo>
                <a:lnTo>
                  <a:pt x="8890" y="1257"/>
                </a:lnTo>
                <a:lnTo>
                  <a:pt x="8890" y="2527"/>
                </a:lnTo>
                <a:lnTo>
                  <a:pt x="13970" y="2527"/>
                </a:lnTo>
                <a:lnTo>
                  <a:pt x="13970" y="3797"/>
                </a:lnTo>
                <a:lnTo>
                  <a:pt x="19050" y="3797"/>
                </a:lnTo>
                <a:lnTo>
                  <a:pt x="19050" y="6350"/>
                </a:lnTo>
                <a:lnTo>
                  <a:pt x="22860" y="6350"/>
                </a:lnTo>
                <a:lnTo>
                  <a:pt x="22860" y="7607"/>
                </a:lnTo>
                <a:lnTo>
                  <a:pt x="27940" y="7607"/>
                </a:lnTo>
                <a:lnTo>
                  <a:pt x="27940" y="6350"/>
                </a:lnTo>
                <a:lnTo>
                  <a:pt x="3585210" y="6350"/>
                </a:lnTo>
                <a:lnTo>
                  <a:pt x="3585210" y="7607"/>
                </a:lnTo>
                <a:lnTo>
                  <a:pt x="3589020" y="7607"/>
                </a:lnTo>
                <a:lnTo>
                  <a:pt x="3589020" y="6350"/>
                </a:lnTo>
                <a:lnTo>
                  <a:pt x="3594100" y="6350"/>
                </a:lnTo>
                <a:lnTo>
                  <a:pt x="3594100" y="3797"/>
                </a:lnTo>
                <a:lnTo>
                  <a:pt x="3597910" y="3797"/>
                </a:lnTo>
                <a:lnTo>
                  <a:pt x="3597910" y="2527"/>
                </a:lnTo>
                <a:lnTo>
                  <a:pt x="3602990" y="2527"/>
                </a:lnTo>
                <a:lnTo>
                  <a:pt x="3602990" y="1257"/>
                </a:lnTo>
                <a:close/>
              </a:path>
              <a:path w="3611879" h="12700">
                <a:moveTo>
                  <a:pt x="3611867" y="0"/>
                </a:moveTo>
                <a:lnTo>
                  <a:pt x="3606800" y="0"/>
                </a:lnTo>
                <a:lnTo>
                  <a:pt x="3606800" y="1257"/>
                </a:lnTo>
                <a:lnTo>
                  <a:pt x="3611867" y="1257"/>
                </a:lnTo>
                <a:lnTo>
                  <a:pt x="3611867" y="0"/>
                </a:lnTo>
                <a:close/>
              </a:path>
            </a:pathLst>
          </a:custGeom>
          <a:solidFill>
            <a:srgbClr val="00A5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5332730" y="275602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3810" y="0"/>
                </a:moveTo>
                <a:lnTo>
                  <a:pt x="0" y="0"/>
                </a:lnTo>
                <a:lnTo>
                  <a:pt x="0" y="1257"/>
                </a:lnTo>
                <a:lnTo>
                  <a:pt x="3810" y="1257"/>
                </a:lnTo>
                <a:lnTo>
                  <a:pt x="3810" y="0"/>
                </a:lnTo>
                <a:close/>
              </a:path>
              <a:path w="3519170" h="13970">
                <a:moveTo>
                  <a:pt x="3488677" y="7607"/>
                </a:moveTo>
                <a:lnTo>
                  <a:pt x="31750" y="7607"/>
                </a:lnTo>
                <a:lnTo>
                  <a:pt x="31750" y="8877"/>
                </a:lnTo>
                <a:lnTo>
                  <a:pt x="36830" y="8877"/>
                </a:lnTo>
                <a:lnTo>
                  <a:pt x="36830" y="10147"/>
                </a:lnTo>
                <a:lnTo>
                  <a:pt x="41910" y="10147"/>
                </a:lnTo>
                <a:lnTo>
                  <a:pt x="41910" y="12700"/>
                </a:lnTo>
                <a:lnTo>
                  <a:pt x="45720" y="12700"/>
                </a:lnTo>
                <a:lnTo>
                  <a:pt x="45720" y="13957"/>
                </a:lnTo>
                <a:lnTo>
                  <a:pt x="50800" y="13957"/>
                </a:lnTo>
                <a:lnTo>
                  <a:pt x="50800" y="12700"/>
                </a:lnTo>
                <a:lnTo>
                  <a:pt x="3470910" y="12700"/>
                </a:lnTo>
                <a:lnTo>
                  <a:pt x="3470910" y="13957"/>
                </a:lnTo>
                <a:lnTo>
                  <a:pt x="3474720" y="13957"/>
                </a:lnTo>
                <a:lnTo>
                  <a:pt x="3474720" y="12700"/>
                </a:lnTo>
                <a:lnTo>
                  <a:pt x="3479800" y="12700"/>
                </a:lnTo>
                <a:lnTo>
                  <a:pt x="3479800" y="10147"/>
                </a:lnTo>
                <a:lnTo>
                  <a:pt x="3483610" y="10147"/>
                </a:lnTo>
                <a:lnTo>
                  <a:pt x="3483610" y="8877"/>
                </a:lnTo>
                <a:lnTo>
                  <a:pt x="3488677" y="8877"/>
                </a:lnTo>
                <a:lnTo>
                  <a:pt x="3488677" y="7607"/>
                </a:lnTo>
                <a:close/>
              </a:path>
              <a:path w="3519170" h="13970">
                <a:moveTo>
                  <a:pt x="3510280" y="1257"/>
                </a:moveTo>
                <a:lnTo>
                  <a:pt x="8890" y="1257"/>
                </a:lnTo>
                <a:lnTo>
                  <a:pt x="8890" y="2527"/>
                </a:lnTo>
                <a:lnTo>
                  <a:pt x="13970" y="2527"/>
                </a:lnTo>
                <a:lnTo>
                  <a:pt x="13970" y="3797"/>
                </a:lnTo>
                <a:lnTo>
                  <a:pt x="17780" y="3797"/>
                </a:lnTo>
                <a:lnTo>
                  <a:pt x="17780" y="6350"/>
                </a:lnTo>
                <a:lnTo>
                  <a:pt x="22860" y="6350"/>
                </a:lnTo>
                <a:lnTo>
                  <a:pt x="22860" y="7607"/>
                </a:lnTo>
                <a:lnTo>
                  <a:pt x="27940" y="7607"/>
                </a:lnTo>
                <a:lnTo>
                  <a:pt x="27940" y="6350"/>
                </a:lnTo>
                <a:lnTo>
                  <a:pt x="3492500" y="6350"/>
                </a:lnTo>
                <a:lnTo>
                  <a:pt x="3492500" y="7607"/>
                </a:lnTo>
                <a:lnTo>
                  <a:pt x="3497580" y="7607"/>
                </a:lnTo>
                <a:lnTo>
                  <a:pt x="3497580" y="6350"/>
                </a:lnTo>
                <a:lnTo>
                  <a:pt x="3501390" y="6350"/>
                </a:lnTo>
                <a:lnTo>
                  <a:pt x="3501390" y="3797"/>
                </a:lnTo>
                <a:lnTo>
                  <a:pt x="3506470" y="3797"/>
                </a:lnTo>
                <a:lnTo>
                  <a:pt x="3506470" y="2527"/>
                </a:lnTo>
                <a:lnTo>
                  <a:pt x="3510280" y="2527"/>
                </a:lnTo>
                <a:lnTo>
                  <a:pt x="3510280" y="1257"/>
                </a:lnTo>
                <a:close/>
              </a:path>
              <a:path w="3519170" h="13970">
                <a:moveTo>
                  <a:pt x="3519170" y="0"/>
                </a:moveTo>
                <a:lnTo>
                  <a:pt x="3515360" y="0"/>
                </a:lnTo>
                <a:lnTo>
                  <a:pt x="3515360" y="1257"/>
                </a:lnTo>
                <a:lnTo>
                  <a:pt x="3519170" y="1257"/>
                </a:lnTo>
                <a:lnTo>
                  <a:pt x="351917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5388610" y="289559"/>
            <a:ext cx="3409950" cy="12700"/>
          </a:xfrm>
          <a:custGeom>
            <a:avLst/>
            <a:gdLst/>
            <a:ahLst/>
            <a:cxnLst/>
            <a:rect l="l" t="t" r="r" b="b"/>
            <a:pathLst>
              <a:path w="3409950" h="12700">
                <a:moveTo>
                  <a:pt x="3387090" y="6350"/>
                </a:moveTo>
                <a:lnTo>
                  <a:pt x="22860" y="6350"/>
                </a:lnTo>
                <a:lnTo>
                  <a:pt x="22860" y="7620"/>
                </a:lnTo>
                <a:lnTo>
                  <a:pt x="26670" y="7620"/>
                </a:lnTo>
                <a:lnTo>
                  <a:pt x="26670" y="8890"/>
                </a:lnTo>
                <a:lnTo>
                  <a:pt x="31750" y="8890"/>
                </a:lnTo>
                <a:lnTo>
                  <a:pt x="31750" y="11442"/>
                </a:lnTo>
                <a:lnTo>
                  <a:pt x="36830" y="11442"/>
                </a:lnTo>
                <a:lnTo>
                  <a:pt x="36830" y="12700"/>
                </a:lnTo>
                <a:lnTo>
                  <a:pt x="40640" y="12700"/>
                </a:lnTo>
                <a:lnTo>
                  <a:pt x="40640" y="11442"/>
                </a:lnTo>
                <a:lnTo>
                  <a:pt x="3369310" y="11442"/>
                </a:lnTo>
                <a:lnTo>
                  <a:pt x="3369310" y="12700"/>
                </a:lnTo>
                <a:lnTo>
                  <a:pt x="3374390" y="12700"/>
                </a:lnTo>
                <a:lnTo>
                  <a:pt x="3374390" y="11442"/>
                </a:lnTo>
                <a:lnTo>
                  <a:pt x="3378200" y="11442"/>
                </a:lnTo>
                <a:lnTo>
                  <a:pt x="3378200" y="8890"/>
                </a:lnTo>
                <a:lnTo>
                  <a:pt x="3383280" y="8890"/>
                </a:lnTo>
                <a:lnTo>
                  <a:pt x="3383280" y="7620"/>
                </a:lnTo>
                <a:lnTo>
                  <a:pt x="3387090" y="7620"/>
                </a:lnTo>
                <a:lnTo>
                  <a:pt x="3387090" y="6350"/>
                </a:lnTo>
                <a:close/>
              </a:path>
              <a:path w="3409950" h="12700">
                <a:moveTo>
                  <a:pt x="340995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2540"/>
                </a:lnTo>
                <a:lnTo>
                  <a:pt x="8890" y="2540"/>
                </a:lnTo>
                <a:lnTo>
                  <a:pt x="8890" y="5092"/>
                </a:lnTo>
                <a:lnTo>
                  <a:pt x="12700" y="5092"/>
                </a:lnTo>
                <a:lnTo>
                  <a:pt x="12700" y="6350"/>
                </a:lnTo>
                <a:lnTo>
                  <a:pt x="17780" y="6350"/>
                </a:lnTo>
                <a:lnTo>
                  <a:pt x="17780" y="5092"/>
                </a:lnTo>
                <a:lnTo>
                  <a:pt x="3392170" y="5092"/>
                </a:lnTo>
                <a:lnTo>
                  <a:pt x="3392170" y="6350"/>
                </a:lnTo>
                <a:lnTo>
                  <a:pt x="3397250" y="6350"/>
                </a:lnTo>
                <a:lnTo>
                  <a:pt x="3397250" y="5092"/>
                </a:lnTo>
                <a:lnTo>
                  <a:pt x="3401060" y="5092"/>
                </a:lnTo>
                <a:lnTo>
                  <a:pt x="3401060" y="2540"/>
                </a:lnTo>
                <a:lnTo>
                  <a:pt x="3406140" y="2540"/>
                </a:lnTo>
                <a:lnTo>
                  <a:pt x="3406140" y="1270"/>
                </a:lnTo>
                <a:lnTo>
                  <a:pt x="3409950" y="1270"/>
                </a:lnTo>
                <a:lnTo>
                  <a:pt x="3409950" y="0"/>
                </a:lnTo>
                <a:close/>
              </a:path>
            </a:pathLst>
          </a:custGeom>
          <a:solidFill>
            <a:srgbClr val="00A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5434330" y="302259"/>
            <a:ext cx="3319779" cy="12700"/>
          </a:xfrm>
          <a:custGeom>
            <a:avLst/>
            <a:gdLst/>
            <a:ahLst/>
            <a:cxnLst/>
            <a:rect l="l" t="t" r="r" b="b"/>
            <a:pathLst>
              <a:path w="3319779" h="12700">
                <a:moveTo>
                  <a:pt x="3296920" y="6350"/>
                </a:moveTo>
                <a:lnTo>
                  <a:pt x="22860" y="6350"/>
                </a:lnTo>
                <a:lnTo>
                  <a:pt x="22860" y="7620"/>
                </a:lnTo>
                <a:lnTo>
                  <a:pt x="27940" y="7620"/>
                </a:lnTo>
                <a:lnTo>
                  <a:pt x="27940" y="8890"/>
                </a:lnTo>
                <a:lnTo>
                  <a:pt x="33020" y="8890"/>
                </a:lnTo>
                <a:lnTo>
                  <a:pt x="33020" y="11442"/>
                </a:lnTo>
                <a:lnTo>
                  <a:pt x="36830" y="11442"/>
                </a:lnTo>
                <a:lnTo>
                  <a:pt x="36830" y="12700"/>
                </a:lnTo>
                <a:lnTo>
                  <a:pt x="41910" y="12700"/>
                </a:lnTo>
                <a:lnTo>
                  <a:pt x="41910" y="11442"/>
                </a:lnTo>
                <a:lnTo>
                  <a:pt x="3279140" y="11442"/>
                </a:lnTo>
                <a:lnTo>
                  <a:pt x="3279140" y="12700"/>
                </a:lnTo>
                <a:lnTo>
                  <a:pt x="3284220" y="12700"/>
                </a:lnTo>
                <a:lnTo>
                  <a:pt x="3284220" y="11442"/>
                </a:lnTo>
                <a:lnTo>
                  <a:pt x="3288030" y="11442"/>
                </a:lnTo>
                <a:lnTo>
                  <a:pt x="3288030" y="8890"/>
                </a:lnTo>
                <a:lnTo>
                  <a:pt x="3293110" y="8890"/>
                </a:lnTo>
                <a:lnTo>
                  <a:pt x="3293110" y="7620"/>
                </a:lnTo>
                <a:lnTo>
                  <a:pt x="3296920" y="7620"/>
                </a:lnTo>
                <a:lnTo>
                  <a:pt x="3296920" y="6350"/>
                </a:lnTo>
                <a:close/>
              </a:path>
              <a:path w="3319779" h="12700">
                <a:moveTo>
                  <a:pt x="33197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2540"/>
                </a:lnTo>
                <a:lnTo>
                  <a:pt x="8890" y="2540"/>
                </a:lnTo>
                <a:lnTo>
                  <a:pt x="8890" y="5092"/>
                </a:lnTo>
                <a:lnTo>
                  <a:pt x="13970" y="5092"/>
                </a:lnTo>
                <a:lnTo>
                  <a:pt x="13970" y="6350"/>
                </a:lnTo>
                <a:lnTo>
                  <a:pt x="19050" y="6350"/>
                </a:lnTo>
                <a:lnTo>
                  <a:pt x="19050" y="5092"/>
                </a:lnTo>
                <a:lnTo>
                  <a:pt x="3302000" y="5092"/>
                </a:lnTo>
                <a:lnTo>
                  <a:pt x="3302000" y="6350"/>
                </a:lnTo>
                <a:lnTo>
                  <a:pt x="3305810" y="6350"/>
                </a:lnTo>
                <a:lnTo>
                  <a:pt x="3305810" y="5092"/>
                </a:lnTo>
                <a:lnTo>
                  <a:pt x="3310890" y="5092"/>
                </a:lnTo>
                <a:lnTo>
                  <a:pt x="3310890" y="2540"/>
                </a:lnTo>
                <a:lnTo>
                  <a:pt x="3314700" y="2540"/>
                </a:lnTo>
                <a:lnTo>
                  <a:pt x="3314700" y="1270"/>
                </a:lnTo>
                <a:lnTo>
                  <a:pt x="3319780" y="1270"/>
                </a:lnTo>
                <a:lnTo>
                  <a:pt x="3319780" y="0"/>
                </a:lnTo>
                <a:close/>
              </a:path>
            </a:pathLst>
          </a:custGeom>
          <a:solidFill>
            <a:srgbClr val="00A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5481320" y="314959"/>
            <a:ext cx="3228340" cy="12700"/>
          </a:xfrm>
          <a:custGeom>
            <a:avLst/>
            <a:gdLst/>
            <a:ahLst/>
            <a:cxnLst/>
            <a:rect l="l" t="t" r="r" b="b"/>
            <a:pathLst>
              <a:path w="3228340" h="12700">
                <a:moveTo>
                  <a:pt x="3205480" y="6350"/>
                </a:moveTo>
                <a:lnTo>
                  <a:pt x="22860" y="6350"/>
                </a:lnTo>
                <a:lnTo>
                  <a:pt x="22860" y="7620"/>
                </a:lnTo>
                <a:lnTo>
                  <a:pt x="29210" y="7620"/>
                </a:lnTo>
                <a:lnTo>
                  <a:pt x="29210" y="8890"/>
                </a:lnTo>
                <a:lnTo>
                  <a:pt x="33020" y="8890"/>
                </a:lnTo>
                <a:lnTo>
                  <a:pt x="33020" y="11442"/>
                </a:lnTo>
                <a:lnTo>
                  <a:pt x="38100" y="11442"/>
                </a:lnTo>
                <a:lnTo>
                  <a:pt x="38100" y="12700"/>
                </a:lnTo>
                <a:lnTo>
                  <a:pt x="44450" y="12700"/>
                </a:lnTo>
                <a:lnTo>
                  <a:pt x="44450" y="11442"/>
                </a:lnTo>
                <a:lnTo>
                  <a:pt x="3187700" y="11442"/>
                </a:lnTo>
                <a:lnTo>
                  <a:pt x="3187700" y="12700"/>
                </a:lnTo>
                <a:lnTo>
                  <a:pt x="3191510" y="12700"/>
                </a:lnTo>
                <a:lnTo>
                  <a:pt x="3191510" y="11442"/>
                </a:lnTo>
                <a:lnTo>
                  <a:pt x="3196590" y="11442"/>
                </a:lnTo>
                <a:lnTo>
                  <a:pt x="3196590" y="8890"/>
                </a:lnTo>
                <a:lnTo>
                  <a:pt x="3200387" y="8890"/>
                </a:lnTo>
                <a:lnTo>
                  <a:pt x="3200387" y="7620"/>
                </a:lnTo>
                <a:lnTo>
                  <a:pt x="3205480" y="7620"/>
                </a:lnTo>
                <a:lnTo>
                  <a:pt x="3205480" y="6350"/>
                </a:lnTo>
                <a:close/>
              </a:path>
              <a:path w="3228340" h="12700">
                <a:moveTo>
                  <a:pt x="3228340" y="0"/>
                </a:moveTo>
                <a:lnTo>
                  <a:pt x="0" y="0"/>
                </a:lnTo>
                <a:lnTo>
                  <a:pt x="0" y="1270"/>
                </a:lnTo>
                <a:lnTo>
                  <a:pt x="3810" y="1270"/>
                </a:lnTo>
                <a:lnTo>
                  <a:pt x="3810" y="2540"/>
                </a:lnTo>
                <a:lnTo>
                  <a:pt x="8890" y="2540"/>
                </a:lnTo>
                <a:lnTo>
                  <a:pt x="8890" y="5092"/>
                </a:lnTo>
                <a:lnTo>
                  <a:pt x="13970" y="5092"/>
                </a:lnTo>
                <a:lnTo>
                  <a:pt x="13970" y="6350"/>
                </a:lnTo>
                <a:lnTo>
                  <a:pt x="17780" y="6350"/>
                </a:lnTo>
                <a:lnTo>
                  <a:pt x="17780" y="5092"/>
                </a:lnTo>
                <a:lnTo>
                  <a:pt x="3209290" y="5092"/>
                </a:lnTo>
                <a:lnTo>
                  <a:pt x="3209290" y="6350"/>
                </a:lnTo>
                <a:lnTo>
                  <a:pt x="3214370" y="6350"/>
                </a:lnTo>
                <a:lnTo>
                  <a:pt x="3214370" y="5092"/>
                </a:lnTo>
                <a:lnTo>
                  <a:pt x="3218180" y="5092"/>
                </a:lnTo>
                <a:lnTo>
                  <a:pt x="3218180" y="2540"/>
                </a:lnTo>
                <a:lnTo>
                  <a:pt x="3223260" y="2540"/>
                </a:lnTo>
                <a:lnTo>
                  <a:pt x="3223260" y="1270"/>
                </a:lnTo>
                <a:lnTo>
                  <a:pt x="3228340" y="1270"/>
                </a:lnTo>
                <a:lnTo>
                  <a:pt x="3228340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5530850" y="327659"/>
            <a:ext cx="3133090" cy="12700"/>
          </a:xfrm>
          <a:custGeom>
            <a:avLst/>
            <a:gdLst/>
            <a:ahLst/>
            <a:cxnLst/>
            <a:rect l="l" t="t" r="r" b="b"/>
            <a:pathLst>
              <a:path w="3133090" h="12700">
                <a:moveTo>
                  <a:pt x="3111500" y="6350"/>
                </a:moveTo>
                <a:lnTo>
                  <a:pt x="27940" y="6350"/>
                </a:lnTo>
                <a:lnTo>
                  <a:pt x="27940" y="7620"/>
                </a:lnTo>
                <a:lnTo>
                  <a:pt x="34290" y="7620"/>
                </a:lnTo>
                <a:lnTo>
                  <a:pt x="34290" y="8890"/>
                </a:lnTo>
                <a:lnTo>
                  <a:pt x="39370" y="8890"/>
                </a:lnTo>
                <a:lnTo>
                  <a:pt x="39370" y="11442"/>
                </a:lnTo>
                <a:lnTo>
                  <a:pt x="45720" y="11442"/>
                </a:lnTo>
                <a:lnTo>
                  <a:pt x="45720" y="12700"/>
                </a:lnTo>
                <a:lnTo>
                  <a:pt x="50800" y="12700"/>
                </a:lnTo>
                <a:lnTo>
                  <a:pt x="50800" y="11442"/>
                </a:lnTo>
                <a:lnTo>
                  <a:pt x="3093720" y="11442"/>
                </a:lnTo>
                <a:lnTo>
                  <a:pt x="3093720" y="12700"/>
                </a:lnTo>
                <a:lnTo>
                  <a:pt x="3097530" y="12700"/>
                </a:lnTo>
                <a:lnTo>
                  <a:pt x="3097530" y="11442"/>
                </a:lnTo>
                <a:lnTo>
                  <a:pt x="3102610" y="11442"/>
                </a:lnTo>
                <a:lnTo>
                  <a:pt x="3102610" y="8890"/>
                </a:lnTo>
                <a:lnTo>
                  <a:pt x="3106420" y="8890"/>
                </a:lnTo>
                <a:lnTo>
                  <a:pt x="3106420" y="7620"/>
                </a:lnTo>
                <a:lnTo>
                  <a:pt x="3111500" y="7620"/>
                </a:lnTo>
                <a:lnTo>
                  <a:pt x="3111500" y="6350"/>
                </a:lnTo>
                <a:close/>
              </a:path>
              <a:path w="3133090" h="12700">
                <a:moveTo>
                  <a:pt x="313309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2540"/>
                </a:lnTo>
                <a:lnTo>
                  <a:pt x="11430" y="2540"/>
                </a:lnTo>
                <a:lnTo>
                  <a:pt x="11430" y="5092"/>
                </a:lnTo>
                <a:lnTo>
                  <a:pt x="16510" y="5092"/>
                </a:lnTo>
                <a:lnTo>
                  <a:pt x="16510" y="6350"/>
                </a:lnTo>
                <a:lnTo>
                  <a:pt x="22860" y="6350"/>
                </a:lnTo>
                <a:lnTo>
                  <a:pt x="22860" y="5092"/>
                </a:lnTo>
                <a:lnTo>
                  <a:pt x="3115310" y="5092"/>
                </a:lnTo>
                <a:lnTo>
                  <a:pt x="3115310" y="6350"/>
                </a:lnTo>
                <a:lnTo>
                  <a:pt x="3120390" y="6350"/>
                </a:lnTo>
                <a:lnTo>
                  <a:pt x="3120390" y="5092"/>
                </a:lnTo>
                <a:lnTo>
                  <a:pt x="3124200" y="5092"/>
                </a:lnTo>
                <a:lnTo>
                  <a:pt x="3124200" y="2540"/>
                </a:lnTo>
                <a:lnTo>
                  <a:pt x="3129280" y="2540"/>
                </a:lnTo>
                <a:lnTo>
                  <a:pt x="3129280" y="1270"/>
                </a:lnTo>
                <a:lnTo>
                  <a:pt x="3133090" y="1270"/>
                </a:lnTo>
                <a:lnTo>
                  <a:pt x="3133090" y="0"/>
                </a:lnTo>
                <a:close/>
              </a:path>
            </a:pathLst>
          </a:custGeom>
          <a:solidFill>
            <a:srgbClr val="00A3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5588000" y="340359"/>
            <a:ext cx="3031490" cy="13970"/>
          </a:xfrm>
          <a:custGeom>
            <a:avLst/>
            <a:gdLst/>
            <a:ahLst/>
            <a:cxnLst/>
            <a:rect l="l" t="t" r="r" b="b"/>
            <a:pathLst>
              <a:path w="3031490" h="13970">
                <a:moveTo>
                  <a:pt x="2987040" y="12700"/>
                </a:moveTo>
                <a:lnTo>
                  <a:pt x="55880" y="12700"/>
                </a:lnTo>
                <a:lnTo>
                  <a:pt x="55880" y="13970"/>
                </a:lnTo>
                <a:lnTo>
                  <a:pt x="2987040" y="13970"/>
                </a:lnTo>
                <a:lnTo>
                  <a:pt x="2987040" y="12700"/>
                </a:lnTo>
                <a:close/>
              </a:path>
              <a:path w="3031490" h="13970">
                <a:moveTo>
                  <a:pt x="3008630" y="6350"/>
                </a:moveTo>
                <a:lnTo>
                  <a:pt x="27940" y="6350"/>
                </a:lnTo>
                <a:lnTo>
                  <a:pt x="27940" y="7620"/>
                </a:lnTo>
                <a:lnTo>
                  <a:pt x="33020" y="7620"/>
                </a:lnTo>
                <a:lnTo>
                  <a:pt x="33020" y="8890"/>
                </a:lnTo>
                <a:lnTo>
                  <a:pt x="39370" y="8890"/>
                </a:lnTo>
                <a:lnTo>
                  <a:pt x="39370" y="11442"/>
                </a:lnTo>
                <a:lnTo>
                  <a:pt x="44450" y="11442"/>
                </a:lnTo>
                <a:lnTo>
                  <a:pt x="44450" y="12700"/>
                </a:lnTo>
                <a:lnTo>
                  <a:pt x="50800" y="12700"/>
                </a:lnTo>
                <a:lnTo>
                  <a:pt x="50800" y="11442"/>
                </a:lnTo>
                <a:lnTo>
                  <a:pt x="2990850" y="11442"/>
                </a:lnTo>
                <a:lnTo>
                  <a:pt x="2990850" y="12700"/>
                </a:lnTo>
                <a:lnTo>
                  <a:pt x="2995930" y="12700"/>
                </a:lnTo>
                <a:lnTo>
                  <a:pt x="2995930" y="11442"/>
                </a:lnTo>
                <a:lnTo>
                  <a:pt x="2999740" y="11442"/>
                </a:lnTo>
                <a:lnTo>
                  <a:pt x="2999740" y="8890"/>
                </a:lnTo>
                <a:lnTo>
                  <a:pt x="3004820" y="8890"/>
                </a:lnTo>
                <a:lnTo>
                  <a:pt x="3004820" y="7620"/>
                </a:lnTo>
                <a:lnTo>
                  <a:pt x="3008630" y="7620"/>
                </a:lnTo>
                <a:lnTo>
                  <a:pt x="3008630" y="6350"/>
                </a:lnTo>
                <a:close/>
              </a:path>
              <a:path w="3031490" h="13970">
                <a:moveTo>
                  <a:pt x="303149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2540"/>
                </a:lnTo>
                <a:lnTo>
                  <a:pt x="11430" y="2540"/>
                </a:lnTo>
                <a:lnTo>
                  <a:pt x="11430" y="5092"/>
                </a:lnTo>
                <a:lnTo>
                  <a:pt x="16510" y="5092"/>
                </a:lnTo>
                <a:lnTo>
                  <a:pt x="16510" y="6350"/>
                </a:lnTo>
                <a:lnTo>
                  <a:pt x="21590" y="6350"/>
                </a:lnTo>
                <a:lnTo>
                  <a:pt x="21590" y="5092"/>
                </a:lnTo>
                <a:lnTo>
                  <a:pt x="3013710" y="5092"/>
                </a:lnTo>
                <a:lnTo>
                  <a:pt x="3013710" y="6350"/>
                </a:lnTo>
                <a:lnTo>
                  <a:pt x="3017520" y="6350"/>
                </a:lnTo>
                <a:lnTo>
                  <a:pt x="3017520" y="5092"/>
                </a:lnTo>
                <a:lnTo>
                  <a:pt x="3022600" y="5092"/>
                </a:lnTo>
                <a:lnTo>
                  <a:pt x="3022600" y="2540"/>
                </a:lnTo>
                <a:lnTo>
                  <a:pt x="3026410" y="2540"/>
                </a:lnTo>
                <a:lnTo>
                  <a:pt x="3026410" y="1270"/>
                </a:lnTo>
                <a:lnTo>
                  <a:pt x="3031490" y="1270"/>
                </a:lnTo>
                <a:lnTo>
                  <a:pt x="3031490" y="0"/>
                </a:lnTo>
                <a:close/>
              </a:path>
            </a:pathLst>
          </a:custGeom>
          <a:solidFill>
            <a:srgbClr val="00A2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5650230" y="354329"/>
            <a:ext cx="2919730" cy="13335"/>
          </a:xfrm>
          <a:custGeom>
            <a:avLst/>
            <a:gdLst/>
            <a:ahLst/>
            <a:cxnLst/>
            <a:rect l="l" t="t" r="r" b="b"/>
            <a:pathLst>
              <a:path w="2919729" h="13335">
                <a:moveTo>
                  <a:pt x="2884170" y="10160"/>
                </a:moveTo>
                <a:lnTo>
                  <a:pt x="44450" y="10160"/>
                </a:lnTo>
                <a:lnTo>
                  <a:pt x="44450" y="11430"/>
                </a:lnTo>
                <a:lnTo>
                  <a:pt x="50800" y="11430"/>
                </a:lnTo>
                <a:lnTo>
                  <a:pt x="50800" y="12712"/>
                </a:lnTo>
                <a:lnTo>
                  <a:pt x="2879077" y="12712"/>
                </a:lnTo>
                <a:lnTo>
                  <a:pt x="2879077" y="11430"/>
                </a:lnTo>
                <a:lnTo>
                  <a:pt x="2884170" y="11430"/>
                </a:lnTo>
                <a:lnTo>
                  <a:pt x="2884170" y="10160"/>
                </a:lnTo>
                <a:close/>
              </a:path>
              <a:path w="2919729" h="13335">
                <a:moveTo>
                  <a:pt x="2907030" y="3810"/>
                </a:moveTo>
                <a:lnTo>
                  <a:pt x="16510" y="3810"/>
                </a:lnTo>
                <a:lnTo>
                  <a:pt x="16510" y="5080"/>
                </a:lnTo>
                <a:lnTo>
                  <a:pt x="21590" y="5080"/>
                </a:lnTo>
                <a:lnTo>
                  <a:pt x="21590" y="6362"/>
                </a:lnTo>
                <a:lnTo>
                  <a:pt x="27940" y="6362"/>
                </a:lnTo>
                <a:lnTo>
                  <a:pt x="27940" y="7620"/>
                </a:lnTo>
                <a:lnTo>
                  <a:pt x="33020" y="7620"/>
                </a:lnTo>
                <a:lnTo>
                  <a:pt x="33020" y="8890"/>
                </a:lnTo>
                <a:lnTo>
                  <a:pt x="33020" y="10160"/>
                </a:lnTo>
                <a:lnTo>
                  <a:pt x="39370" y="10160"/>
                </a:lnTo>
                <a:lnTo>
                  <a:pt x="39370" y="8890"/>
                </a:lnTo>
                <a:lnTo>
                  <a:pt x="2889250" y="8890"/>
                </a:lnTo>
                <a:lnTo>
                  <a:pt x="2889250" y="10160"/>
                </a:lnTo>
                <a:lnTo>
                  <a:pt x="2893060" y="10160"/>
                </a:lnTo>
                <a:lnTo>
                  <a:pt x="2893060" y="8890"/>
                </a:lnTo>
                <a:lnTo>
                  <a:pt x="2893060" y="7620"/>
                </a:lnTo>
                <a:lnTo>
                  <a:pt x="2898140" y="7620"/>
                </a:lnTo>
                <a:lnTo>
                  <a:pt x="2898140" y="6362"/>
                </a:lnTo>
                <a:lnTo>
                  <a:pt x="2901950" y="6362"/>
                </a:lnTo>
                <a:lnTo>
                  <a:pt x="2901950" y="5080"/>
                </a:lnTo>
                <a:lnTo>
                  <a:pt x="2907030" y="5080"/>
                </a:lnTo>
                <a:lnTo>
                  <a:pt x="2907030" y="3810"/>
                </a:lnTo>
                <a:close/>
              </a:path>
              <a:path w="2919729" h="13335">
                <a:moveTo>
                  <a:pt x="291973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2540"/>
                </a:lnTo>
                <a:lnTo>
                  <a:pt x="5080" y="3810"/>
                </a:lnTo>
                <a:lnTo>
                  <a:pt x="11430" y="3810"/>
                </a:lnTo>
                <a:lnTo>
                  <a:pt x="11430" y="2540"/>
                </a:lnTo>
                <a:lnTo>
                  <a:pt x="2910840" y="2540"/>
                </a:lnTo>
                <a:lnTo>
                  <a:pt x="2910840" y="3810"/>
                </a:lnTo>
                <a:lnTo>
                  <a:pt x="2915920" y="3810"/>
                </a:lnTo>
                <a:lnTo>
                  <a:pt x="2915920" y="2540"/>
                </a:lnTo>
                <a:lnTo>
                  <a:pt x="2915920" y="1270"/>
                </a:lnTo>
                <a:lnTo>
                  <a:pt x="2919730" y="1270"/>
                </a:lnTo>
                <a:lnTo>
                  <a:pt x="2919730" y="0"/>
                </a:lnTo>
                <a:close/>
              </a:path>
            </a:pathLst>
          </a:custGeom>
          <a:solidFill>
            <a:srgbClr val="00A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5706110" y="367042"/>
            <a:ext cx="2819400" cy="12700"/>
          </a:xfrm>
          <a:custGeom>
            <a:avLst/>
            <a:gdLst/>
            <a:ahLst/>
            <a:cxnLst/>
            <a:rect l="l" t="t" r="r" b="b"/>
            <a:pathLst>
              <a:path w="2819400" h="12700">
                <a:moveTo>
                  <a:pt x="2783840" y="10147"/>
                </a:moveTo>
                <a:lnTo>
                  <a:pt x="45720" y="10147"/>
                </a:lnTo>
                <a:lnTo>
                  <a:pt x="45720" y="11417"/>
                </a:lnTo>
                <a:lnTo>
                  <a:pt x="50800" y="11417"/>
                </a:lnTo>
                <a:lnTo>
                  <a:pt x="50800" y="12700"/>
                </a:lnTo>
                <a:lnTo>
                  <a:pt x="2778760" y="12700"/>
                </a:lnTo>
                <a:lnTo>
                  <a:pt x="2778760" y="11417"/>
                </a:lnTo>
                <a:lnTo>
                  <a:pt x="2783840" y="11417"/>
                </a:lnTo>
                <a:lnTo>
                  <a:pt x="2783840" y="10147"/>
                </a:lnTo>
                <a:close/>
              </a:path>
              <a:path w="2819400" h="12700">
                <a:moveTo>
                  <a:pt x="2805430" y="3797"/>
                </a:moveTo>
                <a:lnTo>
                  <a:pt x="17780" y="3797"/>
                </a:lnTo>
                <a:lnTo>
                  <a:pt x="17780" y="5067"/>
                </a:lnTo>
                <a:lnTo>
                  <a:pt x="22860" y="5067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07"/>
                </a:lnTo>
                <a:lnTo>
                  <a:pt x="34290" y="7607"/>
                </a:lnTo>
                <a:lnTo>
                  <a:pt x="34290" y="8877"/>
                </a:lnTo>
                <a:lnTo>
                  <a:pt x="34290" y="10147"/>
                </a:lnTo>
                <a:lnTo>
                  <a:pt x="39370" y="10147"/>
                </a:lnTo>
                <a:lnTo>
                  <a:pt x="39370" y="8877"/>
                </a:lnTo>
                <a:lnTo>
                  <a:pt x="2787650" y="8877"/>
                </a:lnTo>
                <a:lnTo>
                  <a:pt x="2787650" y="10147"/>
                </a:lnTo>
                <a:lnTo>
                  <a:pt x="2792730" y="10147"/>
                </a:lnTo>
                <a:lnTo>
                  <a:pt x="2792730" y="8877"/>
                </a:lnTo>
                <a:lnTo>
                  <a:pt x="2792730" y="7607"/>
                </a:lnTo>
                <a:lnTo>
                  <a:pt x="2796540" y="7607"/>
                </a:lnTo>
                <a:lnTo>
                  <a:pt x="2796540" y="6350"/>
                </a:lnTo>
                <a:lnTo>
                  <a:pt x="2801620" y="6350"/>
                </a:lnTo>
                <a:lnTo>
                  <a:pt x="2801620" y="5067"/>
                </a:lnTo>
                <a:lnTo>
                  <a:pt x="2805430" y="5067"/>
                </a:lnTo>
                <a:lnTo>
                  <a:pt x="2805430" y="3797"/>
                </a:lnTo>
                <a:close/>
              </a:path>
              <a:path w="2819400" h="12700">
                <a:moveTo>
                  <a:pt x="2819400" y="0"/>
                </a:moveTo>
                <a:lnTo>
                  <a:pt x="0" y="0"/>
                </a:lnTo>
                <a:lnTo>
                  <a:pt x="0" y="1257"/>
                </a:lnTo>
                <a:lnTo>
                  <a:pt x="6350" y="1257"/>
                </a:lnTo>
                <a:lnTo>
                  <a:pt x="6350" y="2527"/>
                </a:lnTo>
                <a:lnTo>
                  <a:pt x="6350" y="3797"/>
                </a:lnTo>
                <a:lnTo>
                  <a:pt x="11430" y="3797"/>
                </a:lnTo>
                <a:lnTo>
                  <a:pt x="11430" y="2527"/>
                </a:lnTo>
                <a:lnTo>
                  <a:pt x="2810510" y="2527"/>
                </a:lnTo>
                <a:lnTo>
                  <a:pt x="2810510" y="3797"/>
                </a:lnTo>
                <a:lnTo>
                  <a:pt x="2814320" y="3797"/>
                </a:lnTo>
                <a:lnTo>
                  <a:pt x="2814320" y="2527"/>
                </a:lnTo>
                <a:lnTo>
                  <a:pt x="2814320" y="1257"/>
                </a:lnTo>
                <a:lnTo>
                  <a:pt x="2819400" y="1257"/>
                </a:lnTo>
                <a:lnTo>
                  <a:pt x="2819400" y="0"/>
                </a:lnTo>
                <a:close/>
              </a:path>
            </a:pathLst>
          </a:custGeom>
          <a:solidFill>
            <a:srgbClr val="00A2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5763260" y="379742"/>
            <a:ext cx="2717800" cy="12700"/>
          </a:xfrm>
          <a:custGeom>
            <a:avLst/>
            <a:gdLst/>
            <a:ahLst/>
            <a:cxnLst/>
            <a:rect l="l" t="t" r="r" b="b"/>
            <a:pathLst>
              <a:path w="2717800" h="12700">
                <a:moveTo>
                  <a:pt x="2680970" y="10147"/>
                </a:moveTo>
                <a:lnTo>
                  <a:pt x="44450" y="10147"/>
                </a:lnTo>
                <a:lnTo>
                  <a:pt x="44450" y="11417"/>
                </a:lnTo>
                <a:lnTo>
                  <a:pt x="50800" y="11417"/>
                </a:lnTo>
                <a:lnTo>
                  <a:pt x="50800" y="12700"/>
                </a:lnTo>
                <a:lnTo>
                  <a:pt x="2677160" y="12700"/>
                </a:lnTo>
                <a:lnTo>
                  <a:pt x="2677160" y="11417"/>
                </a:lnTo>
                <a:lnTo>
                  <a:pt x="2680970" y="11417"/>
                </a:lnTo>
                <a:lnTo>
                  <a:pt x="2680970" y="10147"/>
                </a:lnTo>
                <a:close/>
              </a:path>
              <a:path w="2717800" h="12700">
                <a:moveTo>
                  <a:pt x="2703830" y="3797"/>
                </a:moveTo>
                <a:lnTo>
                  <a:pt x="16510" y="3797"/>
                </a:lnTo>
                <a:lnTo>
                  <a:pt x="16510" y="5067"/>
                </a:lnTo>
                <a:lnTo>
                  <a:pt x="22860" y="5067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07"/>
                </a:lnTo>
                <a:lnTo>
                  <a:pt x="33020" y="7607"/>
                </a:lnTo>
                <a:lnTo>
                  <a:pt x="33020" y="8877"/>
                </a:lnTo>
                <a:lnTo>
                  <a:pt x="33020" y="10147"/>
                </a:lnTo>
                <a:lnTo>
                  <a:pt x="39370" y="10147"/>
                </a:lnTo>
                <a:lnTo>
                  <a:pt x="39370" y="8877"/>
                </a:lnTo>
                <a:lnTo>
                  <a:pt x="2686050" y="8877"/>
                </a:lnTo>
                <a:lnTo>
                  <a:pt x="2686050" y="10147"/>
                </a:lnTo>
                <a:lnTo>
                  <a:pt x="2689847" y="10147"/>
                </a:lnTo>
                <a:lnTo>
                  <a:pt x="2689847" y="8877"/>
                </a:lnTo>
                <a:lnTo>
                  <a:pt x="2689847" y="7607"/>
                </a:lnTo>
                <a:lnTo>
                  <a:pt x="2694940" y="7607"/>
                </a:lnTo>
                <a:lnTo>
                  <a:pt x="2694940" y="6350"/>
                </a:lnTo>
                <a:lnTo>
                  <a:pt x="2700020" y="6350"/>
                </a:lnTo>
                <a:lnTo>
                  <a:pt x="2700020" y="5067"/>
                </a:lnTo>
                <a:lnTo>
                  <a:pt x="2703830" y="5067"/>
                </a:lnTo>
                <a:lnTo>
                  <a:pt x="2703830" y="3797"/>
                </a:lnTo>
                <a:close/>
              </a:path>
              <a:path w="2717800" h="12700">
                <a:moveTo>
                  <a:pt x="2717800" y="0"/>
                </a:moveTo>
                <a:lnTo>
                  <a:pt x="0" y="0"/>
                </a:lnTo>
                <a:lnTo>
                  <a:pt x="0" y="1257"/>
                </a:lnTo>
                <a:lnTo>
                  <a:pt x="5080" y="1257"/>
                </a:lnTo>
                <a:lnTo>
                  <a:pt x="5080" y="2527"/>
                </a:lnTo>
                <a:lnTo>
                  <a:pt x="5080" y="3797"/>
                </a:lnTo>
                <a:lnTo>
                  <a:pt x="11430" y="3797"/>
                </a:lnTo>
                <a:lnTo>
                  <a:pt x="11430" y="2527"/>
                </a:lnTo>
                <a:lnTo>
                  <a:pt x="2708910" y="2527"/>
                </a:lnTo>
                <a:lnTo>
                  <a:pt x="2708910" y="3797"/>
                </a:lnTo>
                <a:lnTo>
                  <a:pt x="2712720" y="3797"/>
                </a:lnTo>
                <a:lnTo>
                  <a:pt x="2712720" y="2527"/>
                </a:lnTo>
                <a:lnTo>
                  <a:pt x="2712720" y="1257"/>
                </a:lnTo>
                <a:lnTo>
                  <a:pt x="2717800" y="1257"/>
                </a:lnTo>
                <a:lnTo>
                  <a:pt x="2717800" y="0"/>
                </a:lnTo>
                <a:close/>
              </a:path>
            </a:pathLst>
          </a:custGeom>
          <a:solidFill>
            <a:srgbClr val="00A1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5819140" y="392442"/>
            <a:ext cx="2616200" cy="12700"/>
          </a:xfrm>
          <a:custGeom>
            <a:avLst/>
            <a:gdLst/>
            <a:ahLst/>
            <a:cxnLst/>
            <a:rect l="l" t="t" r="r" b="b"/>
            <a:pathLst>
              <a:path w="2616200" h="12700">
                <a:moveTo>
                  <a:pt x="2580640" y="10147"/>
                </a:moveTo>
                <a:lnTo>
                  <a:pt x="45720" y="10147"/>
                </a:lnTo>
                <a:lnTo>
                  <a:pt x="45720" y="11417"/>
                </a:lnTo>
                <a:lnTo>
                  <a:pt x="50800" y="11417"/>
                </a:lnTo>
                <a:lnTo>
                  <a:pt x="50800" y="12700"/>
                </a:lnTo>
                <a:lnTo>
                  <a:pt x="2576830" y="12700"/>
                </a:lnTo>
                <a:lnTo>
                  <a:pt x="2576830" y="11417"/>
                </a:lnTo>
                <a:lnTo>
                  <a:pt x="2580640" y="11417"/>
                </a:lnTo>
                <a:lnTo>
                  <a:pt x="2580640" y="10147"/>
                </a:lnTo>
                <a:close/>
              </a:path>
              <a:path w="2616200" h="12700">
                <a:moveTo>
                  <a:pt x="2603500" y="3797"/>
                </a:moveTo>
                <a:lnTo>
                  <a:pt x="17780" y="3797"/>
                </a:lnTo>
                <a:lnTo>
                  <a:pt x="17780" y="5067"/>
                </a:lnTo>
                <a:lnTo>
                  <a:pt x="22860" y="5067"/>
                </a:lnTo>
                <a:lnTo>
                  <a:pt x="22860" y="6350"/>
                </a:lnTo>
                <a:lnTo>
                  <a:pt x="29210" y="6350"/>
                </a:lnTo>
                <a:lnTo>
                  <a:pt x="29210" y="7607"/>
                </a:lnTo>
                <a:lnTo>
                  <a:pt x="34290" y="7607"/>
                </a:lnTo>
                <a:lnTo>
                  <a:pt x="34290" y="8877"/>
                </a:lnTo>
                <a:lnTo>
                  <a:pt x="34290" y="10147"/>
                </a:lnTo>
                <a:lnTo>
                  <a:pt x="39370" y="10147"/>
                </a:lnTo>
                <a:lnTo>
                  <a:pt x="39370" y="8877"/>
                </a:lnTo>
                <a:lnTo>
                  <a:pt x="2585720" y="8877"/>
                </a:lnTo>
                <a:lnTo>
                  <a:pt x="2585720" y="10147"/>
                </a:lnTo>
                <a:lnTo>
                  <a:pt x="2589517" y="10147"/>
                </a:lnTo>
                <a:lnTo>
                  <a:pt x="2589517" y="8877"/>
                </a:lnTo>
                <a:lnTo>
                  <a:pt x="2589517" y="7607"/>
                </a:lnTo>
                <a:lnTo>
                  <a:pt x="2594610" y="7607"/>
                </a:lnTo>
                <a:lnTo>
                  <a:pt x="2594610" y="6350"/>
                </a:lnTo>
                <a:lnTo>
                  <a:pt x="2598420" y="6350"/>
                </a:lnTo>
                <a:lnTo>
                  <a:pt x="2598420" y="5067"/>
                </a:lnTo>
                <a:lnTo>
                  <a:pt x="2603500" y="5067"/>
                </a:lnTo>
                <a:lnTo>
                  <a:pt x="2603500" y="3797"/>
                </a:lnTo>
                <a:close/>
              </a:path>
              <a:path w="2616200" h="12700">
                <a:moveTo>
                  <a:pt x="2616200" y="0"/>
                </a:moveTo>
                <a:lnTo>
                  <a:pt x="0" y="0"/>
                </a:lnTo>
                <a:lnTo>
                  <a:pt x="0" y="1257"/>
                </a:lnTo>
                <a:lnTo>
                  <a:pt x="6350" y="1257"/>
                </a:lnTo>
                <a:lnTo>
                  <a:pt x="6350" y="2527"/>
                </a:lnTo>
                <a:lnTo>
                  <a:pt x="6350" y="3797"/>
                </a:lnTo>
                <a:lnTo>
                  <a:pt x="11430" y="3797"/>
                </a:lnTo>
                <a:lnTo>
                  <a:pt x="11430" y="2527"/>
                </a:lnTo>
                <a:lnTo>
                  <a:pt x="2607310" y="2527"/>
                </a:lnTo>
                <a:lnTo>
                  <a:pt x="2607310" y="3797"/>
                </a:lnTo>
                <a:lnTo>
                  <a:pt x="2612390" y="3797"/>
                </a:lnTo>
                <a:lnTo>
                  <a:pt x="2612390" y="2527"/>
                </a:lnTo>
                <a:lnTo>
                  <a:pt x="2612390" y="1257"/>
                </a:lnTo>
                <a:lnTo>
                  <a:pt x="2616200" y="1257"/>
                </a:lnTo>
                <a:lnTo>
                  <a:pt x="2616200" y="0"/>
                </a:lnTo>
                <a:close/>
              </a:path>
            </a:pathLst>
          </a:custGeom>
          <a:solidFill>
            <a:srgbClr val="00A1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5876290" y="405142"/>
            <a:ext cx="2514600" cy="13970"/>
          </a:xfrm>
          <a:custGeom>
            <a:avLst/>
            <a:gdLst/>
            <a:ahLst/>
            <a:cxnLst/>
            <a:rect l="l" t="t" r="r" b="b"/>
            <a:pathLst>
              <a:path w="2514600" h="13970">
                <a:moveTo>
                  <a:pt x="2479040" y="10147"/>
                </a:moveTo>
                <a:lnTo>
                  <a:pt x="44450" y="10147"/>
                </a:lnTo>
                <a:lnTo>
                  <a:pt x="44450" y="11417"/>
                </a:lnTo>
                <a:lnTo>
                  <a:pt x="50800" y="11417"/>
                </a:lnTo>
                <a:lnTo>
                  <a:pt x="50800" y="12700"/>
                </a:lnTo>
                <a:lnTo>
                  <a:pt x="55880" y="12700"/>
                </a:lnTo>
                <a:lnTo>
                  <a:pt x="55880" y="13957"/>
                </a:lnTo>
                <a:lnTo>
                  <a:pt x="2470150" y="13957"/>
                </a:lnTo>
                <a:lnTo>
                  <a:pt x="2470150" y="12700"/>
                </a:lnTo>
                <a:lnTo>
                  <a:pt x="2473960" y="12700"/>
                </a:lnTo>
                <a:lnTo>
                  <a:pt x="2473960" y="11417"/>
                </a:lnTo>
                <a:lnTo>
                  <a:pt x="2479040" y="11417"/>
                </a:lnTo>
                <a:lnTo>
                  <a:pt x="2479040" y="10147"/>
                </a:lnTo>
                <a:close/>
              </a:path>
              <a:path w="2514600" h="13970">
                <a:moveTo>
                  <a:pt x="2501900" y="3797"/>
                </a:moveTo>
                <a:lnTo>
                  <a:pt x="16510" y="3797"/>
                </a:lnTo>
                <a:lnTo>
                  <a:pt x="16510" y="5067"/>
                </a:lnTo>
                <a:lnTo>
                  <a:pt x="22860" y="5067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07"/>
                </a:lnTo>
                <a:lnTo>
                  <a:pt x="34290" y="7607"/>
                </a:lnTo>
                <a:lnTo>
                  <a:pt x="34290" y="8877"/>
                </a:lnTo>
                <a:lnTo>
                  <a:pt x="34290" y="10147"/>
                </a:lnTo>
                <a:lnTo>
                  <a:pt x="39370" y="10147"/>
                </a:lnTo>
                <a:lnTo>
                  <a:pt x="39370" y="8877"/>
                </a:lnTo>
                <a:lnTo>
                  <a:pt x="2482850" y="8877"/>
                </a:lnTo>
                <a:lnTo>
                  <a:pt x="2482850" y="10147"/>
                </a:lnTo>
                <a:lnTo>
                  <a:pt x="2487917" y="10147"/>
                </a:lnTo>
                <a:lnTo>
                  <a:pt x="2487917" y="8877"/>
                </a:lnTo>
                <a:lnTo>
                  <a:pt x="2487917" y="7607"/>
                </a:lnTo>
                <a:lnTo>
                  <a:pt x="2491740" y="7607"/>
                </a:lnTo>
                <a:lnTo>
                  <a:pt x="2491740" y="6350"/>
                </a:lnTo>
                <a:lnTo>
                  <a:pt x="2496820" y="6350"/>
                </a:lnTo>
                <a:lnTo>
                  <a:pt x="2496820" y="5067"/>
                </a:lnTo>
                <a:lnTo>
                  <a:pt x="2501900" y="5067"/>
                </a:lnTo>
                <a:lnTo>
                  <a:pt x="2501900" y="3797"/>
                </a:lnTo>
                <a:close/>
              </a:path>
              <a:path w="2514600" h="13970">
                <a:moveTo>
                  <a:pt x="2514600" y="0"/>
                </a:moveTo>
                <a:lnTo>
                  <a:pt x="0" y="0"/>
                </a:lnTo>
                <a:lnTo>
                  <a:pt x="0" y="1257"/>
                </a:lnTo>
                <a:lnTo>
                  <a:pt x="5080" y="1257"/>
                </a:lnTo>
                <a:lnTo>
                  <a:pt x="5080" y="2527"/>
                </a:lnTo>
                <a:lnTo>
                  <a:pt x="5080" y="3797"/>
                </a:lnTo>
                <a:lnTo>
                  <a:pt x="11430" y="3797"/>
                </a:lnTo>
                <a:lnTo>
                  <a:pt x="11430" y="2527"/>
                </a:lnTo>
                <a:lnTo>
                  <a:pt x="2505710" y="2527"/>
                </a:lnTo>
                <a:lnTo>
                  <a:pt x="2505710" y="3797"/>
                </a:lnTo>
                <a:lnTo>
                  <a:pt x="2510790" y="3797"/>
                </a:lnTo>
                <a:lnTo>
                  <a:pt x="2510790" y="2527"/>
                </a:lnTo>
                <a:lnTo>
                  <a:pt x="2510790" y="1257"/>
                </a:lnTo>
                <a:lnTo>
                  <a:pt x="2514600" y="1257"/>
                </a:lnTo>
                <a:lnTo>
                  <a:pt x="2514600" y="0"/>
                </a:lnTo>
                <a:close/>
              </a:path>
            </a:pathLst>
          </a:custGeom>
          <a:solidFill>
            <a:srgbClr val="00A0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5955030" y="422909"/>
            <a:ext cx="2373630" cy="8890"/>
          </a:xfrm>
          <a:custGeom>
            <a:avLst/>
            <a:gdLst/>
            <a:ahLst/>
            <a:cxnLst/>
            <a:rect l="l" t="t" r="r" b="b"/>
            <a:pathLst>
              <a:path w="2373629" h="8890">
                <a:moveTo>
                  <a:pt x="2355850" y="5080"/>
                </a:moveTo>
                <a:lnTo>
                  <a:pt x="22860" y="5080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32"/>
                </a:lnTo>
                <a:lnTo>
                  <a:pt x="34290" y="7632"/>
                </a:lnTo>
                <a:lnTo>
                  <a:pt x="34290" y="8890"/>
                </a:lnTo>
                <a:lnTo>
                  <a:pt x="2346960" y="8890"/>
                </a:lnTo>
                <a:lnTo>
                  <a:pt x="2346960" y="7632"/>
                </a:lnTo>
                <a:lnTo>
                  <a:pt x="2350770" y="7632"/>
                </a:lnTo>
                <a:lnTo>
                  <a:pt x="2350770" y="6350"/>
                </a:lnTo>
                <a:lnTo>
                  <a:pt x="2355850" y="6350"/>
                </a:lnTo>
                <a:lnTo>
                  <a:pt x="2355850" y="5080"/>
                </a:lnTo>
                <a:close/>
              </a:path>
              <a:path w="2373629" h="8890">
                <a:moveTo>
                  <a:pt x="2373630" y="0"/>
                </a:moveTo>
                <a:lnTo>
                  <a:pt x="0" y="0"/>
                </a:lnTo>
                <a:lnTo>
                  <a:pt x="0" y="1282"/>
                </a:lnTo>
                <a:lnTo>
                  <a:pt x="6350" y="1282"/>
                </a:lnTo>
                <a:lnTo>
                  <a:pt x="6350" y="2540"/>
                </a:lnTo>
                <a:lnTo>
                  <a:pt x="11430" y="2540"/>
                </a:lnTo>
                <a:lnTo>
                  <a:pt x="11430" y="3810"/>
                </a:lnTo>
                <a:lnTo>
                  <a:pt x="11430" y="5080"/>
                </a:lnTo>
                <a:lnTo>
                  <a:pt x="17780" y="5080"/>
                </a:lnTo>
                <a:lnTo>
                  <a:pt x="17780" y="3810"/>
                </a:lnTo>
                <a:lnTo>
                  <a:pt x="2359660" y="3810"/>
                </a:lnTo>
                <a:lnTo>
                  <a:pt x="2359660" y="5080"/>
                </a:lnTo>
                <a:lnTo>
                  <a:pt x="2364740" y="5080"/>
                </a:lnTo>
                <a:lnTo>
                  <a:pt x="2364740" y="3810"/>
                </a:lnTo>
                <a:lnTo>
                  <a:pt x="2364740" y="2540"/>
                </a:lnTo>
                <a:lnTo>
                  <a:pt x="2368550" y="2540"/>
                </a:lnTo>
                <a:lnTo>
                  <a:pt x="2368550" y="1282"/>
                </a:lnTo>
                <a:lnTo>
                  <a:pt x="2373630" y="1282"/>
                </a:lnTo>
                <a:lnTo>
                  <a:pt x="2373630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5938520" y="419099"/>
            <a:ext cx="2402840" cy="3810"/>
          </a:xfrm>
          <a:custGeom>
            <a:avLst/>
            <a:gdLst/>
            <a:ahLst/>
            <a:cxnLst/>
            <a:rect l="l" t="t" r="r" b="b"/>
            <a:pathLst>
              <a:path w="2402840" h="3809">
                <a:moveTo>
                  <a:pt x="2393950" y="2540"/>
                </a:moveTo>
                <a:lnTo>
                  <a:pt x="11430" y="2540"/>
                </a:lnTo>
                <a:lnTo>
                  <a:pt x="11430" y="3810"/>
                </a:lnTo>
                <a:lnTo>
                  <a:pt x="2393950" y="3810"/>
                </a:lnTo>
                <a:lnTo>
                  <a:pt x="2393950" y="2540"/>
                </a:lnTo>
                <a:close/>
              </a:path>
              <a:path w="2402840" h="3809">
                <a:moveTo>
                  <a:pt x="24028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80" y="2540"/>
                </a:lnTo>
                <a:lnTo>
                  <a:pt x="5080" y="1270"/>
                </a:lnTo>
                <a:lnTo>
                  <a:pt x="2399030" y="1270"/>
                </a:lnTo>
                <a:lnTo>
                  <a:pt x="2399030" y="2540"/>
                </a:lnTo>
                <a:lnTo>
                  <a:pt x="2402840" y="2540"/>
                </a:lnTo>
                <a:lnTo>
                  <a:pt x="2402840" y="1270"/>
                </a:lnTo>
                <a:lnTo>
                  <a:pt x="2402840" y="0"/>
                </a:lnTo>
                <a:close/>
              </a:path>
            </a:pathLst>
          </a:custGeom>
          <a:solidFill>
            <a:srgbClr val="00A0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5994400" y="431799"/>
            <a:ext cx="2302510" cy="12700"/>
          </a:xfrm>
          <a:custGeom>
            <a:avLst/>
            <a:gdLst/>
            <a:ahLst/>
            <a:cxnLst/>
            <a:rect l="l" t="t" r="r" b="b"/>
            <a:pathLst>
              <a:path w="2302509" h="12700">
                <a:moveTo>
                  <a:pt x="2270760" y="8890"/>
                </a:moveTo>
                <a:lnTo>
                  <a:pt x="40640" y="8890"/>
                </a:lnTo>
                <a:lnTo>
                  <a:pt x="40640" y="10160"/>
                </a:lnTo>
                <a:lnTo>
                  <a:pt x="45720" y="10160"/>
                </a:lnTo>
                <a:lnTo>
                  <a:pt x="45720" y="11442"/>
                </a:lnTo>
                <a:lnTo>
                  <a:pt x="50800" y="11442"/>
                </a:lnTo>
                <a:lnTo>
                  <a:pt x="50800" y="12700"/>
                </a:lnTo>
                <a:lnTo>
                  <a:pt x="2261870" y="12700"/>
                </a:lnTo>
                <a:lnTo>
                  <a:pt x="2261870" y="11442"/>
                </a:lnTo>
                <a:lnTo>
                  <a:pt x="2266950" y="11442"/>
                </a:lnTo>
                <a:lnTo>
                  <a:pt x="2266950" y="10160"/>
                </a:lnTo>
                <a:lnTo>
                  <a:pt x="2270760" y="10160"/>
                </a:lnTo>
                <a:lnTo>
                  <a:pt x="2270760" y="8890"/>
                </a:lnTo>
                <a:close/>
              </a:path>
              <a:path w="2302509" h="12700">
                <a:moveTo>
                  <a:pt x="2293607" y="2540"/>
                </a:moveTo>
                <a:lnTo>
                  <a:pt x="11430" y="2540"/>
                </a:lnTo>
                <a:lnTo>
                  <a:pt x="11430" y="3810"/>
                </a:lnTo>
                <a:lnTo>
                  <a:pt x="17780" y="3810"/>
                </a:lnTo>
                <a:lnTo>
                  <a:pt x="17780" y="5092"/>
                </a:lnTo>
                <a:lnTo>
                  <a:pt x="22860" y="5092"/>
                </a:lnTo>
                <a:lnTo>
                  <a:pt x="22860" y="6350"/>
                </a:lnTo>
                <a:lnTo>
                  <a:pt x="29210" y="6350"/>
                </a:lnTo>
                <a:lnTo>
                  <a:pt x="29210" y="7620"/>
                </a:lnTo>
                <a:lnTo>
                  <a:pt x="29210" y="8890"/>
                </a:lnTo>
                <a:lnTo>
                  <a:pt x="34290" y="8890"/>
                </a:lnTo>
                <a:lnTo>
                  <a:pt x="34290" y="7620"/>
                </a:lnTo>
                <a:lnTo>
                  <a:pt x="2275840" y="7620"/>
                </a:lnTo>
                <a:lnTo>
                  <a:pt x="2275840" y="8890"/>
                </a:lnTo>
                <a:lnTo>
                  <a:pt x="2279650" y="8890"/>
                </a:lnTo>
                <a:lnTo>
                  <a:pt x="2279650" y="7620"/>
                </a:lnTo>
                <a:lnTo>
                  <a:pt x="2279650" y="6350"/>
                </a:lnTo>
                <a:lnTo>
                  <a:pt x="2284730" y="6350"/>
                </a:lnTo>
                <a:lnTo>
                  <a:pt x="2284730" y="5092"/>
                </a:lnTo>
                <a:lnTo>
                  <a:pt x="2288540" y="5092"/>
                </a:lnTo>
                <a:lnTo>
                  <a:pt x="2288540" y="3810"/>
                </a:lnTo>
                <a:lnTo>
                  <a:pt x="2293607" y="3810"/>
                </a:lnTo>
                <a:lnTo>
                  <a:pt x="2293607" y="2540"/>
                </a:lnTo>
                <a:close/>
              </a:path>
              <a:path w="2302509" h="12700">
                <a:moveTo>
                  <a:pt x="230251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6350" y="2540"/>
                </a:lnTo>
                <a:lnTo>
                  <a:pt x="6350" y="1270"/>
                </a:lnTo>
                <a:lnTo>
                  <a:pt x="2297430" y="1270"/>
                </a:lnTo>
                <a:lnTo>
                  <a:pt x="2297430" y="2540"/>
                </a:lnTo>
                <a:lnTo>
                  <a:pt x="2302510" y="2540"/>
                </a:lnTo>
                <a:lnTo>
                  <a:pt x="2302510" y="1270"/>
                </a:lnTo>
                <a:lnTo>
                  <a:pt x="2302510" y="0"/>
                </a:lnTo>
                <a:close/>
              </a:path>
            </a:pathLst>
          </a:custGeom>
          <a:solidFill>
            <a:srgbClr val="00A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051550" y="444499"/>
            <a:ext cx="2202180" cy="12700"/>
          </a:xfrm>
          <a:custGeom>
            <a:avLst/>
            <a:gdLst/>
            <a:ahLst/>
            <a:cxnLst/>
            <a:rect l="l" t="t" r="r" b="b"/>
            <a:pathLst>
              <a:path w="2202179" h="12700">
                <a:moveTo>
                  <a:pt x="2159000" y="8890"/>
                </a:moveTo>
                <a:lnTo>
                  <a:pt x="39370" y="8890"/>
                </a:lnTo>
                <a:lnTo>
                  <a:pt x="39370" y="10160"/>
                </a:lnTo>
                <a:lnTo>
                  <a:pt x="45720" y="10160"/>
                </a:lnTo>
                <a:lnTo>
                  <a:pt x="45720" y="11442"/>
                </a:lnTo>
                <a:lnTo>
                  <a:pt x="50800" y="11442"/>
                </a:lnTo>
                <a:lnTo>
                  <a:pt x="50800" y="12700"/>
                </a:lnTo>
                <a:lnTo>
                  <a:pt x="2147570" y="12700"/>
                </a:lnTo>
                <a:lnTo>
                  <a:pt x="2147570" y="11442"/>
                </a:lnTo>
                <a:lnTo>
                  <a:pt x="2152650" y="11442"/>
                </a:lnTo>
                <a:lnTo>
                  <a:pt x="2152650" y="10160"/>
                </a:lnTo>
                <a:lnTo>
                  <a:pt x="2159000" y="10160"/>
                </a:lnTo>
                <a:lnTo>
                  <a:pt x="2159000" y="8890"/>
                </a:lnTo>
                <a:close/>
              </a:path>
              <a:path w="2202179" h="12700">
                <a:moveTo>
                  <a:pt x="2188210" y="2540"/>
                </a:moveTo>
                <a:lnTo>
                  <a:pt x="11430" y="2540"/>
                </a:lnTo>
                <a:lnTo>
                  <a:pt x="11430" y="3810"/>
                </a:lnTo>
                <a:lnTo>
                  <a:pt x="16510" y="3810"/>
                </a:lnTo>
                <a:lnTo>
                  <a:pt x="16510" y="5092"/>
                </a:lnTo>
                <a:lnTo>
                  <a:pt x="22860" y="5092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20"/>
                </a:lnTo>
                <a:lnTo>
                  <a:pt x="27940" y="8890"/>
                </a:lnTo>
                <a:lnTo>
                  <a:pt x="34290" y="8890"/>
                </a:lnTo>
                <a:lnTo>
                  <a:pt x="34290" y="7620"/>
                </a:lnTo>
                <a:lnTo>
                  <a:pt x="2165350" y="7620"/>
                </a:lnTo>
                <a:lnTo>
                  <a:pt x="2165350" y="8890"/>
                </a:lnTo>
                <a:lnTo>
                  <a:pt x="2170430" y="8890"/>
                </a:lnTo>
                <a:lnTo>
                  <a:pt x="2170430" y="7620"/>
                </a:lnTo>
                <a:lnTo>
                  <a:pt x="2170430" y="6350"/>
                </a:lnTo>
                <a:lnTo>
                  <a:pt x="2176780" y="6350"/>
                </a:lnTo>
                <a:lnTo>
                  <a:pt x="2176780" y="5092"/>
                </a:lnTo>
                <a:lnTo>
                  <a:pt x="2181860" y="5092"/>
                </a:lnTo>
                <a:lnTo>
                  <a:pt x="2181860" y="3810"/>
                </a:lnTo>
                <a:lnTo>
                  <a:pt x="2188210" y="3810"/>
                </a:lnTo>
                <a:lnTo>
                  <a:pt x="2188210" y="2540"/>
                </a:lnTo>
                <a:close/>
              </a:path>
              <a:path w="2202179" h="12700">
                <a:moveTo>
                  <a:pt x="22021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80" y="2540"/>
                </a:lnTo>
                <a:lnTo>
                  <a:pt x="5080" y="1270"/>
                </a:lnTo>
                <a:lnTo>
                  <a:pt x="2194560" y="1270"/>
                </a:lnTo>
                <a:lnTo>
                  <a:pt x="2194560" y="2540"/>
                </a:lnTo>
                <a:lnTo>
                  <a:pt x="2202180" y="2540"/>
                </a:lnTo>
                <a:lnTo>
                  <a:pt x="2202180" y="1270"/>
                </a:lnTo>
                <a:lnTo>
                  <a:pt x="2202180" y="0"/>
                </a:lnTo>
                <a:close/>
              </a:path>
            </a:pathLst>
          </a:custGeom>
          <a:solidFill>
            <a:srgbClr val="009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107430" y="457199"/>
            <a:ext cx="2085339" cy="12700"/>
          </a:xfrm>
          <a:custGeom>
            <a:avLst/>
            <a:gdLst/>
            <a:ahLst/>
            <a:cxnLst/>
            <a:rect l="l" t="t" r="r" b="b"/>
            <a:pathLst>
              <a:path w="2085340" h="12700">
                <a:moveTo>
                  <a:pt x="2044700" y="8890"/>
                </a:moveTo>
                <a:lnTo>
                  <a:pt x="40640" y="8890"/>
                </a:lnTo>
                <a:lnTo>
                  <a:pt x="40640" y="10160"/>
                </a:lnTo>
                <a:lnTo>
                  <a:pt x="45720" y="10160"/>
                </a:lnTo>
                <a:lnTo>
                  <a:pt x="45720" y="11442"/>
                </a:lnTo>
                <a:lnTo>
                  <a:pt x="52070" y="11442"/>
                </a:lnTo>
                <a:lnTo>
                  <a:pt x="52070" y="12700"/>
                </a:lnTo>
                <a:lnTo>
                  <a:pt x="2033270" y="12700"/>
                </a:lnTo>
                <a:lnTo>
                  <a:pt x="2033270" y="11442"/>
                </a:lnTo>
                <a:lnTo>
                  <a:pt x="2038350" y="11442"/>
                </a:lnTo>
                <a:lnTo>
                  <a:pt x="2038350" y="10160"/>
                </a:lnTo>
                <a:lnTo>
                  <a:pt x="2044700" y="10160"/>
                </a:lnTo>
                <a:lnTo>
                  <a:pt x="2044700" y="8890"/>
                </a:lnTo>
                <a:close/>
              </a:path>
              <a:path w="2085340" h="12700">
                <a:moveTo>
                  <a:pt x="2073910" y="2540"/>
                </a:moveTo>
                <a:lnTo>
                  <a:pt x="11430" y="2540"/>
                </a:lnTo>
                <a:lnTo>
                  <a:pt x="11430" y="3810"/>
                </a:lnTo>
                <a:lnTo>
                  <a:pt x="17780" y="3810"/>
                </a:lnTo>
                <a:lnTo>
                  <a:pt x="17780" y="5092"/>
                </a:lnTo>
                <a:lnTo>
                  <a:pt x="22860" y="5092"/>
                </a:lnTo>
                <a:lnTo>
                  <a:pt x="22860" y="6350"/>
                </a:lnTo>
                <a:lnTo>
                  <a:pt x="29210" y="6350"/>
                </a:lnTo>
                <a:lnTo>
                  <a:pt x="29210" y="7620"/>
                </a:lnTo>
                <a:lnTo>
                  <a:pt x="29210" y="8890"/>
                </a:lnTo>
                <a:lnTo>
                  <a:pt x="34290" y="8890"/>
                </a:lnTo>
                <a:lnTo>
                  <a:pt x="34290" y="7620"/>
                </a:lnTo>
                <a:lnTo>
                  <a:pt x="2049780" y="7620"/>
                </a:lnTo>
                <a:lnTo>
                  <a:pt x="2049780" y="8890"/>
                </a:lnTo>
                <a:lnTo>
                  <a:pt x="2056130" y="8890"/>
                </a:lnTo>
                <a:lnTo>
                  <a:pt x="2056130" y="7620"/>
                </a:lnTo>
                <a:lnTo>
                  <a:pt x="2056130" y="6350"/>
                </a:lnTo>
                <a:lnTo>
                  <a:pt x="2062480" y="6350"/>
                </a:lnTo>
                <a:lnTo>
                  <a:pt x="2062480" y="5092"/>
                </a:lnTo>
                <a:lnTo>
                  <a:pt x="2067560" y="5092"/>
                </a:lnTo>
                <a:lnTo>
                  <a:pt x="2067560" y="3810"/>
                </a:lnTo>
                <a:lnTo>
                  <a:pt x="2073910" y="3810"/>
                </a:lnTo>
                <a:lnTo>
                  <a:pt x="2073910" y="2540"/>
                </a:lnTo>
                <a:close/>
              </a:path>
              <a:path w="2085340" h="12700">
                <a:moveTo>
                  <a:pt x="208532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6350" y="2540"/>
                </a:lnTo>
                <a:lnTo>
                  <a:pt x="6350" y="1270"/>
                </a:lnTo>
                <a:lnTo>
                  <a:pt x="2080260" y="1270"/>
                </a:lnTo>
                <a:lnTo>
                  <a:pt x="2080260" y="2540"/>
                </a:lnTo>
                <a:lnTo>
                  <a:pt x="2085327" y="2540"/>
                </a:lnTo>
                <a:lnTo>
                  <a:pt x="2085327" y="1270"/>
                </a:lnTo>
                <a:lnTo>
                  <a:pt x="2085327" y="0"/>
                </a:lnTo>
                <a:close/>
              </a:path>
            </a:pathLst>
          </a:custGeom>
          <a:solidFill>
            <a:srgbClr val="009F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164580" y="469899"/>
            <a:ext cx="1969770" cy="13970"/>
          </a:xfrm>
          <a:custGeom>
            <a:avLst/>
            <a:gdLst/>
            <a:ahLst/>
            <a:cxnLst/>
            <a:rect l="l" t="t" r="r" b="b"/>
            <a:pathLst>
              <a:path w="1969770" h="13970">
                <a:moveTo>
                  <a:pt x="1929130" y="8890"/>
                </a:moveTo>
                <a:lnTo>
                  <a:pt x="39370" y="8890"/>
                </a:lnTo>
                <a:lnTo>
                  <a:pt x="39370" y="10160"/>
                </a:lnTo>
                <a:lnTo>
                  <a:pt x="45720" y="10160"/>
                </a:lnTo>
                <a:lnTo>
                  <a:pt x="45720" y="11442"/>
                </a:lnTo>
                <a:lnTo>
                  <a:pt x="50800" y="11442"/>
                </a:lnTo>
                <a:lnTo>
                  <a:pt x="50800" y="12700"/>
                </a:lnTo>
                <a:lnTo>
                  <a:pt x="57150" y="12700"/>
                </a:lnTo>
                <a:lnTo>
                  <a:pt x="57150" y="13970"/>
                </a:lnTo>
                <a:lnTo>
                  <a:pt x="1911350" y="13970"/>
                </a:lnTo>
                <a:lnTo>
                  <a:pt x="1911350" y="12700"/>
                </a:lnTo>
                <a:lnTo>
                  <a:pt x="1917700" y="12700"/>
                </a:lnTo>
                <a:lnTo>
                  <a:pt x="1917700" y="11442"/>
                </a:lnTo>
                <a:lnTo>
                  <a:pt x="1922780" y="11442"/>
                </a:lnTo>
                <a:lnTo>
                  <a:pt x="1922780" y="10160"/>
                </a:lnTo>
                <a:lnTo>
                  <a:pt x="1929130" y="10160"/>
                </a:lnTo>
                <a:lnTo>
                  <a:pt x="1929130" y="8890"/>
                </a:lnTo>
                <a:close/>
              </a:path>
              <a:path w="1969770" h="13970">
                <a:moveTo>
                  <a:pt x="1958340" y="2540"/>
                </a:moveTo>
                <a:lnTo>
                  <a:pt x="11430" y="2540"/>
                </a:lnTo>
                <a:lnTo>
                  <a:pt x="11430" y="3810"/>
                </a:lnTo>
                <a:lnTo>
                  <a:pt x="16510" y="3810"/>
                </a:lnTo>
                <a:lnTo>
                  <a:pt x="16510" y="5092"/>
                </a:lnTo>
                <a:lnTo>
                  <a:pt x="22860" y="5092"/>
                </a:lnTo>
                <a:lnTo>
                  <a:pt x="22860" y="6350"/>
                </a:lnTo>
                <a:lnTo>
                  <a:pt x="27940" y="6350"/>
                </a:lnTo>
                <a:lnTo>
                  <a:pt x="27940" y="7620"/>
                </a:lnTo>
                <a:lnTo>
                  <a:pt x="27940" y="8890"/>
                </a:lnTo>
                <a:lnTo>
                  <a:pt x="34290" y="8890"/>
                </a:lnTo>
                <a:lnTo>
                  <a:pt x="34290" y="7620"/>
                </a:lnTo>
                <a:lnTo>
                  <a:pt x="1934210" y="7620"/>
                </a:lnTo>
                <a:lnTo>
                  <a:pt x="1934210" y="8890"/>
                </a:lnTo>
                <a:lnTo>
                  <a:pt x="1940560" y="8890"/>
                </a:lnTo>
                <a:lnTo>
                  <a:pt x="1940560" y="7620"/>
                </a:lnTo>
                <a:lnTo>
                  <a:pt x="1940560" y="6350"/>
                </a:lnTo>
                <a:lnTo>
                  <a:pt x="1946910" y="6350"/>
                </a:lnTo>
                <a:lnTo>
                  <a:pt x="1946910" y="5092"/>
                </a:lnTo>
                <a:lnTo>
                  <a:pt x="1951990" y="5092"/>
                </a:lnTo>
                <a:lnTo>
                  <a:pt x="1951990" y="3810"/>
                </a:lnTo>
                <a:lnTo>
                  <a:pt x="1958340" y="3810"/>
                </a:lnTo>
                <a:lnTo>
                  <a:pt x="1958340" y="2540"/>
                </a:lnTo>
                <a:close/>
              </a:path>
              <a:path w="1969770" h="13970">
                <a:moveTo>
                  <a:pt x="1969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80" y="2540"/>
                </a:lnTo>
                <a:lnTo>
                  <a:pt x="5080" y="1270"/>
                </a:lnTo>
                <a:lnTo>
                  <a:pt x="1963420" y="1270"/>
                </a:lnTo>
                <a:lnTo>
                  <a:pt x="1963420" y="2540"/>
                </a:lnTo>
                <a:lnTo>
                  <a:pt x="1969770" y="2540"/>
                </a:lnTo>
                <a:lnTo>
                  <a:pt x="1969770" y="1270"/>
                </a:lnTo>
                <a:lnTo>
                  <a:pt x="1969770" y="0"/>
                </a:lnTo>
                <a:close/>
              </a:path>
            </a:pathLst>
          </a:custGeom>
          <a:solidFill>
            <a:srgbClr val="009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21730" y="483869"/>
            <a:ext cx="1854200" cy="12700"/>
          </a:xfrm>
          <a:custGeom>
            <a:avLst/>
            <a:gdLst/>
            <a:ahLst/>
            <a:cxnLst/>
            <a:rect l="l" t="t" r="r" b="b"/>
            <a:pathLst>
              <a:path w="1854200" h="12700">
                <a:moveTo>
                  <a:pt x="5080" y="0"/>
                </a:moveTo>
                <a:lnTo>
                  <a:pt x="0" y="0"/>
                </a:lnTo>
                <a:lnTo>
                  <a:pt x="0" y="1270"/>
                </a:lnTo>
                <a:lnTo>
                  <a:pt x="5080" y="1270"/>
                </a:lnTo>
                <a:lnTo>
                  <a:pt x="5080" y="0"/>
                </a:lnTo>
                <a:close/>
              </a:path>
              <a:path w="1854200" h="12700">
                <a:moveTo>
                  <a:pt x="1813560" y="7620"/>
                </a:moveTo>
                <a:lnTo>
                  <a:pt x="39370" y="7620"/>
                </a:lnTo>
                <a:lnTo>
                  <a:pt x="39370" y="8890"/>
                </a:lnTo>
                <a:lnTo>
                  <a:pt x="44450" y="8890"/>
                </a:lnTo>
                <a:lnTo>
                  <a:pt x="44450" y="10172"/>
                </a:lnTo>
                <a:lnTo>
                  <a:pt x="50800" y="10172"/>
                </a:lnTo>
                <a:lnTo>
                  <a:pt x="50800" y="11430"/>
                </a:lnTo>
                <a:lnTo>
                  <a:pt x="55880" y="11430"/>
                </a:lnTo>
                <a:lnTo>
                  <a:pt x="55880" y="12700"/>
                </a:lnTo>
                <a:lnTo>
                  <a:pt x="1795780" y="12700"/>
                </a:lnTo>
                <a:lnTo>
                  <a:pt x="1795780" y="11430"/>
                </a:lnTo>
                <a:lnTo>
                  <a:pt x="1800860" y="11430"/>
                </a:lnTo>
                <a:lnTo>
                  <a:pt x="1800860" y="10172"/>
                </a:lnTo>
                <a:lnTo>
                  <a:pt x="1807210" y="10172"/>
                </a:lnTo>
                <a:lnTo>
                  <a:pt x="1807210" y="8890"/>
                </a:lnTo>
                <a:lnTo>
                  <a:pt x="1813560" y="8890"/>
                </a:lnTo>
                <a:lnTo>
                  <a:pt x="1813560" y="7620"/>
                </a:lnTo>
                <a:close/>
              </a:path>
              <a:path w="1854200" h="12700">
                <a:moveTo>
                  <a:pt x="1842770" y="1270"/>
                </a:moveTo>
                <a:lnTo>
                  <a:pt x="10160" y="1270"/>
                </a:lnTo>
                <a:lnTo>
                  <a:pt x="10160" y="2540"/>
                </a:lnTo>
                <a:lnTo>
                  <a:pt x="16510" y="2540"/>
                </a:lnTo>
                <a:lnTo>
                  <a:pt x="16510" y="3822"/>
                </a:lnTo>
                <a:lnTo>
                  <a:pt x="21590" y="3822"/>
                </a:lnTo>
                <a:lnTo>
                  <a:pt x="21590" y="5080"/>
                </a:lnTo>
                <a:lnTo>
                  <a:pt x="27940" y="5080"/>
                </a:lnTo>
                <a:lnTo>
                  <a:pt x="27940" y="6350"/>
                </a:lnTo>
                <a:lnTo>
                  <a:pt x="27940" y="7620"/>
                </a:lnTo>
                <a:lnTo>
                  <a:pt x="33020" y="7620"/>
                </a:lnTo>
                <a:lnTo>
                  <a:pt x="33020" y="6350"/>
                </a:lnTo>
                <a:lnTo>
                  <a:pt x="1818640" y="6350"/>
                </a:lnTo>
                <a:lnTo>
                  <a:pt x="1818640" y="7620"/>
                </a:lnTo>
                <a:lnTo>
                  <a:pt x="1824990" y="7620"/>
                </a:lnTo>
                <a:lnTo>
                  <a:pt x="1824990" y="6350"/>
                </a:lnTo>
                <a:lnTo>
                  <a:pt x="1824990" y="5080"/>
                </a:lnTo>
                <a:lnTo>
                  <a:pt x="1831340" y="5080"/>
                </a:lnTo>
                <a:lnTo>
                  <a:pt x="1831340" y="3822"/>
                </a:lnTo>
                <a:lnTo>
                  <a:pt x="1836420" y="3822"/>
                </a:lnTo>
                <a:lnTo>
                  <a:pt x="1836420" y="2540"/>
                </a:lnTo>
                <a:lnTo>
                  <a:pt x="1842770" y="2540"/>
                </a:lnTo>
                <a:lnTo>
                  <a:pt x="1842770" y="1270"/>
                </a:lnTo>
                <a:close/>
              </a:path>
              <a:path w="1854200" h="12700">
                <a:moveTo>
                  <a:pt x="1854200" y="0"/>
                </a:moveTo>
                <a:lnTo>
                  <a:pt x="1847850" y="0"/>
                </a:lnTo>
                <a:lnTo>
                  <a:pt x="1847850" y="1270"/>
                </a:lnTo>
                <a:lnTo>
                  <a:pt x="1854200" y="1270"/>
                </a:lnTo>
                <a:lnTo>
                  <a:pt x="1854200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6277610" y="496569"/>
            <a:ext cx="1739900" cy="12700"/>
          </a:xfrm>
          <a:custGeom>
            <a:avLst/>
            <a:gdLst/>
            <a:ahLst/>
            <a:cxnLst/>
            <a:rect l="l" t="t" r="r" b="b"/>
            <a:pathLst>
              <a:path w="1739900" h="12700">
                <a:moveTo>
                  <a:pt x="6350" y="0"/>
                </a:move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  <a:path w="1739900" h="12700">
                <a:moveTo>
                  <a:pt x="1699260" y="7620"/>
                </a:moveTo>
                <a:lnTo>
                  <a:pt x="41910" y="7620"/>
                </a:lnTo>
                <a:lnTo>
                  <a:pt x="41910" y="8890"/>
                </a:lnTo>
                <a:lnTo>
                  <a:pt x="46990" y="8890"/>
                </a:lnTo>
                <a:lnTo>
                  <a:pt x="46990" y="10172"/>
                </a:lnTo>
                <a:lnTo>
                  <a:pt x="54610" y="10172"/>
                </a:lnTo>
                <a:lnTo>
                  <a:pt x="54610" y="11430"/>
                </a:lnTo>
                <a:lnTo>
                  <a:pt x="62230" y="11430"/>
                </a:lnTo>
                <a:lnTo>
                  <a:pt x="62217" y="12700"/>
                </a:lnTo>
                <a:lnTo>
                  <a:pt x="1681480" y="12700"/>
                </a:lnTo>
                <a:lnTo>
                  <a:pt x="1681480" y="11430"/>
                </a:lnTo>
                <a:lnTo>
                  <a:pt x="1686560" y="11430"/>
                </a:lnTo>
                <a:lnTo>
                  <a:pt x="1686560" y="10172"/>
                </a:lnTo>
                <a:lnTo>
                  <a:pt x="1692910" y="10172"/>
                </a:lnTo>
                <a:lnTo>
                  <a:pt x="1692910" y="8890"/>
                </a:lnTo>
                <a:lnTo>
                  <a:pt x="1699260" y="8890"/>
                </a:lnTo>
                <a:lnTo>
                  <a:pt x="1699260" y="7620"/>
                </a:lnTo>
                <a:close/>
              </a:path>
              <a:path w="1739900" h="12700">
                <a:moveTo>
                  <a:pt x="1728470" y="1270"/>
                </a:moveTo>
                <a:lnTo>
                  <a:pt x="11430" y="1270"/>
                </a:lnTo>
                <a:lnTo>
                  <a:pt x="11430" y="2540"/>
                </a:lnTo>
                <a:lnTo>
                  <a:pt x="16510" y="2540"/>
                </a:lnTo>
                <a:lnTo>
                  <a:pt x="16510" y="3822"/>
                </a:lnTo>
                <a:lnTo>
                  <a:pt x="22860" y="3822"/>
                </a:lnTo>
                <a:lnTo>
                  <a:pt x="22860" y="5080"/>
                </a:lnTo>
                <a:lnTo>
                  <a:pt x="27940" y="5080"/>
                </a:lnTo>
                <a:lnTo>
                  <a:pt x="27940" y="6350"/>
                </a:lnTo>
                <a:lnTo>
                  <a:pt x="27940" y="7620"/>
                </a:lnTo>
                <a:lnTo>
                  <a:pt x="34290" y="7620"/>
                </a:lnTo>
                <a:lnTo>
                  <a:pt x="34290" y="6350"/>
                </a:lnTo>
                <a:lnTo>
                  <a:pt x="1704340" y="6350"/>
                </a:lnTo>
                <a:lnTo>
                  <a:pt x="1704340" y="7620"/>
                </a:lnTo>
                <a:lnTo>
                  <a:pt x="1710690" y="7620"/>
                </a:lnTo>
                <a:lnTo>
                  <a:pt x="1710690" y="6350"/>
                </a:lnTo>
                <a:lnTo>
                  <a:pt x="1710690" y="5080"/>
                </a:lnTo>
                <a:lnTo>
                  <a:pt x="1715770" y="5080"/>
                </a:lnTo>
                <a:lnTo>
                  <a:pt x="1715770" y="3822"/>
                </a:lnTo>
                <a:lnTo>
                  <a:pt x="1722120" y="3822"/>
                </a:lnTo>
                <a:lnTo>
                  <a:pt x="1722120" y="2540"/>
                </a:lnTo>
                <a:lnTo>
                  <a:pt x="1728470" y="2540"/>
                </a:lnTo>
                <a:lnTo>
                  <a:pt x="1728470" y="1270"/>
                </a:lnTo>
                <a:close/>
              </a:path>
              <a:path w="1739900" h="12700">
                <a:moveTo>
                  <a:pt x="1739900" y="0"/>
                </a:moveTo>
                <a:lnTo>
                  <a:pt x="1733550" y="0"/>
                </a:lnTo>
                <a:lnTo>
                  <a:pt x="1733550" y="1270"/>
                </a:lnTo>
                <a:lnTo>
                  <a:pt x="1739900" y="1270"/>
                </a:lnTo>
                <a:lnTo>
                  <a:pt x="173990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6339840" y="509269"/>
            <a:ext cx="1619250" cy="12700"/>
          </a:xfrm>
          <a:custGeom>
            <a:avLst/>
            <a:gdLst/>
            <a:ahLst/>
            <a:cxnLst/>
            <a:rect l="l" t="t" r="r" b="b"/>
            <a:pathLst>
              <a:path w="1619250" h="12700">
                <a:moveTo>
                  <a:pt x="7620" y="0"/>
                </a:moveTo>
                <a:lnTo>
                  <a:pt x="0" y="0"/>
                </a:lnTo>
                <a:lnTo>
                  <a:pt x="0" y="1270"/>
                </a:lnTo>
                <a:lnTo>
                  <a:pt x="7620" y="1270"/>
                </a:lnTo>
                <a:lnTo>
                  <a:pt x="7620" y="0"/>
                </a:lnTo>
                <a:close/>
              </a:path>
              <a:path w="1619250" h="12700">
                <a:moveTo>
                  <a:pt x="1567180" y="7620"/>
                </a:moveTo>
                <a:lnTo>
                  <a:pt x="53340" y="7620"/>
                </a:lnTo>
                <a:lnTo>
                  <a:pt x="53340" y="8890"/>
                </a:lnTo>
                <a:lnTo>
                  <a:pt x="60960" y="8890"/>
                </a:lnTo>
                <a:lnTo>
                  <a:pt x="60960" y="10172"/>
                </a:lnTo>
                <a:lnTo>
                  <a:pt x="68580" y="10172"/>
                </a:lnTo>
                <a:lnTo>
                  <a:pt x="68580" y="11430"/>
                </a:lnTo>
                <a:lnTo>
                  <a:pt x="77470" y="11430"/>
                </a:lnTo>
                <a:lnTo>
                  <a:pt x="77457" y="12700"/>
                </a:lnTo>
                <a:lnTo>
                  <a:pt x="1544320" y="12700"/>
                </a:lnTo>
                <a:lnTo>
                  <a:pt x="1544320" y="11430"/>
                </a:lnTo>
                <a:lnTo>
                  <a:pt x="1551940" y="11430"/>
                </a:lnTo>
                <a:lnTo>
                  <a:pt x="1551940" y="10172"/>
                </a:lnTo>
                <a:lnTo>
                  <a:pt x="1559560" y="10172"/>
                </a:lnTo>
                <a:lnTo>
                  <a:pt x="1559560" y="8890"/>
                </a:lnTo>
                <a:lnTo>
                  <a:pt x="1567180" y="8890"/>
                </a:lnTo>
                <a:lnTo>
                  <a:pt x="1567180" y="7620"/>
                </a:lnTo>
                <a:close/>
              </a:path>
              <a:path w="1619250" h="12700">
                <a:moveTo>
                  <a:pt x="1605280" y="1270"/>
                </a:moveTo>
                <a:lnTo>
                  <a:pt x="15240" y="1270"/>
                </a:lnTo>
                <a:lnTo>
                  <a:pt x="15240" y="2540"/>
                </a:lnTo>
                <a:lnTo>
                  <a:pt x="22860" y="2540"/>
                </a:lnTo>
                <a:lnTo>
                  <a:pt x="22860" y="3822"/>
                </a:lnTo>
                <a:lnTo>
                  <a:pt x="30480" y="3822"/>
                </a:lnTo>
                <a:lnTo>
                  <a:pt x="30480" y="5080"/>
                </a:lnTo>
                <a:lnTo>
                  <a:pt x="38100" y="5080"/>
                </a:lnTo>
                <a:lnTo>
                  <a:pt x="38100" y="6350"/>
                </a:lnTo>
                <a:lnTo>
                  <a:pt x="38100" y="7620"/>
                </a:lnTo>
                <a:lnTo>
                  <a:pt x="45720" y="7620"/>
                </a:lnTo>
                <a:lnTo>
                  <a:pt x="45720" y="6350"/>
                </a:lnTo>
                <a:lnTo>
                  <a:pt x="1574800" y="6350"/>
                </a:lnTo>
                <a:lnTo>
                  <a:pt x="1574800" y="7620"/>
                </a:lnTo>
                <a:lnTo>
                  <a:pt x="1582420" y="7620"/>
                </a:lnTo>
                <a:lnTo>
                  <a:pt x="1582420" y="6350"/>
                </a:lnTo>
                <a:lnTo>
                  <a:pt x="1582420" y="5080"/>
                </a:lnTo>
                <a:lnTo>
                  <a:pt x="1590040" y="5080"/>
                </a:lnTo>
                <a:lnTo>
                  <a:pt x="1590040" y="3822"/>
                </a:lnTo>
                <a:lnTo>
                  <a:pt x="1597660" y="3822"/>
                </a:lnTo>
                <a:lnTo>
                  <a:pt x="1597660" y="2540"/>
                </a:lnTo>
                <a:lnTo>
                  <a:pt x="1605280" y="2540"/>
                </a:lnTo>
                <a:lnTo>
                  <a:pt x="1605280" y="1270"/>
                </a:lnTo>
                <a:close/>
              </a:path>
              <a:path w="1619250" h="12700">
                <a:moveTo>
                  <a:pt x="1619250" y="0"/>
                </a:moveTo>
                <a:lnTo>
                  <a:pt x="1615440" y="0"/>
                </a:lnTo>
                <a:lnTo>
                  <a:pt x="1615440" y="1270"/>
                </a:lnTo>
                <a:lnTo>
                  <a:pt x="1619250" y="1270"/>
                </a:lnTo>
                <a:lnTo>
                  <a:pt x="1619250" y="0"/>
                </a:lnTo>
                <a:close/>
              </a:path>
            </a:pathLst>
          </a:custGeom>
          <a:solidFill>
            <a:srgbClr val="009D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6417310" y="521969"/>
            <a:ext cx="1466850" cy="13970"/>
          </a:xfrm>
          <a:custGeom>
            <a:avLst/>
            <a:gdLst/>
            <a:ahLst/>
            <a:cxnLst/>
            <a:rect l="l" t="t" r="r" b="b"/>
            <a:pathLst>
              <a:path w="1466850" h="13970">
                <a:moveTo>
                  <a:pt x="7620" y="0"/>
                </a:moveTo>
                <a:lnTo>
                  <a:pt x="0" y="0"/>
                </a:lnTo>
                <a:lnTo>
                  <a:pt x="0" y="1270"/>
                </a:lnTo>
                <a:lnTo>
                  <a:pt x="7620" y="1270"/>
                </a:lnTo>
                <a:lnTo>
                  <a:pt x="7620" y="0"/>
                </a:lnTo>
                <a:close/>
              </a:path>
              <a:path w="1466850" h="13970">
                <a:moveTo>
                  <a:pt x="1413510" y="7620"/>
                </a:moveTo>
                <a:lnTo>
                  <a:pt x="53340" y="7620"/>
                </a:lnTo>
                <a:lnTo>
                  <a:pt x="53340" y="8890"/>
                </a:lnTo>
                <a:lnTo>
                  <a:pt x="60960" y="8890"/>
                </a:lnTo>
                <a:lnTo>
                  <a:pt x="60960" y="10172"/>
                </a:lnTo>
                <a:lnTo>
                  <a:pt x="68580" y="10172"/>
                </a:lnTo>
                <a:lnTo>
                  <a:pt x="68580" y="11430"/>
                </a:lnTo>
                <a:lnTo>
                  <a:pt x="76200" y="11430"/>
                </a:lnTo>
                <a:lnTo>
                  <a:pt x="76200" y="12700"/>
                </a:lnTo>
                <a:lnTo>
                  <a:pt x="76200" y="13970"/>
                </a:lnTo>
                <a:lnTo>
                  <a:pt x="83820" y="13970"/>
                </a:lnTo>
                <a:lnTo>
                  <a:pt x="83820" y="12700"/>
                </a:lnTo>
                <a:lnTo>
                  <a:pt x="1383017" y="12700"/>
                </a:lnTo>
                <a:lnTo>
                  <a:pt x="1383017" y="13970"/>
                </a:lnTo>
                <a:lnTo>
                  <a:pt x="1390650" y="13970"/>
                </a:lnTo>
                <a:lnTo>
                  <a:pt x="1390650" y="12700"/>
                </a:lnTo>
                <a:lnTo>
                  <a:pt x="1390650" y="11430"/>
                </a:lnTo>
                <a:lnTo>
                  <a:pt x="1398270" y="11430"/>
                </a:lnTo>
                <a:lnTo>
                  <a:pt x="1398270" y="10172"/>
                </a:lnTo>
                <a:lnTo>
                  <a:pt x="1405890" y="10172"/>
                </a:lnTo>
                <a:lnTo>
                  <a:pt x="1405890" y="8890"/>
                </a:lnTo>
                <a:lnTo>
                  <a:pt x="1413510" y="8890"/>
                </a:lnTo>
                <a:lnTo>
                  <a:pt x="1413510" y="7620"/>
                </a:lnTo>
                <a:close/>
              </a:path>
              <a:path w="1466850" h="13970">
                <a:moveTo>
                  <a:pt x="1451610" y="1270"/>
                </a:moveTo>
                <a:lnTo>
                  <a:pt x="15240" y="1270"/>
                </a:lnTo>
                <a:lnTo>
                  <a:pt x="15240" y="2540"/>
                </a:lnTo>
                <a:lnTo>
                  <a:pt x="22860" y="2540"/>
                </a:lnTo>
                <a:lnTo>
                  <a:pt x="22860" y="3822"/>
                </a:lnTo>
                <a:lnTo>
                  <a:pt x="30480" y="3822"/>
                </a:lnTo>
                <a:lnTo>
                  <a:pt x="30480" y="5080"/>
                </a:lnTo>
                <a:lnTo>
                  <a:pt x="38100" y="5080"/>
                </a:lnTo>
                <a:lnTo>
                  <a:pt x="38100" y="6350"/>
                </a:lnTo>
                <a:lnTo>
                  <a:pt x="38100" y="7620"/>
                </a:lnTo>
                <a:lnTo>
                  <a:pt x="45720" y="7620"/>
                </a:lnTo>
                <a:lnTo>
                  <a:pt x="45720" y="6350"/>
                </a:lnTo>
                <a:lnTo>
                  <a:pt x="1421117" y="6350"/>
                </a:lnTo>
                <a:lnTo>
                  <a:pt x="1421117" y="7620"/>
                </a:lnTo>
                <a:lnTo>
                  <a:pt x="1428750" y="7620"/>
                </a:lnTo>
                <a:lnTo>
                  <a:pt x="1428750" y="6350"/>
                </a:lnTo>
                <a:lnTo>
                  <a:pt x="1428750" y="5080"/>
                </a:lnTo>
                <a:lnTo>
                  <a:pt x="1436370" y="5080"/>
                </a:lnTo>
                <a:lnTo>
                  <a:pt x="1436370" y="3822"/>
                </a:lnTo>
                <a:lnTo>
                  <a:pt x="1443990" y="3822"/>
                </a:lnTo>
                <a:lnTo>
                  <a:pt x="1443990" y="2540"/>
                </a:lnTo>
                <a:lnTo>
                  <a:pt x="1451610" y="2540"/>
                </a:lnTo>
                <a:lnTo>
                  <a:pt x="1451610" y="1270"/>
                </a:lnTo>
                <a:close/>
              </a:path>
              <a:path w="1466850" h="13970">
                <a:moveTo>
                  <a:pt x="1466850" y="0"/>
                </a:moveTo>
                <a:lnTo>
                  <a:pt x="1459217" y="0"/>
                </a:lnTo>
                <a:lnTo>
                  <a:pt x="1459217" y="1270"/>
                </a:lnTo>
                <a:lnTo>
                  <a:pt x="1466850" y="1270"/>
                </a:lnTo>
                <a:lnTo>
                  <a:pt x="1466850" y="0"/>
                </a:lnTo>
                <a:close/>
              </a:path>
            </a:pathLst>
          </a:custGeom>
          <a:solidFill>
            <a:srgbClr val="00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6508750" y="535939"/>
            <a:ext cx="1285240" cy="12700"/>
          </a:xfrm>
          <a:custGeom>
            <a:avLst/>
            <a:gdLst/>
            <a:ahLst/>
            <a:cxnLst/>
            <a:rect l="l" t="t" r="r" b="b"/>
            <a:pathLst>
              <a:path w="1285240" h="12700">
                <a:moveTo>
                  <a:pt x="1247140" y="6350"/>
                </a:moveTo>
                <a:lnTo>
                  <a:pt x="39370" y="6350"/>
                </a:lnTo>
                <a:lnTo>
                  <a:pt x="39370" y="7620"/>
                </a:lnTo>
                <a:lnTo>
                  <a:pt x="46990" y="7620"/>
                </a:lnTo>
                <a:lnTo>
                  <a:pt x="46990" y="8902"/>
                </a:lnTo>
                <a:lnTo>
                  <a:pt x="54597" y="8902"/>
                </a:lnTo>
                <a:lnTo>
                  <a:pt x="54597" y="10160"/>
                </a:lnTo>
                <a:lnTo>
                  <a:pt x="62230" y="10160"/>
                </a:lnTo>
                <a:lnTo>
                  <a:pt x="62230" y="11430"/>
                </a:lnTo>
                <a:lnTo>
                  <a:pt x="62230" y="12700"/>
                </a:lnTo>
                <a:lnTo>
                  <a:pt x="69850" y="12700"/>
                </a:lnTo>
                <a:lnTo>
                  <a:pt x="69850" y="11430"/>
                </a:lnTo>
                <a:lnTo>
                  <a:pt x="1216660" y="11430"/>
                </a:lnTo>
                <a:lnTo>
                  <a:pt x="1216660" y="12700"/>
                </a:lnTo>
                <a:lnTo>
                  <a:pt x="1224280" y="12700"/>
                </a:lnTo>
                <a:lnTo>
                  <a:pt x="1224280" y="11430"/>
                </a:lnTo>
                <a:lnTo>
                  <a:pt x="1224280" y="10160"/>
                </a:lnTo>
                <a:lnTo>
                  <a:pt x="1231900" y="10160"/>
                </a:lnTo>
                <a:lnTo>
                  <a:pt x="1231900" y="8902"/>
                </a:lnTo>
                <a:lnTo>
                  <a:pt x="1239520" y="8902"/>
                </a:lnTo>
                <a:lnTo>
                  <a:pt x="1239520" y="7620"/>
                </a:lnTo>
                <a:lnTo>
                  <a:pt x="1247140" y="7620"/>
                </a:lnTo>
                <a:lnTo>
                  <a:pt x="1247140" y="6350"/>
                </a:lnTo>
                <a:close/>
              </a:path>
              <a:path w="1285240" h="12700">
                <a:moveTo>
                  <a:pt x="1285240" y="0"/>
                </a:moveTo>
                <a:lnTo>
                  <a:pt x="0" y="0"/>
                </a:lnTo>
                <a:lnTo>
                  <a:pt x="0" y="1270"/>
                </a:lnTo>
                <a:lnTo>
                  <a:pt x="8890" y="1270"/>
                </a:lnTo>
                <a:lnTo>
                  <a:pt x="8890" y="2552"/>
                </a:lnTo>
                <a:lnTo>
                  <a:pt x="16497" y="2552"/>
                </a:lnTo>
                <a:lnTo>
                  <a:pt x="16497" y="3810"/>
                </a:lnTo>
                <a:lnTo>
                  <a:pt x="24130" y="3810"/>
                </a:lnTo>
                <a:lnTo>
                  <a:pt x="24130" y="5080"/>
                </a:lnTo>
                <a:lnTo>
                  <a:pt x="24130" y="6350"/>
                </a:lnTo>
                <a:lnTo>
                  <a:pt x="31750" y="6350"/>
                </a:lnTo>
                <a:lnTo>
                  <a:pt x="31750" y="5080"/>
                </a:lnTo>
                <a:lnTo>
                  <a:pt x="1254760" y="5080"/>
                </a:lnTo>
                <a:lnTo>
                  <a:pt x="1254760" y="6350"/>
                </a:lnTo>
                <a:lnTo>
                  <a:pt x="1262380" y="6350"/>
                </a:lnTo>
                <a:lnTo>
                  <a:pt x="1262380" y="5080"/>
                </a:lnTo>
                <a:lnTo>
                  <a:pt x="1262380" y="3810"/>
                </a:lnTo>
                <a:lnTo>
                  <a:pt x="1270000" y="3810"/>
                </a:lnTo>
                <a:lnTo>
                  <a:pt x="1270000" y="2552"/>
                </a:lnTo>
                <a:lnTo>
                  <a:pt x="1277620" y="2552"/>
                </a:lnTo>
                <a:lnTo>
                  <a:pt x="1277620" y="1270"/>
                </a:lnTo>
                <a:lnTo>
                  <a:pt x="1285240" y="1270"/>
                </a:lnTo>
                <a:lnTo>
                  <a:pt x="1285240" y="0"/>
                </a:lnTo>
                <a:close/>
              </a:path>
            </a:pathLst>
          </a:custGeom>
          <a:solidFill>
            <a:srgbClr val="009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6586220" y="548639"/>
            <a:ext cx="1131570" cy="12700"/>
          </a:xfrm>
          <a:custGeom>
            <a:avLst/>
            <a:gdLst/>
            <a:ahLst/>
            <a:cxnLst/>
            <a:rect l="l" t="t" r="r" b="b"/>
            <a:pathLst>
              <a:path w="1131570" h="12700">
                <a:moveTo>
                  <a:pt x="1093470" y="6350"/>
                </a:moveTo>
                <a:lnTo>
                  <a:pt x="39370" y="6350"/>
                </a:lnTo>
                <a:lnTo>
                  <a:pt x="39370" y="7620"/>
                </a:lnTo>
                <a:lnTo>
                  <a:pt x="46977" y="7620"/>
                </a:lnTo>
                <a:lnTo>
                  <a:pt x="46977" y="8902"/>
                </a:lnTo>
                <a:lnTo>
                  <a:pt x="54610" y="8902"/>
                </a:lnTo>
                <a:lnTo>
                  <a:pt x="54610" y="10160"/>
                </a:lnTo>
                <a:lnTo>
                  <a:pt x="62230" y="10160"/>
                </a:lnTo>
                <a:lnTo>
                  <a:pt x="62230" y="11430"/>
                </a:lnTo>
                <a:lnTo>
                  <a:pt x="62230" y="12700"/>
                </a:lnTo>
                <a:lnTo>
                  <a:pt x="69850" y="12700"/>
                </a:lnTo>
                <a:lnTo>
                  <a:pt x="69850" y="11430"/>
                </a:lnTo>
                <a:lnTo>
                  <a:pt x="1062990" y="11430"/>
                </a:lnTo>
                <a:lnTo>
                  <a:pt x="1062990" y="12700"/>
                </a:lnTo>
                <a:lnTo>
                  <a:pt x="1070610" y="12700"/>
                </a:lnTo>
                <a:lnTo>
                  <a:pt x="1070610" y="11430"/>
                </a:lnTo>
                <a:lnTo>
                  <a:pt x="1070610" y="10160"/>
                </a:lnTo>
                <a:lnTo>
                  <a:pt x="1078230" y="10160"/>
                </a:lnTo>
                <a:lnTo>
                  <a:pt x="1078230" y="8902"/>
                </a:lnTo>
                <a:lnTo>
                  <a:pt x="1085837" y="8902"/>
                </a:lnTo>
                <a:lnTo>
                  <a:pt x="1085837" y="7620"/>
                </a:lnTo>
                <a:lnTo>
                  <a:pt x="1093470" y="7620"/>
                </a:lnTo>
                <a:lnTo>
                  <a:pt x="1093470" y="6350"/>
                </a:lnTo>
                <a:close/>
              </a:path>
              <a:path w="1131570" h="12700">
                <a:moveTo>
                  <a:pt x="1131570" y="0"/>
                </a:moveTo>
                <a:lnTo>
                  <a:pt x="0" y="0"/>
                </a:lnTo>
                <a:lnTo>
                  <a:pt x="0" y="1270"/>
                </a:lnTo>
                <a:lnTo>
                  <a:pt x="7620" y="1270"/>
                </a:lnTo>
                <a:lnTo>
                  <a:pt x="7620" y="2552"/>
                </a:lnTo>
                <a:lnTo>
                  <a:pt x="15227" y="2552"/>
                </a:lnTo>
                <a:lnTo>
                  <a:pt x="15227" y="3810"/>
                </a:lnTo>
                <a:lnTo>
                  <a:pt x="24130" y="3810"/>
                </a:lnTo>
                <a:lnTo>
                  <a:pt x="24130" y="5080"/>
                </a:lnTo>
                <a:lnTo>
                  <a:pt x="24130" y="6350"/>
                </a:lnTo>
                <a:lnTo>
                  <a:pt x="31750" y="6350"/>
                </a:lnTo>
                <a:lnTo>
                  <a:pt x="31750" y="5080"/>
                </a:lnTo>
                <a:lnTo>
                  <a:pt x="1101090" y="5080"/>
                </a:lnTo>
                <a:lnTo>
                  <a:pt x="1101090" y="6350"/>
                </a:lnTo>
                <a:lnTo>
                  <a:pt x="1108710" y="6350"/>
                </a:lnTo>
                <a:lnTo>
                  <a:pt x="1108710" y="5080"/>
                </a:lnTo>
                <a:lnTo>
                  <a:pt x="1108710" y="3810"/>
                </a:lnTo>
                <a:lnTo>
                  <a:pt x="1116330" y="3810"/>
                </a:lnTo>
                <a:lnTo>
                  <a:pt x="1116330" y="2552"/>
                </a:lnTo>
                <a:lnTo>
                  <a:pt x="1123950" y="2552"/>
                </a:lnTo>
                <a:lnTo>
                  <a:pt x="1123950" y="1270"/>
                </a:lnTo>
                <a:lnTo>
                  <a:pt x="1131570" y="1270"/>
                </a:lnTo>
                <a:lnTo>
                  <a:pt x="1131570" y="0"/>
                </a:lnTo>
                <a:close/>
              </a:path>
            </a:pathLst>
          </a:custGeom>
          <a:solidFill>
            <a:srgbClr val="009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6663690" y="561339"/>
            <a:ext cx="981710" cy="12700"/>
          </a:xfrm>
          <a:custGeom>
            <a:avLst/>
            <a:gdLst/>
            <a:ahLst/>
            <a:cxnLst/>
            <a:rect l="l" t="t" r="r" b="b"/>
            <a:pathLst>
              <a:path w="981709" h="12700">
                <a:moveTo>
                  <a:pt x="914400" y="6350"/>
                </a:moveTo>
                <a:lnTo>
                  <a:pt x="41910" y="6350"/>
                </a:lnTo>
                <a:lnTo>
                  <a:pt x="41910" y="7620"/>
                </a:lnTo>
                <a:lnTo>
                  <a:pt x="55880" y="7620"/>
                </a:lnTo>
                <a:lnTo>
                  <a:pt x="55880" y="8902"/>
                </a:lnTo>
                <a:lnTo>
                  <a:pt x="69850" y="8902"/>
                </a:lnTo>
                <a:lnTo>
                  <a:pt x="69850" y="10160"/>
                </a:lnTo>
                <a:lnTo>
                  <a:pt x="83820" y="10160"/>
                </a:lnTo>
                <a:lnTo>
                  <a:pt x="83820" y="11430"/>
                </a:lnTo>
                <a:lnTo>
                  <a:pt x="83820" y="12700"/>
                </a:lnTo>
                <a:lnTo>
                  <a:pt x="96520" y="12700"/>
                </a:lnTo>
                <a:lnTo>
                  <a:pt x="96520" y="11430"/>
                </a:lnTo>
                <a:lnTo>
                  <a:pt x="863587" y="11430"/>
                </a:lnTo>
                <a:lnTo>
                  <a:pt x="863587" y="12700"/>
                </a:lnTo>
                <a:lnTo>
                  <a:pt x="876287" y="12700"/>
                </a:lnTo>
                <a:lnTo>
                  <a:pt x="876287" y="11430"/>
                </a:lnTo>
                <a:lnTo>
                  <a:pt x="876287" y="10160"/>
                </a:lnTo>
                <a:lnTo>
                  <a:pt x="889000" y="10160"/>
                </a:lnTo>
                <a:lnTo>
                  <a:pt x="889000" y="8902"/>
                </a:lnTo>
                <a:lnTo>
                  <a:pt x="901700" y="8902"/>
                </a:lnTo>
                <a:lnTo>
                  <a:pt x="901700" y="7620"/>
                </a:lnTo>
                <a:lnTo>
                  <a:pt x="914400" y="7620"/>
                </a:lnTo>
                <a:lnTo>
                  <a:pt x="914400" y="6350"/>
                </a:lnTo>
                <a:close/>
              </a:path>
              <a:path w="981709" h="12700">
                <a:moveTo>
                  <a:pt x="981710" y="0"/>
                </a:moveTo>
                <a:lnTo>
                  <a:pt x="0" y="0"/>
                </a:lnTo>
                <a:lnTo>
                  <a:pt x="0" y="1270"/>
                </a:lnTo>
                <a:lnTo>
                  <a:pt x="7620" y="1270"/>
                </a:lnTo>
                <a:lnTo>
                  <a:pt x="7620" y="2552"/>
                </a:lnTo>
                <a:lnTo>
                  <a:pt x="15240" y="2552"/>
                </a:lnTo>
                <a:lnTo>
                  <a:pt x="15240" y="3810"/>
                </a:lnTo>
                <a:lnTo>
                  <a:pt x="22860" y="3810"/>
                </a:lnTo>
                <a:lnTo>
                  <a:pt x="22860" y="5080"/>
                </a:lnTo>
                <a:lnTo>
                  <a:pt x="22860" y="6350"/>
                </a:lnTo>
                <a:lnTo>
                  <a:pt x="34290" y="6350"/>
                </a:lnTo>
                <a:lnTo>
                  <a:pt x="34290" y="5080"/>
                </a:lnTo>
                <a:lnTo>
                  <a:pt x="925830" y="5080"/>
                </a:lnTo>
                <a:lnTo>
                  <a:pt x="925830" y="6350"/>
                </a:lnTo>
                <a:lnTo>
                  <a:pt x="938530" y="6350"/>
                </a:lnTo>
                <a:lnTo>
                  <a:pt x="938530" y="5080"/>
                </a:lnTo>
                <a:lnTo>
                  <a:pt x="938530" y="3810"/>
                </a:lnTo>
                <a:lnTo>
                  <a:pt x="951230" y="3810"/>
                </a:lnTo>
                <a:lnTo>
                  <a:pt x="951230" y="2552"/>
                </a:lnTo>
                <a:lnTo>
                  <a:pt x="963917" y="2552"/>
                </a:lnTo>
                <a:lnTo>
                  <a:pt x="963917" y="1270"/>
                </a:lnTo>
                <a:lnTo>
                  <a:pt x="981710" y="1270"/>
                </a:lnTo>
                <a:lnTo>
                  <a:pt x="981710" y="0"/>
                </a:lnTo>
                <a:close/>
              </a:path>
            </a:pathLst>
          </a:custGeom>
          <a:solidFill>
            <a:srgbClr val="009C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6774180" y="574039"/>
            <a:ext cx="741680" cy="12700"/>
          </a:xfrm>
          <a:custGeom>
            <a:avLst/>
            <a:gdLst/>
            <a:ahLst/>
            <a:cxnLst/>
            <a:rect l="l" t="t" r="r" b="b"/>
            <a:pathLst>
              <a:path w="741679" h="12700">
                <a:moveTo>
                  <a:pt x="679450" y="6350"/>
                </a:moveTo>
                <a:lnTo>
                  <a:pt x="69850" y="6350"/>
                </a:lnTo>
                <a:lnTo>
                  <a:pt x="69850" y="7620"/>
                </a:lnTo>
                <a:lnTo>
                  <a:pt x="83820" y="7620"/>
                </a:lnTo>
                <a:lnTo>
                  <a:pt x="83820" y="8902"/>
                </a:lnTo>
                <a:lnTo>
                  <a:pt x="96520" y="8902"/>
                </a:lnTo>
                <a:lnTo>
                  <a:pt x="96520" y="10160"/>
                </a:lnTo>
                <a:lnTo>
                  <a:pt x="110490" y="10160"/>
                </a:lnTo>
                <a:lnTo>
                  <a:pt x="110490" y="11430"/>
                </a:lnTo>
                <a:lnTo>
                  <a:pt x="110490" y="12700"/>
                </a:lnTo>
                <a:lnTo>
                  <a:pt x="124460" y="12700"/>
                </a:lnTo>
                <a:lnTo>
                  <a:pt x="124460" y="11430"/>
                </a:lnTo>
                <a:lnTo>
                  <a:pt x="628650" y="11430"/>
                </a:lnTo>
                <a:lnTo>
                  <a:pt x="628650" y="12700"/>
                </a:lnTo>
                <a:lnTo>
                  <a:pt x="641350" y="12700"/>
                </a:lnTo>
                <a:lnTo>
                  <a:pt x="641350" y="11430"/>
                </a:lnTo>
                <a:lnTo>
                  <a:pt x="641350" y="10160"/>
                </a:lnTo>
                <a:lnTo>
                  <a:pt x="654050" y="10160"/>
                </a:lnTo>
                <a:lnTo>
                  <a:pt x="654050" y="8902"/>
                </a:lnTo>
                <a:lnTo>
                  <a:pt x="666750" y="8902"/>
                </a:lnTo>
                <a:lnTo>
                  <a:pt x="666750" y="7620"/>
                </a:lnTo>
                <a:lnTo>
                  <a:pt x="679450" y="7620"/>
                </a:lnTo>
                <a:lnTo>
                  <a:pt x="679450" y="6350"/>
                </a:lnTo>
                <a:close/>
              </a:path>
              <a:path w="741679" h="12700">
                <a:moveTo>
                  <a:pt x="741680" y="0"/>
                </a:moveTo>
                <a:lnTo>
                  <a:pt x="0" y="0"/>
                </a:lnTo>
                <a:lnTo>
                  <a:pt x="0" y="1270"/>
                </a:lnTo>
                <a:lnTo>
                  <a:pt x="13970" y="1270"/>
                </a:lnTo>
                <a:lnTo>
                  <a:pt x="13970" y="2552"/>
                </a:lnTo>
                <a:lnTo>
                  <a:pt x="27940" y="2552"/>
                </a:lnTo>
                <a:lnTo>
                  <a:pt x="27940" y="3810"/>
                </a:lnTo>
                <a:lnTo>
                  <a:pt x="41910" y="3810"/>
                </a:lnTo>
                <a:lnTo>
                  <a:pt x="41910" y="5080"/>
                </a:lnTo>
                <a:lnTo>
                  <a:pt x="41910" y="6350"/>
                </a:lnTo>
                <a:lnTo>
                  <a:pt x="55880" y="6350"/>
                </a:lnTo>
                <a:lnTo>
                  <a:pt x="55880" y="5080"/>
                </a:lnTo>
                <a:lnTo>
                  <a:pt x="690880" y="5080"/>
                </a:lnTo>
                <a:lnTo>
                  <a:pt x="690880" y="6350"/>
                </a:lnTo>
                <a:lnTo>
                  <a:pt x="703580" y="6350"/>
                </a:lnTo>
                <a:lnTo>
                  <a:pt x="703580" y="5080"/>
                </a:lnTo>
                <a:lnTo>
                  <a:pt x="703580" y="3810"/>
                </a:lnTo>
                <a:lnTo>
                  <a:pt x="716280" y="3810"/>
                </a:lnTo>
                <a:lnTo>
                  <a:pt x="716280" y="2552"/>
                </a:lnTo>
                <a:lnTo>
                  <a:pt x="728980" y="2552"/>
                </a:lnTo>
                <a:lnTo>
                  <a:pt x="728980" y="1270"/>
                </a:lnTo>
                <a:lnTo>
                  <a:pt x="741680" y="1270"/>
                </a:lnTo>
                <a:lnTo>
                  <a:pt x="741680" y="0"/>
                </a:lnTo>
                <a:close/>
              </a:path>
            </a:pathLst>
          </a:custGeom>
          <a:solidFill>
            <a:srgbClr val="009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6912610" y="586739"/>
            <a:ext cx="478790" cy="13970"/>
          </a:xfrm>
          <a:custGeom>
            <a:avLst/>
            <a:gdLst/>
            <a:ahLst/>
            <a:cxnLst/>
            <a:rect l="l" t="t" r="r" b="b"/>
            <a:pathLst>
              <a:path w="478790" h="13970">
                <a:moveTo>
                  <a:pt x="267970" y="12700"/>
                </a:moveTo>
                <a:lnTo>
                  <a:pt x="266700" y="12700"/>
                </a:lnTo>
                <a:lnTo>
                  <a:pt x="266700" y="13970"/>
                </a:lnTo>
                <a:lnTo>
                  <a:pt x="267970" y="13970"/>
                </a:lnTo>
                <a:lnTo>
                  <a:pt x="267970" y="12700"/>
                </a:lnTo>
                <a:close/>
              </a:path>
              <a:path w="478790" h="13970">
                <a:moveTo>
                  <a:pt x="421640" y="6350"/>
                </a:moveTo>
                <a:lnTo>
                  <a:pt x="68580" y="6350"/>
                </a:lnTo>
                <a:lnTo>
                  <a:pt x="68580" y="7620"/>
                </a:lnTo>
                <a:lnTo>
                  <a:pt x="82550" y="7620"/>
                </a:lnTo>
                <a:lnTo>
                  <a:pt x="82550" y="8902"/>
                </a:lnTo>
                <a:lnTo>
                  <a:pt x="96520" y="8902"/>
                </a:lnTo>
                <a:lnTo>
                  <a:pt x="96520" y="10160"/>
                </a:lnTo>
                <a:lnTo>
                  <a:pt x="116840" y="10160"/>
                </a:lnTo>
                <a:lnTo>
                  <a:pt x="116840" y="11430"/>
                </a:lnTo>
                <a:lnTo>
                  <a:pt x="116840" y="12700"/>
                </a:lnTo>
                <a:lnTo>
                  <a:pt x="154940" y="12700"/>
                </a:lnTo>
                <a:lnTo>
                  <a:pt x="154940" y="11430"/>
                </a:lnTo>
                <a:lnTo>
                  <a:pt x="284480" y="11430"/>
                </a:lnTo>
                <a:lnTo>
                  <a:pt x="284480" y="12700"/>
                </a:lnTo>
                <a:lnTo>
                  <a:pt x="314960" y="12700"/>
                </a:lnTo>
                <a:lnTo>
                  <a:pt x="314960" y="11430"/>
                </a:lnTo>
                <a:lnTo>
                  <a:pt x="314960" y="10160"/>
                </a:lnTo>
                <a:lnTo>
                  <a:pt x="345440" y="10160"/>
                </a:lnTo>
                <a:lnTo>
                  <a:pt x="345440" y="8902"/>
                </a:lnTo>
                <a:lnTo>
                  <a:pt x="375920" y="8902"/>
                </a:lnTo>
                <a:lnTo>
                  <a:pt x="375920" y="7620"/>
                </a:lnTo>
                <a:lnTo>
                  <a:pt x="421640" y="7620"/>
                </a:lnTo>
                <a:lnTo>
                  <a:pt x="421640" y="6350"/>
                </a:lnTo>
                <a:close/>
              </a:path>
              <a:path w="478790" h="13970">
                <a:moveTo>
                  <a:pt x="478790" y="0"/>
                </a:moveTo>
                <a:lnTo>
                  <a:pt x="0" y="0"/>
                </a:lnTo>
                <a:lnTo>
                  <a:pt x="0" y="1270"/>
                </a:lnTo>
                <a:lnTo>
                  <a:pt x="13970" y="1270"/>
                </a:lnTo>
                <a:lnTo>
                  <a:pt x="13970" y="2552"/>
                </a:lnTo>
                <a:lnTo>
                  <a:pt x="27940" y="2552"/>
                </a:lnTo>
                <a:lnTo>
                  <a:pt x="27940" y="3810"/>
                </a:lnTo>
                <a:lnTo>
                  <a:pt x="41910" y="3810"/>
                </a:lnTo>
                <a:lnTo>
                  <a:pt x="41910" y="5080"/>
                </a:lnTo>
                <a:lnTo>
                  <a:pt x="41910" y="6350"/>
                </a:lnTo>
                <a:lnTo>
                  <a:pt x="55880" y="6350"/>
                </a:lnTo>
                <a:lnTo>
                  <a:pt x="55880" y="5080"/>
                </a:lnTo>
                <a:lnTo>
                  <a:pt x="427990" y="5080"/>
                </a:lnTo>
                <a:lnTo>
                  <a:pt x="427990" y="6350"/>
                </a:lnTo>
                <a:lnTo>
                  <a:pt x="440690" y="6350"/>
                </a:lnTo>
                <a:lnTo>
                  <a:pt x="440690" y="5080"/>
                </a:lnTo>
                <a:lnTo>
                  <a:pt x="440690" y="3810"/>
                </a:lnTo>
                <a:lnTo>
                  <a:pt x="453390" y="3810"/>
                </a:lnTo>
                <a:lnTo>
                  <a:pt x="453390" y="2552"/>
                </a:lnTo>
                <a:lnTo>
                  <a:pt x="466090" y="2552"/>
                </a:lnTo>
                <a:lnTo>
                  <a:pt x="466090" y="1270"/>
                </a:lnTo>
                <a:lnTo>
                  <a:pt x="478790" y="1270"/>
                </a:lnTo>
                <a:lnTo>
                  <a:pt x="478790" y="0"/>
                </a:lnTo>
                <a:close/>
              </a:path>
            </a:pathLst>
          </a:custGeom>
          <a:solidFill>
            <a:srgbClr val="009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2540" y="201929"/>
            <a:ext cx="9136380" cy="643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0" y="247650"/>
            <a:ext cx="9144000" cy="557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062729" cy="8890"/>
          </a:xfrm>
          <a:custGeom>
            <a:avLst/>
            <a:gdLst/>
            <a:ahLst/>
            <a:cxnLst/>
            <a:rect l="l" t="t" r="r" b="b"/>
            <a:pathLst>
              <a:path w="4062729" h="8890">
                <a:moveTo>
                  <a:pt x="4048760" y="1270"/>
                </a:moveTo>
                <a:lnTo>
                  <a:pt x="4046220" y="1270"/>
                </a:lnTo>
                <a:lnTo>
                  <a:pt x="40462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048760" y="2540"/>
                </a:lnTo>
                <a:lnTo>
                  <a:pt x="4048760" y="1270"/>
                </a:lnTo>
                <a:close/>
              </a:path>
              <a:path w="4062729" h="8890">
                <a:moveTo>
                  <a:pt x="4062730" y="7620"/>
                </a:moveTo>
                <a:lnTo>
                  <a:pt x="4060190" y="7620"/>
                </a:lnTo>
                <a:lnTo>
                  <a:pt x="4060190" y="6350"/>
                </a:lnTo>
                <a:lnTo>
                  <a:pt x="4057650" y="6350"/>
                </a:lnTo>
                <a:lnTo>
                  <a:pt x="4057650" y="5080"/>
                </a:lnTo>
                <a:lnTo>
                  <a:pt x="4055110" y="5080"/>
                </a:lnTo>
                <a:lnTo>
                  <a:pt x="4055110" y="3810"/>
                </a:lnTo>
                <a:lnTo>
                  <a:pt x="4051300" y="3810"/>
                </a:lnTo>
                <a:lnTo>
                  <a:pt x="4051300" y="2540"/>
                </a:lnTo>
                <a:lnTo>
                  <a:pt x="4048760" y="2540"/>
                </a:lnTo>
                <a:lnTo>
                  <a:pt x="404876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062730" y="8890"/>
                </a:lnTo>
                <a:lnTo>
                  <a:pt x="4062730" y="7620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889"/>
            <a:ext cx="4083050" cy="8890"/>
          </a:xfrm>
          <a:custGeom>
            <a:avLst/>
            <a:gdLst/>
            <a:ahLst/>
            <a:cxnLst/>
            <a:rect l="l" t="t" r="r" b="b"/>
            <a:pathLst>
              <a:path w="4083050" h="8890">
                <a:moveTo>
                  <a:pt x="4076700" y="5080"/>
                </a:moveTo>
                <a:lnTo>
                  <a:pt x="4074160" y="5080"/>
                </a:lnTo>
                <a:lnTo>
                  <a:pt x="4074160" y="3810"/>
                </a:lnTo>
                <a:lnTo>
                  <a:pt x="4071620" y="3810"/>
                </a:lnTo>
                <a:lnTo>
                  <a:pt x="4071620" y="2540"/>
                </a:lnTo>
                <a:lnTo>
                  <a:pt x="4069080" y="2540"/>
                </a:lnTo>
                <a:lnTo>
                  <a:pt x="4069080" y="1270"/>
                </a:lnTo>
                <a:lnTo>
                  <a:pt x="4065270" y="1270"/>
                </a:lnTo>
                <a:lnTo>
                  <a:pt x="4065270" y="0"/>
                </a:lnTo>
                <a:lnTo>
                  <a:pt x="4062730" y="0"/>
                </a:lnTo>
                <a:lnTo>
                  <a:pt x="406273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076700" y="6350"/>
                </a:lnTo>
                <a:lnTo>
                  <a:pt x="4076700" y="5080"/>
                </a:lnTo>
                <a:close/>
              </a:path>
              <a:path w="4083050" h="8890">
                <a:moveTo>
                  <a:pt x="4083050" y="7632"/>
                </a:moveTo>
                <a:lnTo>
                  <a:pt x="4080510" y="7632"/>
                </a:lnTo>
                <a:lnTo>
                  <a:pt x="4080510" y="6350"/>
                </a:lnTo>
                <a:lnTo>
                  <a:pt x="4076700" y="6350"/>
                </a:lnTo>
                <a:lnTo>
                  <a:pt x="4076700" y="7632"/>
                </a:lnTo>
                <a:lnTo>
                  <a:pt x="0" y="7632"/>
                </a:lnTo>
                <a:lnTo>
                  <a:pt x="0" y="8890"/>
                </a:lnTo>
                <a:lnTo>
                  <a:pt x="4083050" y="8890"/>
                </a:lnTo>
                <a:lnTo>
                  <a:pt x="4083050" y="7632"/>
                </a:lnTo>
                <a:close/>
              </a:path>
            </a:pathLst>
          </a:custGeom>
          <a:solidFill>
            <a:srgbClr val="0079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090670" y="2540"/>
                </a:moveTo>
                <a:lnTo>
                  <a:pt x="4088130" y="2540"/>
                </a:lnTo>
                <a:lnTo>
                  <a:pt x="4088130" y="1270"/>
                </a:lnTo>
                <a:lnTo>
                  <a:pt x="4085590" y="1270"/>
                </a:lnTo>
                <a:lnTo>
                  <a:pt x="40855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090670" y="3810"/>
                </a:lnTo>
                <a:lnTo>
                  <a:pt x="4090670" y="2540"/>
                </a:lnTo>
                <a:close/>
              </a:path>
              <a:path w="4105910" h="10159">
                <a:moveTo>
                  <a:pt x="4105910" y="8890"/>
                </a:moveTo>
                <a:lnTo>
                  <a:pt x="4103370" y="8890"/>
                </a:lnTo>
                <a:lnTo>
                  <a:pt x="4103370" y="7620"/>
                </a:lnTo>
                <a:lnTo>
                  <a:pt x="4099560" y="7620"/>
                </a:lnTo>
                <a:lnTo>
                  <a:pt x="4099560" y="6350"/>
                </a:lnTo>
                <a:lnTo>
                  <a:pt x="4097020" y="6350"/>
                </a:lnTo>
                <a:lnTo>
                  <a:pt x="4097020" y="5080"/>
                </a:lnTo>
                <a:lnTo>
                  <a:pt x="4094480" y="5080"/>
                </a:lnTo>
                <a:lnTo>
                  <a:pt x="4094480" y="3810"/>
                </a:lnTo>
                <a:lnTo>
                  <a:pt x="4090670" y="3810"/>
                </a:lnTo>
                <a:lnTo>
                  <a:pt x="409067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105910" y="10160"/>
                </a:lnTo>
                <a:lnTo>
                  <a:pt x="4105910" y="8890"/>
                </a:lnTo>
                <a:close/>
              </a:path>
            </a:pathLst>
          </a:custGeom>
          <a:solidFill>
            <a:srgbClr val="007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7939"/>
            <a:ext cx="4131310" cy="8890"/>
          </a:xfrm>
          <a:custGeom>
            <a:avLst/>
            <a:gdLst/>
            <a:ahLst/>
            <a:cxnLst/>
            <a:rect l="l" t="t" r="r" b="b"/>
            <a:pathLst>
              <a:path w="4131310" h="8890">
                <a:moveTo>
                  <a:pt x="4123690" y="5080"/>
                </a:moveTo>
                <a:lnTo>
                  <a:pt x="4121150" y="5080"/>
                </a:lnTo>
                <a:lnTo>
                  <a:pt x="4121150" y="3810"/>
                </a:lnTo>
                <a:lnTo>
                  <a:pt x="4117340" y="3810"/>
                </a:lnTo>
                <a:lnTo>
                  <a:pt x="4117340" y="2540"/>
                </a:lnTo>
                <a:lnTo>
                  <a:pt x="4113530" y="2540"/>
                </a:lnTo>
                <a:lnTo>
                  <a:pt x="4113530" y="1270"/>
                </a:lnTo>
                <a:lnTo>
                  <a:pt x="4109720" y="1270"/>
                </a:lnTo>
                <a:lnTo>
                  <a:pt x="4109720" y="0"/>
                </a:lnTo>
                <a:lnTo>
                  <a:pt x="4105910" y="0"/>
                </a:lnTo>
                <a:lnTo>
                  <a:pt x="410591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123690" y="6350"/>
                </a:lnTo>
                <a:lnTo>
                  <a:pt x="4123690" y="5080"/>
                </a:lnTo>
                <a:close/>
              </a:path>
              <a:path w="4131310" h="8890">
                <a:moveTo>
                  <a:pt x="4131310" y="7632"/>
                </a:moveTo>
                <a:lnTo>
                  <a:pt x="4127500" y="7632"/>
                </a:lnTo>
                <a:lnTo>
                  <a:pt x="4127500" y="6350"/>
                </a:lnTo>
                <a:lnTo>
                  <a:pt x="4123690" y="6350"/>
                </a:lnTo>
                <a:lnTo>
                  <a:pt x="4123690" y="7632"/>
                </a:lnTo>
                <a:lnTo>
                  <a:pt x="0" y="7632"/>
                </a:lnTo>
                <a:lnTo>
                  <a:pt x="0" y="8890"/>
                </a:lnTo>
                <a:lnTo>
                  <a:pt x="4131310" y="8890"/>
                </a:lnTo>
                <a:lnTo>
                  <a:pt x="4131310" y="7632"/>
                </a:lnTo>
                <a:close/>
              </a:path>
            </a:pathLst>
          </a:custGeom>
          <a:solidFill>
            <a:srgbClr val="007B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36829"/>
            <a:ext cx="4156710" cy="8890"/>
          </a:xfrm>
          <a:custGeom>
            <a:avLst/>
            <a:gdLst/>
            <a:ahLst/>
            <a:cxnLst/>
            <a:rect l="l" t="t" r="r" b="b"/>
            <a:pathLst>
              <a:path w="4156710" h="8890">
                <a:moveTo>
                  <a:pt x="4142740" y="2540"/>
                </a:moveTo>
                <a:lnTo>
                  <a:pt x="4138930" y="2540"/>
                </a:lnTo>
                <a:lnTo>
                  <a:pt x="4138930" y="1270"/>
                </a:lnTo>
                <a:lnTo>
                  <a:pt x="4135120" y="1270"/>
                </a:lnTo>
                <a:lnTo>
                  <a:pt x="41351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142740" y="3810"/>
                </a:lnTo>
                <a:lnTo>
                  <a:pt x="4142740" y="2540"/>
                </a:lnTo>
                <a:close/>
              </a:path>
              <a:path w="4156710" h="8890">
                <a:moveTo>
                  <a:pt x="4156710" y="7620"/>
                </a:moveTo>
                <a:lnTo>
                  <a:pt x="4154170" y="7620"/>
                </a:lnTo>
                <a:lnTo>
                  <a:pt x="4154170" y="6350"/>
                </a:lnTo>
                <a:lnTo>
                  <a:pt x="4150360" y="6350"/>
                </a:lnTo>
                <a:lnTo>
                  <a:pt x="4150360" y="5080"/>
                </a:lnTo>
                <a:lnTo>
                  <a:pt x="4146550" y="5080"/>
                </a:lnTo>
                <a:lnTo>
                  <a:pt x="4146550" y="3810"/>
                </a:lnTo>
                <a:lnTo>
                  <a:pt x="4142740" y="3810"/>
                </a:lnTo>
                <a:lnTo>
                  <a:pt x="414274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156710" y="8890"/>
                </a:lnTo>
                <a:lnTo>
                  <a:pt x="4156710" y="7620"/>
                </a:lnTo>
                <a:close/>
              </a:path>
            </a:pathLst>
          </a:custGeom>
          <a:solidFill>
            <a:srgbClr val="007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45719"/>
            <a:ext cx="4183379" cy="9525"/>
          </a:xfrm>
          <a:custGeom>
            <a:avLst/>
            <a:gdLst/>
            <a:ahLst/>
            <a:cxnLst/>
            <a:rect l="l" t="t" r="r" b="b"/>
            <a:pathLst>
              <a:path w="4183379" h="9525">
                <a:moveTo>
                  <a:pt x="4160520" y="0"/>
                </a:moveTo>
                <a:lnTo>
                  <a:pt x="0" y="0"/>
                </a:lnTo>
                <a:lnTo>
                  <a:pt x="0" y="1270"/>
                </a:lnTo>
                <a:lnTo>
                  <a:pt x="4160520" y="1270"/>
                </a:lnTo>
                <a:lnTo>
                  <a:pt x="4160520" y="0"/>
                </a:lnTo>
                <a:close/>
              </a:path>
              <a:path w="4183379" h="9525">
                <a:moveTo>
                  <a:pt x="4179570" y="6350"/>
                </a:moveTo>
                <a:lnTo>
                  <a:pt x="4175760" y="6350"/>
                </a:lnTo>
                <a:lnTo>
                  <a:pt x="4175760" y="5080"/>
                </a:lnTo>
                <a:lnTo>
                  <a:pt x="4171950" y="5080"/>
                </a:lnTo>
                <a:lnTo>
                  <a:pt x="4171950" y="3810"/>
                </a:lnTo>
                <a:lnTo>
                  <a:pt x="4168140" y="3810"/>
                </a:lnTo>
                <a:lnTo>
                  <a:pt x="4168140" y="2540"/>
                </a:lnTo>
                <a:lnTo>
                  <a:pt x="4164330" y="2540"/>
                </a:lnTo>
                <a:lnTo>
                  <a:pt x="4164330" y="1270"/>
                </a:lnTo>
                <a:lnTo>
                  <a:pt x="4160520" y="1270"/>
                </a:lnTo>
                <a:lnTo>
                  <a:pt x="416052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179570" y="7620"/>
                </a:lnTo>
                <a:lnTo>
                  <a:pt x="4179570" y="6350"/>
                </a:lnTo>
                <a:close/>
              </a:path>
              <a:path w="4183379" h="9525">
                <a:moveTo>
                  <a:pt x="4183380" y="7620"/>
                </a:moveTo>
                <a:lnTo>
                  <a:pt x="4179570" y="7620"/>
                </a:lnTo>
                <a:lnTo>
                  <a:pt x="4179570" y="8902"/>
                </a:lnTo>
                <a:lnTo>
                  <a:pt x="4183380" y="8902"/>
                </a:lnTo>
                <a:lnTo>
                  <a:pt x="4183380" y="7620"/>
                </a:lnTo>
                <a:close/>
              </a:path>
            </a:pathLst>
          </a:custGeom>
          <a:solidFill>
            <a:srgbClr val="007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8890"/>
          </a:xfrm>
          <a:custGeom>
            <a:avLst/>
            <a:gdLst/>
            <a:ahLst/>
            <a:cxnLst/>
            <a:rect l="l" t="t" r="r" b="b"/>
            <a:pathLst>
              <a:path w="4210050" h="8890">
                <a:moveTo>
                  <a:pt x="4197350" y="3810"/>
                </a:moveTo>
                <a:lnTo>
                  <a:pt x="4193540" y="3810"/>
                </a:lnTo>
                <a:lnTo>
                  <a:pt x="4193540" y="2540"/>
                </a:lnTo>
                <a:lnTo>
                  <a:pt x="4191000" y="2540"/>
                </a:lnTo>
                <a:lnTo>
                  <a:pt x="4191000" y="1270"/>
                </a:lnTo>
                <a:lnTo>
                  <a:pt x="4187190" y="1270"/>
                </a:lnTo>
                <a:lnTo>
                  <a:pt x="41871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197350" y="5080"/>
                </a:lnTo>
                <a:lnTo>
                  <a:pt x="4197350" y="3810"/>
                </a:lnTo>
                <a:close/>
              </a:path>
              <a:path w="4210050" h="8890">
                <a:moveTo>
                  <a:pt x="4210037" y="7620"/>
                </a:moveTo>
                <a:lnTo>
                  <a:pt x="4204970" y="7620"/>
                </a:lnTo>
                <a:lnTo>
                  <a:pt x="4204970" y="6350"/>
                </a:lnTo>
                <a:lnTo>
                  <a:pt x="4201160" y="6350"/>
                </a:lnTo>
                <a:lnTo>
                  <a:pt x="4201160" y="5080"/>
                </a:lnTo>
                <a:lnTo>
                  <a:pt x="4197350" y="5080"/>
                </a:lnTo>
                <a:lnTo>
                  <a:pt x="419735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10037" y="8890"/>
                </a:lnTo>
                <a:lnTo>
                  <a:pt x="4210037" y="7620"/>
                </a:lnTo>
                <a:close/>
              </a:path>
            </a:pathLst>
          </a:custGeom>
          <a:solidFill>
            <a:srgbClr val="007E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3499"/>
            <a:ext cx="4241800" cy="10795"/>
          </a:xfrm>
          <a:custGeom>
            <a:avLst/>
            <a:gdLst/>
            <a:ahLst/>
            <a:cxnLst/>
            <a:rect l="l" t="t" r="r" b="b"/>
            <a:pathLst>
              <a:path w="4241800" h="10794">
                <a:moveTo>
                  <a:pt x="4216400" y="1270"/>
                </a:moveTo>
                <a:lnTo>
                  <a:pt x="4212590" y="1270"/>
                </a:lnTo>
                <a:lnTo>
                  <a:pt x="42125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216400" y="2540"/>
                </a:lnTo>
                <a:lnTo>
                  <a:pt x="4216400" y="1270"/>
                </a:lnTo>
                <a:close/>
              </a:path>
              <a:path w="4241800" h="10794">
                <a:moveTo>
                  <a:pt x="4237990" y="7620"/>
                </a:moveTo>
                <a:lnTo>
                  <a:pt x="4232910" y="7620"/>
                </a:lnTo>
                <a:lnTo>
                  <a:pt x="4232910" y="6350"/>
                </a:lnTo>
                <a:lnTo>
                  <a:pt x="4229100" y="6350"/>
                </a:lnTo>
                <a:lnTo>
                  <a:pt x="4229100" y="5080"/>
                </a:lnTo>
                <a:lnTo>
                  <a:pt x="4225290" y="5080"/>
                </a:lnTo>
                <a:lnTo>
                  <a:pt x="4225290" y="3810"/>
                </a:lnTo>
                <a:lnTo>
                  <a:pt x="4221480" y="3810"/>
                </a:lnTo>
                <a:lnTo>
                  <a:pt x="4221480" y="2540"/>
                </a:lnTo>
                <a:lnTo>
                  <a:pt x="4216400" y="2540"/>
                </a:lnTo>
                <a:lnTo>
                  <a:pt x="421640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37990" y="8890"/>
                </a:lnTo>
                <a:lnTo>
                  <a:pt x="4237990" y="7620"/>
                </a:lnTo>
                <a:close/>
              </a:path>
              <a:path w="4241800" h="10794">
                <a:moveTo>
                  <a:pt x="4241800" y="8890"/>
                </a:moveTo>
                <a:lnTo>
                  <a:pt x="4237990" y="8890"/>
                </a:lnTo>
                <a:lnTo>
                  <a:pt x="4237990" y="10172"/>
                </a:lnTo>
                <a:lnTo>
                  <a:pt x="4241800" y="10172"/>
                </a:lnTo>
                <a:lnTo>
                  <a:pt x="4241800" y="8890"/>
                </a:lnTo>
                <a:close/>
              </a:path>
            </a:pathLst>
          </a:custGeom>
          <a:solidFill>
            <a:srgbClr val="007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58310" y="3810"/>
                </a:moveTo>
                <a:lnTo>
                  <a:pt x="4254500" y="3810"/>
                </a:lnTo>
                <a:lnTo>
                  <a:pt x="4254500" y="2540"/>
                </a:lnTo>
                <a:lnTo>
                  <a:pt x="4249420" y="2540"/>
                </a:lnTo>
                <a:lnTo>
                  <a:pt x="4249420" y="1270"/>
                </a:lnTo>
                <a:lnTo>
                  <a:pt x="4245610" y="1270"/>
                </a:lnTo>
                <a:lnTo>
                  <a:pt x="424561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258310" y="5080"/>
                </a:lnTo>
                <a:lnTo>
                  <a:pt x="4258310" y="3810"/>
                </a:lnTo>
                <a:close/>
              </a:path>
              <a:path w="9144000" h="8890">
                <a:moveTo>
                  <a:pt x="4271010" y="7620"/>
                </a:moveTo>
                <a:lnTo>
                  <a:pt x="4267200" y="7620"/>
                </a:lnTo>
                <a:lnTo>
                  <a:pt x="4267200" y="6350"/>
                </a:lnTo>
                <a:lnTo>
                  <a:pt x="4262120" y="6350"/>
                </a:lnTo>
                <a:lnTo>
                  <a:pt x="4262120" y="5080"/>
                </a:lnTo>
                <a:lnTo>
                  <a:pt x="4258310" y="5080"/>
                </a:lnTo>
                <a:lnTo>
                  <a:pt x="425831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271010" y="8890"/>
                </a:lnTo>
                <a:lnTo>
                  <a:pt x="4271010" y="762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8920" y="6350"/>
                </a:lnTo>
                <a:lnTo>
                  <a:pt x="9138920" y="7620"/>
                </a:lnTo>
                <a:lnTo>
                  <a:pt x="9136380" y="7620"/>
                </a:lnTo>
                <a:lnTo>
                  <a:pt x="913638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8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8630" y="1270"/>
                </a:moveTo>
                <a:lnTo>
                  <a:pt x="4274820" y="1270"/>
                </a:lnTo>
                <a:lnTo>
                  <a:pt x="42748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278630" y="2540"/>
                </a:lnTo>
                <a:lnTo>
                  <a:pt x="4278630" y="1270"/>
                </a:lnTo>
                <a:close/>
              </a:path>
              <a:path w="9144000" h="8890">
                <a:moveTo>
                  <a:pt x="4300220" y="7620"/>
                </a:moveTo>
                <a:lnTo>
                  <a:pt x="4295140" y="7620"/>
                </a:lnTo>
                <a:lnTo>
                  <a:pt x="4295140" y="6350"/>
                </a:lnTo>
                <a:lnTo>
                  <a:pt x="4291330" y="6350"/>
                </a:lnTo>
                <a:lnTo>
                  <a:pt x="4291330" y="5080"/>
                </a:lnTo>
                <a:lnTo>
                  <a:pt x="4287520" y="5080"/>
                </a:lnTo>
                <a:lnTo>
                  <a:pt x="4287520" y="3810"/>
                </a:lnTo>
                <a:lnTo>
                  <a:pt x="4283710" y="3810"/>
                </a:lnTo>
                <a:lnTo>
                  <a:pt x="4283710" y="2540"/>
                </a:lnTo>
                <a:lnTo>
                  <a:pt x="4278630" y="2540"/>
                </a:lnTo>
                <a:lnTo>
                  <a:pt x="427863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00220" y="8890"/>
                </a:lnTo>
                <a:lnTo>
                  <a:pt x="4300220" y="7620"/>
                </a:lnTo>
                <a:close/>
              </a:path>
              <a:path w="9144000" h="8890">
                <a:moveTo>
                  <a:pt x="9144000" y="3810"/>
                </a:moveTo>
                <a:lnTo>
                  <a:pt x="9128760" y="3810"/>
                </a:lnTo>
                <a:lnTo>
                  <a:pt x="9128760" y="2540"/>
                </a:lnTo>
                <a:lnTo>
                  <a:pt x="9126220" y="2540"/>
                </a:lnTo>
                <a:lnTo>
                  <a:pt x="9126220" y="3810"/>
                </a:lnTo>
                <a:lnTo>
                  <a:pt x="9122410" y="3810"/>
                </a:lnTo>
                <a:lnTo>
                  <a:pt x="9122410" y="5080"/>
                </a:lnTo>
                <a:lnTo>
                  <a:pt x="9118600" y="5080"/>
                </a:lnTo>
                <a:lnTo>
                  <a:pt x="9118600" y="6350"/>
                </a:lnTo>
                <a:lnTo>
                  <a:pt x="9116060" y="6350"/>
                </a:lnTo>
                <a:lnTo>
                  <a:pt x="9116060" y="7620"/>
                </a:lnTo>
                <a:lnTo>
                  <a:pt x="9112250" y="7620"/>
                </a:lnTo>
                <a:lnTo>
                  <a:pt x="911225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90">
                <a:moveTo>
                  <a:pt x="9144000" y="0"/>
                </a:moveTo>
                <a:lnTo>
                  <a:pt x="9132570" y="0"/>
                </a:lnTo>
                <a:lnTo>
                  <a:pt x="9132570" y="1270"/>
                </a:lnTo>
                <a:lnTo>
                  <a:pt x="9128760" y="1270"/>
                </a:lnTo>
                <a:lnTo>
                  <a:pt x="912876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320540" y="5080"/>
                </a:moveTo>
                <a:lnTo>
                  <a:pt x="4316730" y="5080"/>
                </a:lnTo>
                <a:lnTo>
                  <a:pt x="4316730" y="3810"/>
                </a:lnTo>
                <a:lnTo>
                  <a:pt x="4311650" y="3810"/>
                </a:lnTo>
                <a:lnTo>
                  <a:pt x="4311650" y="2540"/>
                </a:lnTo>
                <a:lnTo>
                  <a:pt x="4307840" y="2540"/>
                </a:lnTo>
                <a:lnTo>
                  <a:pt x="4307840" y="1270"/>
                </a:lnTo>
                <a:lnTo>
                  <a:pt x="4304030" y="1270"/>
                </a:lnTo>
                <a:lnTo>
                  <a:pt x="4304030" y="0"/>
                </a:lnTo>
                <a:lnTo>
                  <a:pt x="4300220" y="0"/>
                </a:lnTo>
                <a:lnTo>
                  <a:pt x="430022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320540" y="6350"/>
                </a:lnTo>
                <a:lnTo>
                  <a:pt x="4320540" y="5080"/>
                </a:lnTo>
                <a:close/>
              </a:path>
              <a:path w="9144000" h="8890">
                <a:moveTo>
                  <a:pt x="4328160" y="7632"/>
                </a:moveTo>
                <a:lnTo>
                  <a:pt x="4324350" y="7632"/>
                </a:lnTo>
                <a:lnTo>
                  <a:pt x="4324350" y="6350"/>
                </a:lnTo>
                <a:lnTo>
                  <a:pt x="4320540" y="6350"/>
                </a:lnTo>
                <a:lnTo>
                  <a:pt x="4320540" y="7632"/>
                </a:lnTo>
                <a:lnTo>
                  <a:pt x="0" y="7632"/>
                </a:lnTo>
                <a:lnTo>
                  <a:pt x="0" y="8890"/>
                </a:lnTo>
                <a:lnTo>
                  <a:pt x="4328160" y="8890"/>
                </a:lnTo>
                <a:lnTo>
                  <a:pt x="4328160" y="7632"/>
                </a:lnTo>
                <a:close/>
              </a:path>
              <a:path w="9144000" h="8890">
                <a:moveTo>
                  <a:pt x="9144000" y="7632"/>
                </a:moveTo>
                <a:lnTo>
                  <a:pt x="9094470" y="7632"/>
                </a:lnTo>
                <a:lnTo>
                  <a:pt x="9094470" y="6350"/>
                </a:lnTo>
                <a:lnTo>
                  <a:pt x="9091930" y="6350"/>
                </a:lnTo>
                <a:lnTo>
                  <a:pt x="9091930" y="7632"/>
                </a:lnTo>
                <a:lnTo>
                  <a:pt x="9088120" y="7632"/>
                </a:lnTo>
                <a:lnTo>
                  <a:pt x="9088120" y="8890"/>
                </a:lnTo>
                <a:lnTo>
                  <a:pt x="9144000" y="8890"/>
                </a:lnTo>
                <a:lnTo>
                  <a:pt x="9144000" y="7632"/>
                </a:lnTo>
                <a:close/>
              </a:path>
              <a:path w="9144000" h="8890">
                <a:moveTo>
                  <a:pt x="9144000" y="1270"/>
                </a:moveTo>
                <a:lnTo>
                  <a:pt x="9112250" y="1270"/>
                </a:lnTo>
                <a:lnTo>
                  <a:pt x="9112250" y="0"/>
                </a:lnTo>
                <a:lnTo>
                  <a:pt x="9108440" y="0"/>
                </a:lnTo>
                <a:lnTo>
                  <a:pt x="9108440" y="1270"/>
                </a:lnTo>
                <a:lnTo>
                  <a:pt x="9104630" y="1270"/>
                </a:lnTo>
                <a:lnTo>
                  <a:pt x="9104630" y="2540"/>
                </a:lnTo>
                <a:lnTo>
                  <a:pt x="9102090" y="2540"/>
                </a:lnTo>
                <a:lnTo>
                  <a:pt x="9102090" y="3810"/>
                </a:lnTo>
                <a:lnTo>
                  <a:pt x="9098280" y="3810"/>
                </a:lnTo>
                <a:lnTo>
                  <a:pt x="9098280" y="5080"/>
                </a:lnTo>
                <a:lnTo>
                  <a:pt x="9094470" y="5080"/>
                </a:lnTo>
                <a:lnTo>
                  <a:pt x="909447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40860" y="2540"/>
                </a:moveTo>
                <a:lnTo>
                  <a:pt x="4337050" y="2540"/>
                </a:lnTo>
                <a:lnTo>
                  <a:pt x="4337050" y="1270"/>
                </a:lnTo>
                <a:lnTo>
                  <a:pt x="4333240" y="1270"/>
                </a:lnTo>
                <a:lnTo>
                  <a:pt x="43332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340860" y="3810"/>
                </a:lnTo>
                <a:lnTo>
                  <a:pt x="4340860" y="2540"/>
                </a:lnTo>
                <a:close/>
              </a:path>
              <a:path w="9144000" h="8889">
                <a:moveTo>
                  <a:pt x="4357370" y="7620"/>
                </a:moveTo>
                <a:lnTo>
                  <a:pt x="4353560" y="7620"/>
                </a:lnTo>
                <a:lnTo>
                  <a:pt x="4353560" y="6350"/>
                </a:lnTo>
                <a:lnTo>
                  <a:pt x="4349750" y="6350"/>
                </a:lnTo>
                <a:lnTo>
                  <a:pt x="4349750" y="5080"/>
                </a:lnTo>
                <a:lnTo>
                  <a:pt x="4344670" y="5080"/>
                </a:lnTo>
                <a:lnTo>
                  <a:pt x="4344670" y="3810"/>
                </a:lnTo>
                <a:lnTo>
                  <a:pt x="4340860" y="3810"/>
                </a:lnTo>
                <a:lnTo>
                  <a:pt x="434086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57370" y="8890"/>
                </a:lnTo>
                <a:lnTo>
                  <a:pt x="435737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9077960" y="5080"/>
                </a:lnTo>
                <a:lnTo>
                  <a:pt x="9077960" y="3810"/>
                </a:lnTo>
                <a:lnTo>
                  <a:pt x="9074150" y="3810"/>
                </a:lnTo>
                <a:lnTo>
                  <a:pt x="9074150" y="5080"/>
                </a:lnTo>
                <a:lnTo>
                  <a:pt x="9071610" y="5080"/>
                </a:lnTo>
                <a:lnTo>
                  <a:pt x="9071610" y="6350"/>
                </a:lnTo>
                <a:lnTo>
                  <a:pt x="9067800" y="6350"/>
                </a:lnTo>
                <a:lnTo>
                  <a:pt x="9067800" y="7620"/>
                </a:lnTo>
                <a:lnTo>
                  <a:pt x="9063990" y="7620"/>
                </a:lnTo>
                <a:lnTo>
                  <a:pt x="906399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9084310" y="0"/>
                </a:lnTo>
                <a:lnTo>
                  <a:pt x="9084310" y="1270"/>
                </a:lnTo>
                <a:lnTo>
                  <a:pt x="9081770" y="1270"/>
                </a:lnTo>
                <a:lnTo>
                  <a:pt x="9081770" y="2540"/>
                </a:lnTo>
                <a:lnTo>
                  <a:pt x="9077960" y="2540"/>
                </a:lnTo>
                <a:lnTo>
                  <a:pt x="907796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450" y="0"/>
                </a:moveTo>
                <a:lnTo>
                  <a:pt x="0" y="0"/>
                </a:lnTo>
                <a:lnTo>
                  <a:pt x="0" y="1270"/>
                </a:lnTo>
                <a:lnTo>
                  <a:pt x="4362450" y="1270"/>
                </a:lnTo>
                <a:lnTo>
                  <a:pt x="4362450" y="0"/>
                </a:lnTo>
                <a:close/>
              </a:path>
              <a:path w="9144000" h="10160">
                <a:moveTo>
                  <a:pt x="4382770" y="6350"/>
                </a:moveTo>
                <a:lnTo>
                  <a:pt x="4378960" y="6350"/>
                </a:lnTo>
                <a:lnTo>
                  <a:pt x="4378960" y="5080"/>
                </a:lnTo>
                <a:lnTo>
                  <a:pt x="4373880" y="5080"/>
                </a:lnTo>
                <a:lnTo>
                  <a:pt x="4373880" y="3810"/>
                </a:lnTo>
                <a:lnTo>
                  <a:pt x="4370070" y="3810"/>
                </a:lnTo>
                <a:lnTo>
                  <a:pt x="4370070" y="2540"/>
                </a:lnTo>
                <a:lnTo>
                  <a:pt x="4366260" y="2540"/>
                </a:lnTo>
                <a:lnTo>
                  <a:pt x="4366260" y="1270"/>
                </a:lnTo>
                <a:lnTo>
                  <a:pt x="4362450" y="1270"/>
                </a:lnTo>
                <a:lnTo>
                  <a:pt x="436245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382770" y="7620"/>
                </a:lnTo>
                <a:lnTo>
                  <a:pt x="4382770" y="6350"/>
                </a:lnTo>
                <a:close/>
              </a:path>
              <a:path w="9144000" h="10160">
                <a:moveTo>
                  <a:pt x="4390390" y="8902"/>
                </a:moveTo>
                <a:lnTo>
                  <a:pt x="4386580" y="8902"/>
                </a:lnTo>
                <a:lnTo>
                  <a:pt x="4386580" y="7620"/>
                </a:lnTo>
                <a:lnTo>
                  <a:pt x="4382770" y="7620"/>
                </a:lnTo>
                <a:lnTo>
                  <a:pt x="4382770" y="8902"/>
                </a:lnTo>
                <a:lnTo>
                  <a:pt x="0" y="8902"/>
                </a:lnTo>
                <a:lnTo>
                  <a:pt x="0" y="10160"/>
                </a:lnTo>
                <a:lnTo>
                  <a:pt x="4390377" y="10160"/>
                </a:lnTo>
                <a:lnTo>
                  <a:pt x="4390390" y="8902"/>
                </a:lnTo>
                <a:close/>
              </a:path>
              <a:path w="9144000" h="10160">
                <a:moveTo>
                  <a:pt x="9144000" y="8902"/>
                </a:moveTo>
                <a:lnTo>
                  <a:pt x="9043670" y="8902"/>
                </a:lnTo>
                <a:lnTo>
                  <a:pt x="9043670" y="7620"/>
                </a:lnTo>
                <a:lnTo>
                  <a:pt x="9039860" y="7620"/>
                </a:lnTo>
                <a:lnTo>
                  <a:pt x="9039860" y="8902"/>
                </a:lnTo>
                <a:lnTo>
                  <a:pt x="9037320" y="8902"/>
                </a:lnTo>
                <a:lnTo>
                  <a:pt x="9037320" y="10160"/>
                </a:lnTo>
                <a:lnTo>
                  <a:pt x="9144000" y="10160"/>
                </a:lnTo>
                <a:lnTo>
                  <a:pt x="9144000" y="8902"/>
                </a:lnTo>
                <a:close/>
              </a:path>
              <a:path w="9144000" h="10160">
                <a:moveTo>
                  <a:pt x="9144000" y="2540"/>
                </a:moveTo>
                <a:lnTo>
                  <a:pt x="9060180" y="2540"/>
                </a:lnTo>
                <a:lnTo>
                  <a:pt x="9060180" y="1270"/>
                </a:lnTo>
                <a:lnTo>
                  <a:pt x="9057640" y="1270"/>
                </a:lnTo>
                <a:lnTo>
                  <a:pt x="9057640" y="2540"/>
                </a:lnTo>
                <a:lnTo>
                  <a:pt x="9053830" y="2540"/>
                </a:lnTo>
                <a:lnTo>
                  <a:pt x="9053830" y="3810"/>
                </a:lnTo>
                <a:lnTo>
                  <a:pt x="9050020" y="3810"/>
                </a:lnTo>
                <a:lnTo>
                  <a:pt x="9050020" y="5080"/>
                </a:lnTo>
                <a:lnTo>
                  <a:pt x="9047480" y="5080"/>
                </a:lnTo>
                <a:lnTo>
                  <a:pt x="9047480" y="6350"/>
                </a:lnTo>
                <a:lnTo>
                  <a:pt x="9043670" y="6350"/>
                </a:lnTo>
                <a:lnTo>
                  <a:pt x="904367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0180" y="0"/>
                </a:lnTo>
                <a:lnTo>
                  <a:pt x="906018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03090" y="2540"/>
                </a:moveTo>
                <a:lnTo>
                  <a:pt x="4399280" y="2540"/>
                </a:lnTo>
                <a:lnTo>
                  <a:pt x="4399280" y="1270"/>
                </a:lnTo>
                <a:lnTo>
                  <a:pt x="4395470" y="1270"/>
                </a:lnTo>
                <a:lnTo>
                  <a:pt x="4395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403090" y="3810"/>
                </a:lnTo>
                <a:lnTo>
                  <a:pt x="4403090" y="2540"/>
                </a:lnTo>
                <a:close/>
              </a:path>
              <a:path w="9144000" h="8889">
                <a:moveTo>
                  <a:pt x="4419600" y="7620"/>
                </a:moveTo>
                <a:lnTo>
                  <a:pt x="4415790" y="7620"/>
                </a:lnTo>
                <a:lnTo>
                  <a:pt x="4415790" y="6350"/>
                </a:lnTo>
                <a:lnTo>
                  <a:pt x="4411980" y="6350"/>
                </a:lnTo>
                <a:lnTo>
                  <a:pt x="4411980" y="5080"/>
                </a:lnTo>
                <a:lnTo>
                  <a:pt x="4406900" y="5080"/>
                </a:lnTo>
                <a:lnTo>
                  <a:pt x="4406900" y="3810"/>
                </a:lnTo>
                <a:lnTo>
                  <a:pt x="4403090" y="3810"/>
                </a:lnTo>
                <a:lnTo>
                  <a:pt x="440309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19600" y="8890"/>
                </a:lnTo>
                <a:lnTo>
                  <a:pt x="441960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9025890" y="5080"/>
                </a:lnTo>
                <a:lnTo>
                  <a:pt x="9025890" y="3810"/>
                </a:lnTo>
                <a:lnTo>
                  <a:pt x="9023350" y="3810"/>
                </a:lnTo>
                <a:lnTo>
                  <a:pt x="9023350" y="5080"/>
                </a:lnTo>
                <a:lnTo>
                  <a:pt x="9019540" y="5080"/>
                </a:lnTo>
                <a:lnTo>
                  <a:pt x="9019540" y="6350"/>
                </a:lnTo>
                <a:lnTo>
                  <a:pt x="9015730" y="6350"/>
                </a:lnTo>
                <a:lnTo>
                  <a:pt x="9015730" y="7620"/>
                </a:lnTo>
                <a:lnTo>
                  <a:pt x="9013190" y="7620"/>
                </a:lnTo>
                <a:lnTo>
                  <a:pt x="901319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3510" y="0"/>
                </a:lnTo>
                <a:lnTo>
                  <a:pt x="9033510" y="1270"/>
                </a:lnTo>
                <a:lnTo>
                  <a:pt x="9029700" y="1270"/>
                </a:lnTo>
                <a:lnTo>
                  <a:pt x="9029700" y="2540"/>
                </a:lnTo>
                <a:lnTo>
                  <a:pt x="9025890" y="2540"/>
                </a:lnTo>
                <a:lnTo>
                  <a:pt x="902589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423410" y="0"/>
                </a:moveTo>
                <a:lnTo>
                  <a:pt x="0" y="0"/>
                </a:lnTo>
                <a:lnTo>
                  <a:pt x="0" y="1270"/>
                </a:lnTo>
                <a:lnTo>
                  <a:pt x="4423410" y="1270"/>
                </a:lnTo>
                <a:lnTo>
                  <a:pt x="4423410" y="0"/>
                </a:lnTo>
                <a:close/>
              </a:path>
              <a:path w="9144000" h="9525">
                <a:moveTo>
                  <a:pt x="4445000" y="6350"/>
                </a:moveTo>
                <a:lnTo>
                  <a:pt x="4439920" y="6350"/>
                </a:lnTo>
                <a:lnTo>
                  <a:pt x="4439920" y="5080"/>
                </a:lnTo>
                <a:lnTo>
                  <a:pt x="4436110" y="5080"/>
                </a:lnTo>
                <a:lnTo>
                  <a:pt x="4436110" y="3810"/>
                </a:lnTo>
                <a:lnTo>
                  <a:pt x="4432300" y="3810"/>
                </a:lnTo>
                <a:lnTo>
                  <a:pt x="4432300" y="2540"/>
                </a:lnTo>
                <a:lnTo>
                  <a:pt x="4428490" y="2540"/>
                </a:lnTo>
                <a:lnTo>
                  <a:pt x="4428490" y="1270"/>
                </a:lnTo>
                <a:lnTo>
                  <a:pt x="4423410" y="1270"/>
                </a:lnTo>
                <a:lnTo>
                  <a:pt x="44234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445000" y="7620"/>
                </a:lnTo>
                <a:lnTo>
                  <a:pt x="4445000" y="6350"/>
                </a:lnTo>
                <a:close/>
              </a:path>
              <a:path w="9144000" h="9525">
                <a:moveTo>
                  <a:pt x="4448810" y="7620"/>
                </a:moveTo>
                <a:lnTo>
                  <a:pt x="4445000" y="7620"/>
                </a:lnTo>
                <a:lnTo>
                  <a:pt x="4445000" y="8902"/>
                </a:lnTo>
                <a:lnTo>
                  <a:pt x="4448810" y="8902"/>
                </a:lnTo>
                <a:lnTo>
                  <a:pt x="4448810" y="7620"/>
                </a:lnTo>
                <a:close/>
              </a:path>
              <a:path w="9144000" h="9525">
                <a:moveTo>
                  <a:pt x="8992870" y="7620"/>
                </a:moveTo>
                <a:lnTo>
                  <a:pt x="8989060" y="7620"/>
                </a:lnTo>
                <a:lnTo>
                  <a:pt x="8989060" y="8902"/>
                </a:lnTo>
                <a:lnTo>
                  <a:pt x="8992870" y="8902"/>
                </a:lnTo>
                <a:lnTo>
                  <a:pt x="8992870" y="7620"/>
                </a:lnTo>
                <a:close/>
              </a:path>
              <a:path w="9144000" h="9525">
                <a:moveTo>
                  <a:pt x="9144000" y="2540"/>
                </a:moveTo>
                <a:lnTo>
                  <a:pt x="9009380" y="2540"/>
                </a:lnTo>
                <a:lnTo>
                  <a:pt x="9009380" y="1270"/>
                </a:lnTo>
                <a:lnTo>
                  <a:pt x="9005570" y="1270"/>
                </a:lnTo>
                <a:lnTo>
                  <a:pt x="9005570" y="2540"/>
                </a:lnTo>
                <a:lnTo>
                  <a:pt x="9003030" y="2540"/>
                </a:lnTo>
                <a:lnTo>
                  <a:pt x="9003030" y="3810"/>
                </a:lnTo>
                <a:lnTo>
                  <a:pt x="8999220" y="3810"/>
                </a:lnTo>
                <a:lnTo>
                  <a:pt x="8999220" y="5080"/>
                </a:lnTo>
                <a:lnTo>
                  <a:pt x="8995410" y="5080"/>
                </a:lnTo>
                <a:lnTo>
                  <a:pt x="8995410" y="6350"/>
                </a:lnTo>
                <a:lnTo>
                  <a:pt x="8992870" y="6350"/>
                </a:lnTo>
                <a:lnTo>
                  <a:pt x="899287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9009380" y="0"/>
                </a:lnTo>
                <a:lnTo>
                  <a:pt x="900938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65320" y="3810"/>
                </a:moveTo>
                <a:lnTo>
                  <a:pt x="4461510" y="3810"/>
                </a:lnTo>
                <a:lnTo>
                  <a:pt x="4461510" y="2540"/>
                </a:lnTo>
                <a:lnTo>
                  <a:pt x="4457700" y="2540"/>
                </a:lnTo>
                <a:lnTo>
                  <a:pt x="4457700" y="1270"/>
                </a:lnTo>
                <a:lnTo>
                  <a:pt x="4452620" y="1270"/>
                </a:lnTo>
                <a:lnTo>
                  <a:pt x="44526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465320" y="5080"/>
                </a:lnTo>
                <a:lnTo>
                  <a:pt x="4465320" y="3810"/>
                </a:lnTo>
                <a:close/>
              </a:path>
              <a:path w="9144000" h="8889">
                <a:moveTo>
                  <a:pt x="4478020" y="7620"/>
                </a:moveTo>
                <a:lnTo>
                  <a:pt x="4474210" y="7620"/>
                </a:lnTo>
                <a:lnTo>
                  <a:pt x="4474210" y="6350"/>
                </a:lnTo>
                <a:lnTo>
                  <a:pt x="4469130" y="6350"/>
                </a:lnTo>
                <a:lnTo>
                  <a:pt x="4469130" y="5080"/>
                </a:lnTo>
                <a:lnTo>
                  <a:pt x="4465320" y="5080"/>
                </a:lnTo>
                <a:lnTo>
                  <a:pt x="44653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78020" y="8890"/>
                </a:lnTo>
                <a:lnTo>
                  <a:pt x="447802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975090" y="6350"/>
                </a:lnTo>
                <a:lnTo>
                  <a:pt x="8975090" y="5080"/>
                </a:lnTo>
                <a:lnTo>
                  <a:pt x="8971280" y="5080"/>
                </a:lnTo>
                <a:lnTo>
                  <a:pt x="8971280" y="6350"/>
                </a:lnTo>
                <a:lnTo>
                  <a:pt x="8968740" y="6350"/>
                </a:lnTo>
                <a:lnTo>
                  <a:pt x="8968740" y="7620"/>
                </a:lnTo>
                <a:lnTo>
                  <a:pt x="8964930" y="7620"/>
                </a:lnTo>
                <a:lnTo>
                  <a:pt x="896493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985250" y="0"/>
                </a:lnTo>
                <a:lnTo>
                  <a:pt x="8985250" y="1270"/>
                </a:lnTo>
                <a:lnTo>
                  <a:pt x="8981440" y="1270"/>
                </a:lnTo>
                <a:lnTo>
                  <a:pt x="8981440" y="2540"/>
                </a:lnTo>
                <a:lnTo>
                  <a:pt x="8978900" y="2540"/>
                </a:lnTo>
                <a:lnTo>
                  <a:pt x="8978900" y="3810"/>
                </a:lnTo>
                <a:lnTo>
                  <a:pt x="8975090" y="3810"/>
                </a:lnTo>
                <a:lnTo>
                  <a:pt x="897509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85640" y="1270"/>
                </a:moveTo>
                <a:lnTo>
                  <a:pt x="4481830" y="1270"/>
                </a:lnTo>
                <a:lnTo>
                  <a:pt x="448183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485640" y="2540"/>
                </a:lnTo>
                <a:lnTo>
                  <a:pt x="4485640" y="1270"/>
                </a:lnTo>
                <a:close/>
              </a:path>
              <a:path w="9144000" h="8889">
                <a:moveTo>
                  <a:pt x="4509770" y="7620"/>
                </a:moveTo>
                <a:lnTo>
                  <a:pt x="4504690" y="7620"/>
                </a:lnTo>
                <a:lnTo>
                  <a:pt x="4504690" y="6350"/>
                </a:lnTo>
                <a:lnTo>
                  <a:pt x="4499610" y="6350"/>
                </a:lnTo>
                <a:lnTo>
                  <a:pt x="4499610" y="5080"/>
                </a:lnTo>
                <a:lnTo>
                  <a:pt x="4495800" y="5080"/>
                </a:lnTo>
                <a:lnTo>
                  <a:pt x="4495800" y="3810"/>
                </a:lnTo>
                <a:lnTo>
                  <a:pt x="4490720" y="3810"/>
                </a:lnTo>
                <a:lnTo>
                  <a:pt x="4490720" y="2540"/>
                </a:lnTo>
                <a:lnTo>
                  <a:pt x="4485640" y="2540"/>
                </a:lnTo>
                <a:lnTo>
                  <a:pt x="448564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09770" y="8890"/>
                </a:lnTo>
                <a:lnTo>
                  <a:pt x="450977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958580" y="3810"/>
                </a:lnTo>
                <a:lnTo>
                  <a:pt x="8958580" y="2540"/>
                </a:lnTo>
                <a:lnTo>
                  <a:pt x="8954770" y="2540"/>
                </a:lnTo>
                <a:lnTo>
                  <a:pt x="8954770" y="3810"/>
                </a:lnTo>
                <a:lnTo>
                  <a:pt x="8950960" y="3810"/>
                </a:lnTo>
                <a:lnTo>
                  <a:pt x="8950960" y="5080"/>
                </a:lnTo>
                <a:lnTo>
                  <a:pt x="8947150" y="5080"/>
                </a:lnTo>
                <a:lnTo>
                  <a:pt x="8947150" y="6350"/>
                </a:lnTo>
                <a:lnTo>
                  <a:pt x="8944610" y="6350"/>
                </a:lnTo>
                <a:lnTo>
                  <a:pt x="8944610" y="7620"/>
                </a:lnTo>
                <a:lnTo>
                  <a:pt x="8940800" y="7620"/>
                </a:lnTo>
                <a:lnTo>
                  <a:pt x="89408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961120" y="0"/>
                </a:lnTo>
                <a:lnTo>
                  <a:pt x="8961120" y="1270"/>
                </a:lnTo>
                <a:lnTo>
                  <a:pt x="8958580" y="1270"/>
                </a:lnTo>
                <a:lnTo>
                  <a:pt x="895858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35170" y="5080"/>
                </a:moveTo>
                <a:lnTo>
                  <a:pt x="4530090" y="5080"/>
                </a:lnTo>
                <a:lnTo>
                  <a:pt x="4530090" y="3810"/>
                </a:lnTo>
                <a:lnTo>
                  <a:pt x="4525010" y="3810"/>
                </a:lnTo>
                <a:lnTo>
                  <a:pt x="4525010" y="2540"/>
                </a:lnTo>
                <a:lnTo>
                  <a:pt x="4519930" y="2540"/>
                </a:lnTo>
                <a:lnTo>
                  <a:pt x="4519930" y="1270"/>
                </a:lnTo>
                <a:lnTo>
                  <a:pt x="4514850" y="1270"/>
                </a:lnTo>
                <a:lnTo>
                  <a:pt x="4514850" y="0"/>
                </a:lnTo>
                <a:lnTo>
                  <a:pt x="4509770" y="0"/>
                </a:lnTo>
                <a:lnTo>
                  <a:pt x="45097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535170" y="6350"/>
                </a:lnTo>
                <a:lnTo>
                  <a:pt x="4535170" y="5080"/>
                </a:lnTo>
                <a:close/>
              </a:path>
              <a:path w="9144000" h="10160">
                <a:moveTo>
                  <a:pt x="4550410" y="8890"/>
                </a:moveTo>
                <a:lnTo>
                  <a:pt x="4545330" y="8890"/>
                </a:lnTo>
                <a:lnTo>
                  <a:pt x="4545330" y="7620"/>
                </a:lnTo>
                <a:lnTo>
                  <a:pt x="4540250" y="7620"/>
                </a:lnTo>
                <a:lnTo>
                  <a:pt x="4540250" y="6350"/>
                </a:lnTo>
                <a:lnTo>
                  <a:pt x="4535170" y="6350"/>
                </a:lnTo>
                <a:lnTo>
                  <a:pt x="4535170" y="762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550410" y="10160"/>
                </a:lnTo>
                <a:lnTo>
                  <a:pt x="4550410" y="8890"/>
                </a:lnTo>
                <a:close/>
              </a:path>
              <a:path w="9144000" h="10160">
                <a:moveTo>
                  <a:pt x="9144000" y="7620"/>
                </a:moveTo>
                <a:lnTo>
                  <a:pt x="8924290" y="7620"/>
                </a:lnTo>
                <a:lnTo>
                  <a:pt x="8924290" y="6350"/>
                </a:lnTo>
                <a:lnTo>
                  <a:pt x="8920480" y="6350"/>
                </a:lnTo>
                <a:lnTo>
                  <a:pt x="8920480" y="7620"/>
                </a:lnTo>
                <a:lnTo>
                  <a:pt x="8916670" y="7620"/>
                </a:lnTo>
                <a:lnTo>
                  <a:pt x="8916670" y="8890"/>
                </a:lnTo>
                <a:lnTo>
                  <a:pt x="8912860" y="8890"/>
                </a:lnTo>
                <a:lnTo>
                  <a:pt x="891286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close/>
              </a:path>
              <a:path w="9144000" h="10160">
                <a:moveTo>
                  <a:pt x="9144000" y="1270"/>
                </a:moveTo>
                <a:lnTo>
                  <a:pt x="8940800" y="1270"/>
                </a:lnTo>
                <a:lnTo>
                  <a:pt x="8940800" y="0"/>
                </a:lnTo>
                <a:lnTo>
                  <a:pt x="8936990" y="0"/>
                </a:lnTo>
                <a:lnTo>
                  <a:pt x="8936990" y="1270"/>
                </a:lnTo>
                <a:lnTo>
                  <a:pt x="8934450" y="1270"/>
                </a:lnTo>
                <a:lnTo>
                  <a:pt x="8934450" y="2540"/>
                </a:lnTo>
                <a:lnTo>
                  <a:pt x="8930640" y="2540"/>
                </a:lnTo>
                <a:lnTo>
                  <a:pt x="8930640" y="3810"/>
                </a:lnTo>
                <a:lnTo>
                  <a:pt x="8926830" y="3810"/>
                </a:lnTo>
                <a:lnTo>
                  <a:pt x="8926830" y="5080"/>
                </a:lnTo>
                <a:lnTo>
                  <a:pt x="8924290" y="5080"/>
                </a:lnTo>
                <a:lnTo>
                  <a:pt x="892429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60570" y="1270"/>
                </a:moveTo>
                <a:lnTo>
                  <a:pt x="4555490" y="1270"/>
                </a:lnTo>
                <a:lnTo>
                  <a:pt x="45554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560570" y="2540"/>
                </a:lnTo>
                <a:lnTo>
                  <a:pt x="4560570" y="1270"/>
                </a:lnTo>
                <a:close/>
              </a:path>
              <a:path w="9144000" h="8889">
                <a:moveTo>
                  <a:pt x="4585970" y="7620"/>
                </a:moveTo>
                <a:lnTo>
                  <a:pt x="4580890" y="7620"/>
                </a:lnTo>
                <a:lnTo>
                  <a:pt x="4580890" y="6350"/>
                </a:lnTo>
                <a:lnTo>
                  <a:pt x="4575810" y="6350"/>
                </a:lnTo>
                <a:lnTo>
                  <a:pt x="4575810" y="5080"/>
                </a:lnTo>
                <a:lnTo>
                  <a:pt x="4570730" y="5080"/>
                </a:lnTo>
                <a:lnTo>
                  <a:pt x="4570730" y="3810"/>
                </a:lnTo>
                <a:lnTo>
                  <a:pt x="4565650" y="3810"/>
                </a:lnTo>
                <a:lnTo>
                  <a:pt x="4565650" y="2540"/>
                </a:lnTo>
                <a:lnTo>
                  <a:pt x="4560570" y="2540"/>
                </a:lnTo>
                <a:lnTo>
                  <a:pt x="456057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85970" y="8890"/>
                </a:lnTo>
                <a:lnTo>
                  <a:pt x="458597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906510" y="3810"/>
                </a:lnTo>
                <a:lnTo>
                  <a:pt x="8906510" y="2540"/>
                </a:lnTo>
                <a:lnTo>
                  <a:pt x="8902700" y="2540"/>
                </a:lnTo>
                <a:lnTo>
                  <a:pt x="8902700" y="3810"/>
                </a:lnTo>
                <a:lnTo>
                  <a:pt x="8900160" y="3810"/>
                </a:lnTo>
                <a:lnTo>
                  <a:pt x="8900160" y="5080"/>
                </a:lnTo>
                <a:lnTo>
                  <a:pt x="8896350" y="5080"/>
                </a:lnTo>
                <a:lnTo>
                  <a:pt x="8896350" y="6350"/>
                </a:lnTo>
                <a:lnTo>
                  <a:pt x="8892540" y="6350"/>
                </a:lnTo>
                <a:lnTo>
                  <a:pt x="8892540" y="7620"/>
                </a:lnTo>
                <a:lnTo>
                  <a:pt x="8890000" y="7620"/>
                </a:lnTo>
                <a:lnTo>
                  <a:pt x="88900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0320" y="0"/>
                </a:lnTo>
                <a:lnTo>
                  <a:pt x="8910320" y="1270"/>
                </a:lnTo>
                <a:lnTo>
                  <a:pt x="8906510" y="1270"/>
                </a:lnTo>
                <a:lnTo>
                  <a:pt x="890651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612640" y="5080"/>
                </a:moveTo>
                <a:lnTo>
                  <a:pt x="4607560" y="5080"/>
                </a:lnTo>
                <a:lnTo>
                  <a:pt x="4607560" y="3810"/>
                </a:lnTo>
                <a:lnTo>
                  <a:pt x="4602480" y="3810"/>
                </a:lnTo>
                <a:lnTo>
                  <a:pt x="4602480" y="2540"/>
                </a:lnTo>
                <a:lnTo>
                  <a:pt x="4597400" y="2540"/>
                </a:lnTo>
                <a:lnTo>
                  <a:pt x="4597400" y="1270"/>
                </a:lnTo>
                <a:lnTo>
                  <a:pt x="4591050" y="1270"/>
                </a:lnTo>
                <a:lnTo>
                  <a:pt x="4591050" y="0"/>
                </a:lnTo>
                <a:lnTo>
                  <a:pt x="4585970" y="0"/>
                </a:lnTo>
                <a:lnTo>
                  <a:pt x="45859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612640" y="6350"/>
                </a:lnTo>
                <a:lnTo>
                  <a:pt x="4612640" y="5080"/>
                </a:lnTo>
                <a:close/>
              </a:path>
              <a:path w="9144000" h="8889">
                <a:moveTo>
                  <a:pt x="4622800" y="7632"/>
                </a:moveTo>
                <a:lnTo>
                  <a:pt x="4617720" y="7632"/>
                </a:lnTo>
                <a:lnTo>
                  <a:pt x="4617720" y="6350"/>
                </a:lnTo>
                <a:lnTo>
                  <a:pt x="4612640" y="6350"/>
                </a:lnTo>
                <a:lnTo>
                  <a:pt x="4612640" y="7632"/>
                </a:lnTo>
                <a:lnTo>
                  <a:pt x="0" y="7632"/>
                </a:lnTo>
                <a:lnTo>
                  <a:pt x="0" y="8890"/>
                </a:lnTo>
                <a:lnTo>
                  <a:pt x="4622800" y="8890"/>
                </a:lnTo>
                <a:lnTo>
                  <a:pt x="4622800" y="7632"/>
                </a:lnTo>
                <a:close/>
              </a:path>
              <a:path w="9144000" h="8889">
                <a:moveTo>
                  <a:pt x="9144000" y="7632"/>
                </a:moveTo>
                <a:lnTo>
                  <a:pt x="8872220" y="7632"/>
                </a:lnTo>
                <a:lnTo>
                  <a:pt x="8872220" y="6350"/>
                </a:lnTo>
                <a:lnTo>
                  <a:pt x="8868410" y="6350"/>
                </a:lnTo>
                <a:lnTo>
                  <a:pt x="8868410" y="7632"/>
                </a:lnTo>
                <a:lnTo>
                  <a:pt x="8865870" y="7632"/>
                </a:lnTo>
                <a:lnTo>
                  <a:pt x="8865870" y="8890"/>
                </a:lnTo>
                <a:lnTo>
                  <a:pt x="9144000" y="8890"/>
                </a:lnTo>
                <a:lnTo>
                  <a:pt x="9144000" y="7632"/>
                </a:lnTo>
                <a:close/>
              </a:path>
              <a:path w="9144000" h="8889">
                <a:moveTo>
                  <a:pt x="9144000" y="1270"/>
                </a:moveTo>
                <a:lnTo>
                  <a:pt x="8890000" y="1270"/>
                </a:lnTo>
                <a:lnTo>
                  <a:pt x="8890000" y="0"/>
                </a:lnTo>
                <a:lnTo>
                  <a:pt x="8886190" y="0"/>
                </a:lnTo>
                <a:lnTo>
                  <a:pt x="8886190" y="1270"/>
                </a:lnTo>
                <a:lnTo>
                  <a:pt x="8882380" y="1270"/>
                </a:lnTo>
                <a:lnTo>
                  <a:pt x="8882380" y="2540"/>
                </a:lnTo>
                <a:lnTo>
                  <a:pt x="8879840" y="2540"/>
                </a:lnTo>
                <a:lnTo>
                  <a:pt x="8879840" y="3810"/>
                </a:lnTo>
                <a:lnTo>
                  <a:pt x="8876030" y="3810"/>
                </a:lnTo>
                <a:lnTo>
                  <a:pt x="8876030" y="5080"/>
                </a:lnTo>
                <a:lnTo>
                  <a:pt x="8872220" y="5080"/>
                </a:lnTo>
                <a:lnTo>
                  <a:pt x="8872220" y="635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638040" y="2540"/>
                </a:moveTo>
                <a:lnTo>
                  <a:pt x="4632960" y="2540"/>
                </a:lnTo>
                <a:lnTo>
                  <a:pt x="4632960" y="1270"/>
                </a:lnTo>
                <a:lnTo>
                  <a:pt x="4627880" y="1270"/>
                </a:lnTo>
                <a:lnTo>
                  <a:pt x="46278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638040" y="3810"/>
                </a:lnTo>
                <a:lnTo>
                  <a:pt x="4638040" y="2540"/>
                </a:lnTo>
                <a:close/>
              </a:path>
              <a:path w="9144000" h="8889">
                <a:moveTo>
                  <a:pt x="4658360" y="7620"/>
                </a:moveTo>
                <a:lnTo>
                  <a:pt x="4653280" y="7620"/>
                </a:lnTo>
                <a:lnTo>
                  <a:pt x="4653280" y="6350"/>
                </a:lnTo>
                <a:lnTo>
                  <a:pt x="4648200" y="6350"/>
                </a:lnTo>
                <a:lnTo>
                  <a:pt x="4648200" y="5080"/>
                </a:lnTo>
                <a:lnTo>
                  <a:pt x="4643120" y="5080"/>
                </a:lnTo>
                <a:lnTo>
                  <a:pt x="4643120" y="3810"/>
                </a:lnTo>
                <a:lnTo>
                  <a:pt x="4638040" y="3810"/>
                </a:lnTo>
                <a:lnTo>
                  <a:pt x="463804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658360" y="8890"/>
                </a:lnTo>
                <a:lnTo>
                  <a:pt x="465836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8855710" y="5080"/>
                </a:lnTo>
                <a:lnTo>
                  <a:pt x="8855710" y="3810"/>
                </a:lnTo>
                <a:lnTo>
                  <a:pt x="8851900" y="3810"/>
                </a:lnTo>
                <a:lnTo>
                  <a:pt x="8851900" y="5080"/>
                </a:lnTo>
                <a:lnTo>
                  <a:pt x="8848090" y="5080"/>
                </a:lnTo>
                <a:lnTo>
                  <a:pt x="8848090" y="6350"/>
                </a:lnTo>
                <a:lnTo>
                  <a:pt x="8845550" y="6350"/>
                </a:lnTo>
                <a:lnTo>
                  <a:pt x="8845550" y="7620"/>
                </a:lnTo>
                <a:lnTo>
                  <a:pt x="8841740" y="7620"/>
                </a:lnTo>
                <a:lnTo>
                  <a:pt x="884174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8862060" y="0"/>
                </a:lnTo>
                <a:lnTo>
                  <a:pt x="8862060" y="1270"/>
                </a:lnTo>
                <a:lnTo>
                  <a:pt x="8858250" y="1270"/>
                </a:lnTo>
                <a:lnTo>
                  <a:pt x="8858250" y="2540"/>
                </a:lnTo>
                <a:lnTo>
                  <a:pt x="8855710" y="2540"/>
                </a:lnTo>
                <a:lnTo>
                  <a:pt x="885571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663440" y="0"/>
                </a:moveTo>
                <a:lnTo>
                  <a:pt x="0" y="0"/>
                </a:lnTo>
                <a:lnTo>
                  <a:pt x="0" y="1270"/>
                </a:lnTo>
                <a:lnTo>
                  <a:pt x="4663440" y="1270"/>
                </a:lnTo>
                <a:lnTo>
                  <a:pt x="4663440" y="0"/>
                </a:lnTo>
                <a:close/>
              </a:path>
              <a:path w="9144000" h="9525">
                <a:moveTo>
                  <a:pt x="4688840" y="6350"/>
                </a:moveTo>
                <a:lnTo>
                  <a:pt x="4683760" y="6350"/>
                </a:lnTo>
                <a:lnTo>
                  <a:pt x="4683760" y="5080"/>
                </a:lnTo>
                <a:lnTo>
                  <a:pt x="4678680" y="5080"/>
                </a:lnTo>
                <a:lnTo>
                  <a:pt x="4678680" y="3810"/>
                </a:lnTo>
                <a:lnTo>
                  <a:pt x="4673600" y="3810"/>
                </a:lnTo>
                <a:lnTo>
                  <a:pt x="4673600" y="2540"/>
                </a:lnTo>
                <a:lnTo>
                  <a:pt x="4668520" y="2540"/>
                </a:lnTo>
                <a:lnTo>
                  <a:pt x="4668520" y="1270"/>
                </a:lnTo>
                <a:lnTo>
                  <a:pt x="4663440" y="1270"/>
                </a:lnTo>
                <a:lnTo>
                  <a:pt x="466344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688840" y="7620"/>
                </a:lnTo>
                <a:lnTo>
                  <a:pt x="4688840" y="6350"/>
                </a:lnTo>
                <a:close/>
              </a:path>
              <a:path w="9144000" h="9525">
                <a:moveTo>
                  <a:pt x="4695190" y="7620"/>
                </a:moveTo>
                <a:lnTo>
                  <a:pt x="4688840" y="7620"/>
                </a:lnTo>
                <a:lnTo>
                  <a:pt x="4688840" y="8902"/>
                </a:lnTo>
                <a:lnTo>
                  <a:pt x="4695190" y="8902"/>
                </a:lnTo>
                <a:lnTo>
                  <a:pt x="4695190" y="7620"/>
                </a:lnTo>
                <a:close/>
              </a:path>
              <a:path w="9144000" h="9525">
                <a:moveTo>
                  <a:pt x="8821420" y="7620"/>
                </a:moveTo>
                <a:lnTo>
                  <a:pt x="8817610" y="7620"/>
                </a:lnTo>
                <a:lnTo>
                  <a:pt x="8817610" y="8902"/>
                </a:lnTo>
                <a:lnTo>
                  <a:pt x="8821420" y="8902"/>
                </a:lnTo>
                <a:lnTo>
                  <a:pt x="8821420" y="7620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837930" y="2540"/>
                </a:lnTo>
                <a:lnTo>
                  <a:pt x="8837930" y="1270"/>
                </a:lnTo>
                <a:lnTo>
                  <a:pt x="8834120" y="1270"/>
                </a:lnTo>
                <a:lnTo>
                  <a:pt x="8834120" y="2540"/>
                </a:lnTo>
                <a:lnTo>
                  <a:pt x="8831580" y="2540"/>
                </a:lnTo>
                <a:lnTo>
                  <a:pt x="8831580" y="3810"/>
                </a:lnTo>
                <a:lnTo>
                  <a:pt x="8827770" y="3810"/>
                </a:lnTo>
                <a:lnTo>
                  <a:pt x="8827770" y="5080"/>
                </a:lnTo>
                <a:lnTo>
                  <a:pt x="8823960" y="5080"/>
                </a:lnTo>
                <a:lnTo>
                  <a:pt x="8823960" y="6350"/>
                </a:lnTo>
                <a:lnTo>
                  <a:pt x="8821420" y="6350"/>
                </a:lnTo>
                <a:lnTo>
                  <a:pt x="882142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837930" y="0"/>
                </a:lnTo>
                <a:lnTo>
                  <a:pt x="8837930" y="127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15510" y="3810"/>
                </a:moveTo>
                <a:lnTo>
                  <a:pt x="4710430" y="3810"/>
                </a:lnTo>
                <a:lnTo>
                  <a:pt x="4710430" y="2540"/>
                </a:lnTo>
                <a:lnTo>
                  <a:pt x="4705350" y="2540"/>
                </a:lnTo>
                <a:lnTo>
                  <a:pt x="4705350" y="1270"/>
                </a:lnTo>
                <a:lnTo>
                  <a:pt x="4700270" y="1270"/>
                </a:lnTo>
                <a:lnTo>
                  <a:pt x="47002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15510" y="5080"/>
                </a:lnTo>
                <a:lnTo>
                  <a:pt x="4715510" y="3810"/>
                </a:lnTo>
                <a:close/>
              </a:path>
              <a:path w="9144000" h="10160">
                <a:moveTo>
                  <a:pt x="4735830" y="8890"/>
                </a:moveTo>
                <a:lnTo>
                  <a:pt x="4730750" y="8890"/>
                </a:lnTo>
                <a:lnTo>
                  <a:pt x="4730750" y="7620"/>
                </a:lnTo>
                <a:lnTo>
                  <a:pt x="4725670" y="7620"/>
                </a:lnTo>
                <a:lnTo>
                  <a:pt x="4725670" y="6350"/>
                </a:lnTo>
                <a:lnTo>
                  <a:pt x="4720590" y="6350"/>
                </a:lnTo>
                <a:lnTo>
                  <a:pt x="4720590" y="5092"/>
                </a:lnTo>
                <a:lnTo>
                  <a:pt x="4715510" y="5092"/>
                </a:lnTo>
                <a:lnTo>
                  <a:pt x="471551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735830" y="10160"/>
                </a:lnTo>
                <a:lnTo>
                  <a:pt x="4735830" y="8890"/>
                </a:lnTo>
                <a:close/>
              </a:path>
              <a:path w="9144000" h="10160">
                <a:moveTo>
                  <a:pt x="9144000" y="6350"/>
                </a:moveTo>
                <a:lnTo>
                  <a:pt x="8803640" y="6350"/>
                </a:lnTo>
                <a:lnTo>
                  <a:pt x="8803640" y="5092"/>
                </a:lnTo>
                <a:lnTo>
                  <a:pt x="8801100" y="5092"/>
                </a:lnTo>
                <a:lnTo>
                  <a:pt x="8801100" y="6350"/>
                </a:lnTo>
                <a:lnTo>
                  <a:pt x="8797290" y="6350"/>
                </a:lnTo>
                <a:lnTo>
                  <a:pt x="8797290" y="7620"/>
                </a:lnTo>
                <a:lnTo>
                  <a:pt x="8793480" y="7620"/>
                </a:lnTo>
                <a:lnTo>
                  <a:pt x="8793480" y="8890"/>
                </a:lnTo>
                <a:lnTo>
                  <a:pt x="8789670" y="8890"/>
                </a:lnTo>
                <a:lnTo>
                  <a:pt x="878967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3800" y="0"/>
                </a:lnTo>
                <a:lnTo>
                  <a:pt x="8813800" y="1270"/>
                </a:lnTo>
                <a:lnTo>
                  <a:pt x="8811260" y="1270"/>
                </a:lnTo>
                <a:lnTo>
                  <a:pt x="8811260" y="2540"/>
                </a:lnTo>
                <a:lnTo>
                  <a:pt x="8807450" y="2540"/>
                </a:lnTo>
                <a:lnTo>
                  <a:pt x="8807450" y="3810"/>
                </a:lnTo>
                <a:lnTo>
                  <a:pt x="8803640" y="3810"/>
                </a:lnTo>
                <a:lnTo>
                  <a:pt x="880364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740910" y="0"/>
                </a:moveTo>
                <a:lnTo>
                  <a:pt x="0" y="0"/>
                </a:lnTo>
                <a:lnTo>
                  <a:pt x="0" y="1282"/>
                </a:lnTo>
                <a:lnTo>
                  <a:pt x="4740910" y="1282"/>
                </a:lnTo>
                <a:lnTo>
                  <a:pt x="4740910" y="0"/>
                </a:lnTo>
                <a:close/>
              </a:path>
              <a:path w="9144000" h="9525">
                <a:moveTo>
                  <a:pt x="4766310" y="6350"/>
                </a:moveTo>
                <a:lnTo>
                  <a:pt x="4761230" y="6350"/>
                </a:lnTo>
                <a:lnTo>
                  <a:pt x="4761230" y="5080"/>
                </a:lnTo>
                <a:lnTo>
                  <a:pt x="4756150" y="5080"/>
                </a:lnTo>
                <a:lnTo>
                  <a:pt x="4756150" y="3810"/>
                </a:lnTo>
                <a:lnTo>
                  <a:pt x="4751070" y="3810"/>
                </a:lnTo>
                <a:lnTo>
                  <a:pt x="4751070" y="2540"/>
                </a:lnTo>
                <a:lnTo>
                  <a:pt x="4745990" y="2540"/>
                </a:lnTo>
                <a:lnTo>
                  <a:pt x="4745990" y="1282"/>
                </a:lnTo>
                <a:lnTo>
                  <a:pt x="4740910" y="1282"/>
                </a:lnTo>
                <a:lnTo>
                  <a:pt x="47409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766310" y="7620"/>
                </a:lnTo>
                <a:lnTo>
                  <a:pt x="4766310" y="6350"/>
                </a:lnTo>
                <a:close/>
              </a:path>
              <a:path w="9144000" h="9525">
                <a:moveTo>
                  <a:pt x="4771390" y="7632"/>
                </a:moveTo>
                <a:lnTo>
                  <a:pt x="4766310" y="7632"/>
                </a:lnTo>
                <a:lnTo>
                  <a:pt x="4766310" y="8902"/>
                </a:lnTo>
                <a:lnTo>
                  <a:pt x="4771390" y="8902"/>
                </a:lnTo>
                <a:lnTo>
                  <a:pt x="4771390" y="7632"/>
                </a:lnTo>
                <a:close/>
              </a:path>
              <a:path w="9144000" h="9525">
                <a:moveTo>
                  <a:pt x="8769350" y="7632"/>
                </a:moveTo>
                <a:lnTo>
                  <a:pt x="8766810" y="7632"/>
                </a:lnTo>
                <a:lnTo>
                  <a:pt x="8766810" y="8902"/>
                </a:lnTo>
                <a:lnTo>
                  <a:pt x="8769350" y="8902"/>
                </a:lnTo>
                <a:lnTo>
                  <a:pt x="8769350" y="7632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787130" y="2540"/>
                </a:lnTo>
                <a:lnTo>
                  <a:pt x="8787130" y="1282"/>
                </a:lnTo>
                <a:lnTo>
                  <a:pt x="8783320" y="1282"/>
                </a:lnTo>
                <a:lnTo>
                  <a:pt x="8783320" y="2540"/>
                </a:lnTo>
                <a:lnTo>
                  <a:pt x="8779510" y="2540"/>
                </a:lnTo>
                <a:lnTo>
                  <a:pt x="8779510" y="3810"/>
                </a:lnTo>
                <a:lnTo>
                  <a:pt x="8776970" y="3810"/>
                </a:lnTo>
                <a:lnTo>
                  <a:pt x="8776970" y="5080"/>
                </a:lnTo>
                <a:lnTo>
                  <a:pt x="8773160" y="5080"/>
                </a:lnTo>
                <a:lnTo>
                  <a:pt x="8773160" y="6350"/>
                </a:lnTo>
                <a:lnTo>
                  <a:pt x="8769350" y="6350"/>
                </a:lnTo>
                <a:lnTo>
                  <a:pt x="876935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787130" y="0"/>
                </a:lnTo>
                <a:lnTo>
                  <a:pt x="8787130" y="1282"/>
                </a:lnTo>
                <a:lnTo>
                  <a:pt x="9144000" y="128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92980" y="3810"/>
                </a:moveTo>
                <a:lnTo>
                  <a:pt x="4786630" y="3810"/>
                </a:lnTo>
                <a:lnTo>
                  <a:pt x="4786630" y="2540"/>
                </a:lnTo>
                <a:lnTo>
                  <a:pt x="4781550" y="2540"/>
                </a:lnTo>
                <a:lnTo>
                  <a:pt x="4781550" y="1270"/>
                </a:lnTo>
                <a:lnTo>
                  <a:pt x="4776470" y="1270"/>
                </a:lnTo>
                <a:lnTo>
                  <a:pt x="4776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92980" y="5080"/>
                </a:lnTo>
                <a:lnTo>
                  <a:pt x="4792980" y="3810"/>
                </a:lnTo>
                <a:close/>
              </a:path>
              <a:path w="9144000" h="8889">
                <a:moveTo>
                  <a:pt x="4808220" y="7620"/>
                </a:moveTo>
                <a:lnTo>
                  <a:pt x="4803140" y="7620"/>
                </a:lnTo>
                <a:lnTo>
                  <a:pt x="4803140" y="6350"/>
                </a:lnTo>
                <a:lnTo>
                  <a:pt x="4798060" y="6350"/>
                </a:lnTo>
                <a:lnTo>
                  <a:pt x="4798060" y="5092"/>
                </a:lnTo>
                <a:lnTo>
                  <a:pt x="4792980" y="5092"/>
                </a:lnTo>
                <a:lnTo>
                  <a:pt x="479298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08220" y="8890"/>
                </a:lnTo>
                <a:lnTo>
                  <a:pt x="480822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751570" y="6350"/>
                </a:lnTo>
                <a:lnTo>
                  <a:pt x="8751570" y="5092"/>
                </a:lnTo>
                <a:lnTo>
                  <a:pt x="8747760" y="5092"/>
                </a:lnTo>
                <a:lnTo>
                  <a:pt x="8747760" y="6350"/>
                </a:lnTo>
                <a:lnTo>
                  <a:pt x="8743950" y="6350"/>
                </a:lnTo>
                <a:lnTo>
                  <a:pt x="8743950" y="7620"/>
                </a:lnTo>
                <a:lnTo>
                  <a:pt x="8740140" y="7620"/>
                </a:lnTo>
                <a:lnTo>
                  <a:pt x="874014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763000" y="0"/>
                </a:lnTo>
                <a:lnTo>
                  <a:pt x="8763000" y="1270"/>
                </a:lnTo>
                <a:lnTo>
                  <a:pt x="8760460" y="1270"/>
                </a:lnTo>
                <a:lnTo>
                  <a:pt x="8760460" y="2540"/>
                </a:lnTo>
                <a:lnTo>
                  <a:pt x="8755380" y="2540"/>
                </a:lnTo>
                <a:lnTo>
                  <a:pt x="8755380" y="3810"/>
                </a:lnTo>
                <a:lnTo>
                  <a:pt x="8751570" y="3810"/>
                </a:lnTo>
                <a:lnTo>
                  <a:pt x="875157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818380" y="1270"/>
                </a:moveTo>
                <a:lnTo>
                  <a:pt x="4813300" y="1270"/>
                </a:lnTo>
                <a:lnTo>
                  <a:pt x="481330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818380" y="2540"/>
                </a:lnTo>
                <a:lnTo>
                  <a:pt x="4818380" y="1270"/>
                </a:lnTo>
                <a:close/>
              </a:path>
              <a:path w="9144000" h="8889">
                <a:moveTo>
                  <a:pt x="4843780" y="7620"/>
                </a:moveTo>
                <a:lnTo>
                  <a:pt x="4838700" y="7620"/>
                </a:lnTo>
                <a:lnTo>
                  <a:pt x="4838700" y="6350"/>
                </a:lnTo>
                <a:lnTo>
                  <a:pt x="4833620" y="6350"/>
                </a:lnTo>
                <a:lnTo>
                  <a:pt x="4833620" y="5080"/>
                </a:lnTo>
                <a:lnTo>
                  <a:pt x="4828540" y="5080"/>
                </a:lnTo>
                <a:lnTo>
                  <a:pt x="4828540" y="3810"/>
                </a:lnTo>
                <a:lnTo>
                  <a:pt x="4823460" y="3810"/>
                </a:lnTo>
                <a:lnTo>
                  <a:pt x="4823460" y="2552"/>
                </a:lnTo>
                <a:lnTo>
                  <a:pt x="4818380" y="2552"/>
                </a:lnTo>
                <a:lnTo>
                  <a:pt x="481838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43780" y="8890"/>
                </a:lnTo>
                <a:lnTo>
                  <a:pt x="4843780" y="7620"/>
                </a:lnTo>
                <a:close/>
              </a:path>
              <a:path w="9144000" h="8889">
                <a:moveTo>
                  <a:pt x="9144000" y="3810"/>
                </a:moveTo>
                <a:lnTo>
                  <a:pt x="8731250" y="3810"/>
                </a:lnTo>
                <a:lnTo>
                  <a:pt x="8731250" y="2552"/>
                </a:lnTo>
                <a:lnTo>
                  <a:pt x="8727440" y="2552"/>
                </a:lnTo>
                <a:lnTo>
                  <a:pt x="8727440" y="3810"/>
                </a:lnTo>
                <a:lnTo>
                  <a:pt x="8723630" y="3810"/>
                </a:lnTo>
                <a:lnTo>
                  <a:pt x="8723630" y="5080"/>
                </a:lnTo>
                <a:lnTo>
                  <a:pt x="8719820" y="5080"/>
                </a:lnTo>
                <a:lnTo>
                  <a:pt x="8719820" y="6350"/>
                </a:lnTo>
                <a:lnTo>
                  <a:pt x="8716010" y="6350"/>
                </a:lnTo>
                <a:lnTo>
                  <a:pt x="8716010" y="7620"/>
                </a:lnTo>
                <a:lnTo>
                  <a:pt x="8712200" y="7620"/>
                </a:lnTo>
                <a:lnTo>
                  <a:pt x="871220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8889">
                <a:moveTo>
                  <a:pt x="9144000" y="0"/>
                </a:moveTo>
                <a:lnTo>
                  <a:pt x="8735060" y="0"/>
                </a:lnTo>
                <a:lnTo>
                  <a:pt x="8735060" y="1270"/>
                </a:lnTo>
                <a:lnTo>
                  <a:pt x="8731250" y="1270"/>
                </a:lnTo>
                <a:lnTo>
                  <a:pt x="873125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869180" y="5067"/>
                </a:moveTo>
                <a:lnTo>
                  <a:pt x="4864100" y="5067"/>
                </a:lnTo>
                <a:lnTo>
                  <a:pt x="4864100" y="3797"/>
                </a:lnTo>
                <a:lnTo>
                  <a:pt x="4859020" y="3797"/>
                </a:lnTo>
                <a:lnTo>
                  <a:pt x="4859020" y="2527"/>
                </a:lnTo>
                <a:lnTo>
                  <a:pt x="4853940" y="2527"/>
                </a:lnTo>
                <a:lnTo>
                  <a:pt x="4853940" y="1257"/>
                </a:lnTo>
                <a:lnTo>
                  <a:pt x="4848860" y="1257"/>
                </a:lnTo>
                <a:lnTo>
                  <a:pt x="4848860" y="0"/>
                </a:lnTo>
                <a:lnTo>
                  <a:pt x="4843780" y="0"/>
                </a:lnTo>
                <a:lnTo>
                  <a:pt x="484378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869180" y="6337"/>
                </a:lnTo>
                <a:lnTo>
                  <a:pt x="4869180" y="5067"/>
                </a:lnTo>
                <a:close/>
              </a:path>
              <a:path w="9144000" h="8889">
                <a:moveTo>
                  <a:pt x="4879340" y="7620"/>
                </a:moveTo>
                <a:lnTo>
                  <a:pt x="4874260" y="7620"/>
                </a:lnTo>
                <a:lnTo>
                  <a:pt x="4874260" y="6350"/>
                </a:lnTo>
                <a:lnTo>
                  <a:pt x="4869180" y="6350"/>
                </a:lnTo>
                <a:lnTo>
                  <a:pt x="4869180" y="7620"/>
                </a:lnTo>
                <a:lnTo>
                  <a:pt x="0" y="7620"/>
                </a:lnTo>
                <a:lnTo>
                  <a:pt x="0" y="8877"/>
                </a:lnTo>
                <a:lnTo>
                  <a:pt x="4879327" y="8877"/>
                </a:lnTo>
                <a:lnTo>
                  <a:pt x="487934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693150" y="7620"/>
                </a:lnTo>
                <a:lnTo>
                  <a:pt x="8693150" y="6350"/>
                </a:lnTo>
                <a:lnTo>
                  <a:pt x="8689340" y="6350"/>
                </a:lnTo>
                <a:lnTo>
                  <a:pt x="8689340" y="7620"/>
                </a:lnTo>
                <a:lnTo>
                  <a:pt x="8684260" y="7620"/>
                </a:lnTo>
                <a:lnTo>
                  <a:pt x="868426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712200" y="1257"/>
                </a:lnTo>
                <a:lnTo>
                  <a:pt x="8712200" y="0"/>
                </a:lnTo>
                <a:lnTo>
                  <a:pt x="8708390" y="0"/>
                </a:lnTo>
                <a:lnTo>
                  <a:pt x="8708390" y="1257"/>
                </a:lnTo>
                <a:lnTo>
                  <a:pt x="8704580" y="1257"/>
                </a:lnTo>
                <a:lnTo>
                  <a:pt x="8704580" y="2527"/>
                </a:lnTo>
                <a:lnTo>
                  <a:pt x="8700770" y="2527"/>
                </a:lnTo>
                <a:lnTo>
                  <a:pt x="8700770" y="3797"/>
                </a:lnTo>
                <a:lnTo>
                  <a:pt x="8696960" y="3797"/>
                </a:lnTo>
                <a:lnTo>
                  <a:pt x="8696960" y="5067"/>
                </a:lnTo>
                <a:lnTo>
                  <a:pt x="8693150" y="5067"/>
                </a:lnTo>
                <a:lnTo>
                  <a:pt x="869315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95850" y="2540"/>
                </a:moveTo>
                <a:lnTo>
                  <a:pt x="4890770" y="2540"/>
                </a:lnTo>
                <a:lnTo>
                  <a:pt x="4890770" y="1270"/>
                </a:lnTo>
                <a:lnTo>
                  <a:pt x="4884420" y="1270"/>
                </a:lnTo>
                <a:lnTo>
                  <a:pt x="48844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895850" y="3810"/>
                </a:lnTo>
                <a:lnTo>
                  <a:pt x="4895850" y="2540"/>
                </a:lnTo>
                <a:close/>
              </a:path>
              <a:path w="9144000" h="10160">
                <a:moveTo>
                  <a:pt x="4921250" y="8890"/>
                </a:moveTo>
                <a:lnTo>
                  <a:pt x="4916170" y="8890"/>
                </a:lnTo>
                <a:lnTo>
                  <a:pt x="4916170" y="7620"/>
                </a:lnTo>
                <a:lnTo>
                  <a:pt x="4911090" y="7620"/>
                </a:lnTo>
                <a:lnTo>
                  <a:pt x="4911090" y="6350"/>
                </a:lnTo>
                <a:lnTo>
                  <a:pt x="4906010" y="6350"/>
                </a:lnTo>
                <a:lnTo>
                  <a:pt x="4906010" y="5080"/>
                </a:lnTo>
                <a:lnTo>
                  <a:pt x="4900930" y="5080"/>
                </a:lnTo>
                <a:lnTo>
                  <a:pt x="4900930" y="3822"/>
                </a:lnTo>
                <a:lnTo>
                  <a:pt x="4895850" y="3822"/>
                </a:lnTo>
                <a:lnTo>
                  <a:pt x="48958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921250" y="10160"/>
                </a:lnTo>
                <a:lnTo>
                  <a:pt x="4921250" y="8890"/>
                </a:lnTo>
                <a:close/>
              </a:path>
              <a:path w="9144000" h="10160">
                <a:moveTo>
                  <a:pt x="9144000" y="5080"/>
                </a:moveTo>
                <a:lnTo>
                  <a:pt x="8672830" y="5080"/>
                </a:lnTo>
                <a:lnTo>
                  <a:pt x="8672830" y="3822"/>
                </a:lnTo>
                <a:lnTo>
                  <a:pt x="8669020" y="3822"/>
                </a:lnTo>
                <a:lnTo>
                  <a:pt x="8669020" y="5080"/>
                </a:lnTo>
                <a:lnTo>
                  <a:pt x="8665210" y="5080"/>
                </a:lnTo>
                <a:lnTo>
                  <a:pt x="8665210" y="6350"/>
                </a:lnTo>
                <a:lnTo>
                  <a:pt x="8661400" y="6350"/>
                </a:lnTo>
                <a:lnTo>
                  <a:pt x="8661400" y="7620"/>
                </a:lnTo>
                <a:lnTo>
                  <a:pt x="8657590" y="7620"/>
                </a:lnTo>
                <a:lnTo>
                  <a:pt x="8657590" y="8890"/>
                </a:lnTo>
                <a:lnTo>
                  <a:pt x="8653780" y="8890"/>
                </a:lnTo>
                <a:lnTo>
                  <a:pt x="8653780" y="10160"/>
                </a:lnTo>
                <a:lnTo>
                  <a:pt x="9144000" y="1016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0450" y="0"/>
                </a:lnTo>
                <a:lnTo>
                  <a:pt x="8680450" y="1270"/>
                </a:lnTo>
                <a:lnTo>
                  <a:pt x="8676640" y="1270"/>
                </a:lnTo>
                <a:lnTo>
                  <a:pt x="8676640" y="2540"/>
                </a:lnTo>
                <a:lnTo>
                  <a:pt x="8672830" y="2540"/>
                </a:lnTo>
                <a:lnTo>
                  <a:pt x="867283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46650" y="5067"/>
                </a:moveTo>
                <a:lnTo>
                  <a:pt x="4941570" y="5067"/>
                </a:lnTo>
                <a:lnTo>
                  <a:pt x="4941570" y="3797"/>
                </a:lnTo>
                <a:lnTo>
                  <a:pt x="4936490" y="3797"/>
                </a:lnTo>
                <a:lnTo>
                  <a:pt x="4936490" y="2527"/>
                </a:lnTo>
                <a:lnTo>
                  <a:pt x="4931410" y="2527"/>
                </a:lnTo>
                <a:lnTo>
                  <a:pt x="4931410" y="1257"/>
                </a:lnTo>
                <a:lnTo>
                  <a:pt x="4926330" y="1257"/>
                </a:lnTo>
                <a:lnTo>
                  <a:pt x="4926330" y="0"/>
                </a:lnTo>
                <a:lnTo>
                  <a:pt x="4921250" y="0"/>
                </a:lnTo>
                <a:lnTo>
                  <a:pt x="492125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946650" y="6337"/>
                </a:lnTo>
                <a:lnTo>
                  <a:pt x="4946650" y="5067"/>
                </a:lnTo>
                <a:close/>
              </a:path>
              <a:path w="9144000" h="8889">
                <a:moveTo>
                  <a:pt x="4956810" y="7620"/>
                </a:moveTo>
                <a:lnTo>
                  <a:pt x="4951730" y="7620"/>
                </a:lnTo>
                <a:lnTo>
                  <a:pt x="4951730" y="6350"/>
                </a:lnTo>
                <a:lnTo>
                  <a:pt x="4946650" y="6350"/>
                </a:lnTo>
                <a:lnTo>
                  <a:pt x="4946650" y="7620"/>
                </a:lnTo>
                <a:lnTo>
                  <a:pt x="0" y="7620"/>
                </a:lnTo>
                <a:lnTo>
                  <a:pt x="0" y="8877"/>
                </a:lnTo>
                <a:lnTo>
                  <a:pt x="4956810" y="8877"/>
                </a:lnTo>
                <a:lnTo>
                  <a:pt x="495681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633460" y="7620"/>
                </a:lnTo>
                <a:lnTo>
                  <a:pt x="8633460" y="6350"/>
                </a:lnTo>
                <a:lnTo>
                  <a:pt x="8629650" y="6350"/>
                </a:lnTo>
                <a:lnTo>
                  <a:pt x="8629650" y="7620"/>
                </a:lnTo>
                <a:lnTo>
                  <a:pt x="8625840" y="7620"/>
                </a:lnTo>
                <a:lnTo>
                  <a:pt x="862584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653780" y="1257"/>
                </a:lnTo>
                <a:lnTo>
                  <a:pt x="8653780" y="0"/>
                </a:lnTo>
                <a:lnTo>
                  <a:pt x="8649970" y="0"/>
                </a:lnTo>
                <a:lnTo>
                  <a:pt x="8649970" y="1257"/>
                </a:lnTo>
                <a:lnTo>
                  <a:pt x="8646160" y="1257"/>
                </a:lnTo>
                <a:lnTo>
                  <a:pt x="8646160" y="2527"/>
                </a:lnTo>
                <a:lnTo>
                  <a:pt x="8642350" y="2527"/>
                </a:lnTo>
                <a:lnTo>
                  <a:pt x="8642350" y="3797"/>
                </a:lnTo>
                <a:lnTo>
                  <a:pt x="8638540" y="3797"/>
                </a:lnTo>
                <a:lnTo>
                  <a:pt x="8638540" y="5067"/>
                </a:lnTo>
                <a:lnTo>
                  <a:pt x="8633460" y="5067"/>
                </a:lnTo>
                <a:lnTo>
                  <a:pt x="863346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72050" y="2540"/>
                </a:moveTo>
                <a:lnTo>
                  <a:pt x="4966970" y="2540"/>
                </a:lnTo>
                <a:lnTo>
                  <a:pt x="4966970" y="1270"/>
                </a:lnTo>
                <a:lnTo>
                  <a:pt x="4961890" y="1270"/>
                </a:lnTo>
                <a:lnTo>
                  <a:pt x="49618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972050" y="3810"/>
                </a:lnTo>
                <a:lnTo>
                  <a:pt x="4972050" y="2540"/>
                </a:lnTo>
                <a:close/>
              </a:path>
              <a:path w="9144000" h="8889">
                <a:moveTo>
                  <a:pt x="4993640" y="7620"/>
                </a:moveTo>
                <a:lnTo>
                  <a:pt x="4988560" y="7620"/>
                </a:lnTo>
                <a:lnTo>
                  <a:pt x="4988560" y="6350"/>
                </a:lnTo>
                <a:lnTo>
                  <a:pt x="4982210" y="6350"/>
                </a:lnTo>
                <a:lnTo>
                  <a:pt x="4982210" y="5080"/>
                </a:lnTo>
                <a:lnTo>
                  <a:pt x="4977130" y="5080"/>
                </a:lnTo>
                <a:lnTo>
                  <a:pt x="4977130" y="3822"/>
                </a:lnTo>
                <a:lnTo>
                  <a:pt x="4972050" y="3822"/>
                </a:lnTo>
                <a:lnTo>
                  <a:pt x="49720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993640" y="8890"/>
                </a:lnTo>
                <a:lnTo>
                  <a:pt x="4993640" y="7620"/>
                </a:lnTo>
                <a:close/>
              </a:path>
              <a:path w="9144000" h="8889">
                <a:moveTo>
                  <a:pt x="9144000" y="5080"/>
                </a:moveTo>
                <a:lnTo>
                  <a:pt x="8614410" y="5080"/>
                </a:lnTo>
                <a:lnTo>
                  <a:pt x="8614410" y="3822"/>
                </a:lnTo>
                <a:lnTo>
                  <a:pt x="8610600" y="3822"/>
                </a:lnTo>
                <a:lnTo>
                  <a:pt x="8610600" y="5080"/>
                </a:lnTo>
                <a:lnTo>
                  <a:pt x="8606790" y="5080"/>
                </a:lnTo>
                <a:lnTo>
                  <a:pt x="8606790" y="6350"/>
                </a:lnTo>
                <a:lnTo>
                  <a:pt x="8602980" y="6350"/>
                </a:lnTo>
                <a:lnTo>
                  <a:pt x="8602980" y="7620"/>
                </a:lnTo>
                <a:lnTo>
                  <a:pt x="8599170" y="7620"/>
                </a:lnTo>
                <a:lnTo>
                  <a:pt x="859917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close/>
              </a:path>
              <a:path w="9144000" h="8889">
                <a:moveTo>
                  <a:pt x="9144000" y="0"/>
                </a:moveTo>
                <a:lnTo>
                  <a:pt x="8622030" y="0"/>
                </a:lnTo>
                <a:lnTo>
                  <a:pt x="8622030" y="1270"/>
                </a:lnTo>
                <a:lnTo>
                  <a:pt x="8618220" y="1270"/>
                </a:lnTo>
                <a:lnTo>
                  <a:pt x="8618220" y="2540"/>
                </a:lnTo>
                <a:lnTo>
                  <a:pt x="8614410" y="2540"/>
                </a:lnTo>
                <a:lnTo>
                  <a:pt x="861441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4998720" y="0"/>
                </a:moveTo>
                <a:lnTo>
                  <a:pt x="0" y="0"/>
                </a:lnTo>
                <a:lnTo>
                  <a:pt x="0" y="1282"/>
                </a:lnTo>
                <a:lnTo>
                  <a:pt x="4998720" y="1282"/>
                </a:lnTo>
                <a:lnTo>
                  <a:pt x="4998720" y="0"/>
                </a:lnTo>
                <a:close/>
              </a:path>
              <a:path w="9144000" h="9525">
                <a:moveTo>
                  <a:pt x="5024120" y="6350"/>
                </a:moveTo>
                <a:lnTo>
                  <a:pt x="5019040" y="6350"/>
                </a:lnTo>
                <a:lnTo>
                  <a:pt x="5019040" y="5080"/>
                </a:lnTo>
                <a:lnTo>
                  <a:pt x="5013960" y="5080"/>
                </a:lnTo>
                <a:lnTo>
                  <a:pt x="5013960" y="3810"/>
                </a:lnTo>
                <a:lnTo>
                  <a:pt x="5008880" y="3810"/>
                </a:lnTo>
                <a:lnTo>
                  <a:pt x="5008880" y="2540"/>
                </a:lnTo>
                <a:lnTo>
                  <a:pt x="5003800" y="2540"/>
                </a:lnTo>
                <a:lnTo>
                  <a:pt x="5003800" y="1282"/>
                </a:lnTo>
                <a:lnTo>
                  <a:pt x="4998720" y="1282"/>
                </a:lnTo>
                <a:lnTo>
                  <a:pt x="499872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5024120" y="7620"/>
                </a:lnTo>
                <a:lnTo>
                  <a:pt x="5024120" y="6350"/>
                </a:lnTo>
                <a:close/>
              </a:path>
              <a:path w="9144000" h="9525">
                <a:moveTo>
                  <a:pt x="5029200" y="7632"/>
                </a:moveTo>
                <a:lnTo>
                  <a:pt x="5024120" y="7632"/>
                </a:lnTo>
                <a:lnTo>
                  <a:pt x="5024120" y="8902"/>
                </a:lnTo>
                <a:lnTo>
                  <a:pt x="5029200" y="8902"/>
                </a:lnTo>
                <a:lnTo>
                  <a:pt x="5029200" y="7632"/>
                </a:lnTo>
                <a:close/>
              </a:path>
              <a:path w="9144000" h="9525">
                <a:moveTo>
                  <a:pt x="8575040" y="7632"/>
                </a:moveTo>
                <a:lnTo>
                  <a:pt x="8571230" y="7632"/>
                </a:lnTo>
                <a:lnTo>
                  <a:pt x="8571230" y="8902"/>
                </a:lnTo>
                <a:lnTo>
                  <a:pt x="8575040" y="8902"/>
                </a:lnTo>
                <a:lnTo>
                  <a:pt x="8575040" y="7632"/>
                </a:lnTo>
                <a:close/>
              </a:path>
              <a:path w="9144000" h="9525">
                <a:moveTo>
                  <a:pt x="9144000" y="2540"/>
                </a:moveTo>
                <a:lnTo>
                  <a:pt x="8595360" y="2540"/>
                </a:lnTo>
                <a:lnTo>
                  <a:pt x="8595360" y="1282"/>
                </a:lnTo>
                <a:lnTo>
                  <a:pt x="8591550" y="1282"/>
                </a:lnTo>
                <a:lnTo>
                  <a:pt x="8591550" y="2540"/>
                </a:lnTo>
                <a:lnTo>
                  <a:pt x="8587740" y="2540"/>
                </a:lnTo>
                <a:lnTo>
                  <a:pt x="8587740" y="3810"/>
                </a:lnTo>
                <a:lnTo>
                  <a:pt x="8582660" y="3810"/>
                </a:lnTo>
                <a:lnTo>
                  <a:pt x="8582660" y="5080"/>
                </a:lnTo>
                <a:lnTo>
                  <a:pt x="8578850" y="5080"/>
                </a:lnTo>
                <a:lnTo>
                  <a:pt x="8578850" y="6350"/>
                </a:lnTo>
                <a:lnTo>
                  <a:pt x="8575040" y="6350"/>
                </a:lnTo>
                <a:lnTo>
                  <a:pt x="8575040" y="762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close/>
              </a:path>
              <a:path w="9144000" h="9525">
                <a:moveTo>
                  <a:pt x="9144000" y="0"/>
                </a:moveTo>
                <a:lnTo>
                  <a:pt x="8595360" y="0"/>
                </a:lnTo>
                <a:lnTo>
                  <a:pt x="8595360" y="1282"/>
                </a:lnTo>
                <a:lnTo>
                  <a:pt x="9144000" y="128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049520" y="3810"/>
                </a:moveTo>
                <a:lnTo>
                  <a:pt x="5044440" y="3810"/>
                </a:lnTo>
                <a:lnTo>
                  <a:pt x="5044440" y="2540"/>
                </a:lnTo>
                <a:lnTo>
                  <a:pt x="5039360" y="2540"/>
                </a:lnTo>
                <a:lnTo>
                  <a:pt x="5039360" y="1270"/>
                </a:lnTo>
                <a:lnTo>
                  <a:pt x="5034280" y="1270"/>
                </a:lnTo>
                <a:lnTo>
                  <a:pt x="50342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049520" y="5080"/>
                </a:lnTo>
                <a:lnTo>
                  <a:pt x="5049520" y="3810"/>
                </a:lnTo>
                <a:close/>
              </a:path>
              <a:path w="9144000" h="8889">
                <a:moveTo>
                  <a:pt x="5064760" y="7620"/>
                </a:moveTo>
                <a:lnTo>
                  <a:pt x="5059680" y="7620"/>
                </a:lnTo>
                <a:lnTo>
                  <a:pt x="5059680" y="6350"/>
                </a:lnTo>
                <a:lnTo>
                  <a:pt x="5054600" y="6350"/>
                </a:lnTo>
                <a:lnTo>
                  <a:pt x="5054600" y="5092"/>
                </a:lnTo>
                <a:lnTo>
                  <a:pt x="5049520" y="5092"/>
                </a:lnTo>
                <a:lnTo>
                  <a:pt x="50495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064760" y="8890"/>
                </a:lnTo>
                <a:lnTo>
                  <a:pt x="506476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555990" y="6350"/>
                </a:lnTo>
                <a:lnTo>
                  <a:pt x="8555990" y="5092"/>
                </a:lnTo>
                <a:lnTo>
                  <a:pt x="8552180" y="5092"/>
                </a:lnTo>
                <a:lnTo>
                  <a:pt x="8552180" y="6350"/>
                </a:lnTo>
                <a:lnTo>
                  <a:pt x="8548370" y="6350"/>
                </a:lnTo>
                <a:lnTo>
                  <a:pt x="8548370" y="7620"/>
                </a:lnTo>
                <a:lnTo>
                  <a:pt x="8544560" y="7620"/>
                </a:lnTo>
                <a:lnTo>
                  <a:pt x="854456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567420" y="0"/>
                </a:lnTo>
                <a:lnTo>
                  <a:pt x="8567420" y="1270"/>
                </a:lnTo>
                <a:lnTo>
                  <a:pt x="8563610" y="1270"/>
                </a:lnTo>
                <a:lnTo>
                  <a:pt x="8563610" y="2540"/>
                </a:lnTo>
                <a:lnTo>
                  <a:pt x="8559800" y="2540"/>
                </a:lnTo>
                <a:lnTo>
                  <a:pt x="8559800" y="3810"/>
                </a:lnTo>
                <a:lnTo>
                  <a:pt x="8555990" y="3810"/>
                </a:lnTo>
                <a:lnTo>
                  <a:pt x="855599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74920" y="1270"/>
                </a:moveTo>
                <a:lnTo>
                  <a:pt x="5069840" y="1270"/>
                </a:lnTo>
                <a:lnTo>
                  <a:pt x="50698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74920" y="2540"/>
                </a:lnTo>
                <a:lnTo>
                  <a:pt x="5074920" y="1270"/>
                </a:lnTo>
                <a:close/>
              </a:path>
              <a:path w="9144000" h="10795">
                <a:moveTo>
                  <a:pt x="5101590" y="7620"/>
                </a:moveTo>
                <a:lnTo>
                  <a:pt x="5096510" y="7620"/>
                </a:lnTo>
                <a:lnTo>
                  <a:pt x="5096510" y="6350"/>
                </a:lnTo>
                <a:lnTo>
                  <a:pt x="5091430" y="6350"/>
                </a:lnTo>
                <a:lnTo>
                  <a:pt x="5091430" y="5080"/>
                </a:lnTo>
                <a:lnTo>
                  <a:pt x="5086350" y="5080"/>
                </a:lnTo>
                <a:lnTo>
                  <a:pt x="5086350" y="3810"/>
                </a:lnTo>
                <a:lnTo>
                  <a:pt x="5080000" y="3810"/>
                </a:lnTo>
                <a:lnTo>
                  <a:pt x="5080000" y="2552"/>
                </a:lnTo>
                <a:lnTo>
                  <a:pt x="5074920" y="2552"/>
                </a:lnTo>
                <a:lnTo>
                  <a:pt x="507492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01590" y="8890"/>
                </a:lnTo>
                <a:lnTo>
                  <a:pt x="5101590" y="7620"/>
                </a:lnTo>
                <a:close/>
              </a:path>
              <a:path w="9144000" h="10795">
                <a:moveTo>
                  <a:pt x="5106670" y="8902"/>
                </a:moveTo>
                <a:lnTo>
                  <a:pt x="5101590" y="8902"/>
                </a:lnTo>
                <a:lnTo>
                  <a:pt x="5101590" y="10172"/>
                </a:lnTo>
                <a:lnTo>
                  <a:pt x="5106670" y="10172"/>
                </a:lnTo>
                <a:lnTo>
                  <a:pt x="5106670" y="8902"/>
                </a:lnTo>
                <a:close/>
              </a:path>
              <a:path w="9144000" h="10795">
                <a:moveTo>
                  <a:pt x="8516620" y="8902"/>
                </a:moveTo>
                <a:lnTo>
                  <a:pt x="8512810" y="8902"/>
                </a:lnTo>
                <a:lnTo>
                  <a:pt x="8512810" y="10172"/>
                </a:lnTo>
                <a:lnTo>
                  <a:pt x="8516620" y="10172"/>
                </a:lnTo>
                <a:lnTo>
                  <a:pt x="8516620" y="8902"/>
                </a:lnTo>
                <a:close/>
              </a:path>
              <a:path w="9144000" h="10795">
                <a:moveTo>
                  <a:pt x="9144000" y="3810"/>
                </a:moveTo>
                <a:lnTo>
                  <a:pt x="8536940" y="3810"/>
                </a:lnTo>
                <a:lnTo>
                  <a:pt x="8536940" y="2552"/>
                </a:lnTo>
                <a:lnTo>
                  <a:pt x="8531860" y="2552"/>
                </a:lnTo>
                <a:lnTo>
                  <a:pt x="8531860" y="3810"/>
                </a:lnTo>
                <a:lnTo>
                  <a:pt x="8528050" y="3810"/>
                </a:lnTo>
                <a:lnTo>
                  <a:pt x="8528050" y="5080"/>
                </a:lnTo>
                <a:lnTo>
                  <a:pt x="8524240" y="5080"/>
                </a:lnTo>
                <a:lnTo>
                  <a:pt x="8524240" y="6350"/>
                </a:lnTo>
                <a:lnTo>
                  <a:pt x="8520430" y="6350"/>
                </a:lnTo>
                <a:lnTo>
                  <a:pt x="8520430" y="7620"/>
                </a:lnTo>
                <a:lnTo>
                  <a:pt x="8516620" y="7620"/>
                </a:lnTo>
                <a:lnTo>
                  <a:pt x="851662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10795">
                <a:moveTo>
                  <a:pt x="9144000" y="0"/>
                </a:moveTo>
                <a:lnTo>
                  <a:pt x="8540750" y="0"/>
                </a:lnTo>
                <a:lnTo>
                  <a:pt x="8540750" y="1270"/>
                </a:lnTo>
                <a:lnTo>
                  <a:pt x="8536940" y="1270"/>
                </a:lnTo>
                <a:lnTo>
                  <a:pt x="853694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26990" y="3810"/>
                </a:moveTo>
                <a:lnTo>
                  <a:pt x="5121910" y="3810"/>
                </a:lnTo>
                <a:lnTo>
                  <a:pt x="5121910" y="2540"/>
                </a:lnTo>
                <a:lnTo>
                  <a:pt x="5116830" y="2540"/>
                </a:lnTo>
                <a:lnTo>
                  <a:pt x="5116830" y="1270"/>
                </a:lnTo>
                <a:lnTo>
                  <a:pt x="5111750" y="1270"/>
                </a:lnTo>
                <a:lnTo>
                  <a:pt x="511175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126990" y="5080"/>
                </a:lnTo>
                <a:lnTo>
                  <a:pt x="5126990" y="3810"/>
                </a:lnTo>
                <a:close/>
              </a:path>
              <a:path w="9144000" h="8889">
                <a:moveTo>
                  <a:pt x="5142230" y="7620"/>
                </a:moveTo>
                <a:lnTo>
                  <a:pt x="5137150" y="7620"/>
                </a:lnTo>
                <a:lnTo>
                  <a:pt x="5137150" y="6350"/>
                </a:lnTo>
                <a:lnTo>
                  <a:pt x="5132070" y="6350"/>
                </a:lnTo>
                <a:lnTo>
                  <a:pt x="5132070" y="5092"/>
                </a:lnTo>
                <a:lnTo>
                  <a:pt x="5126990" y="5092"/>
                </a:lnTo>
                <a:lnTo>
                  <a:pt x="512699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42230" y="8890"/>
                </a:lnTo>
                <a:lnTo>
                  <a:pt x="5142230" y="7620"/>
                </a:lnTo>
                <a:close/>
              </a:path>
              <a:path w="9144000" h="8889">
                <a:moveTo>
                  <a:pt x="9144000" y="6350"/>
                </a:moveTo>
                <a:lnTo>
                  <a:pt x="8496300" y="6350"/>
                </a:lnTo>
                <a:lnTo>
                  <a:pt x="8496300" y="5092"/>
                </a:lnTo>
                <a:lnTo>
                  <a:pt x="8491220" y="5092"/>
                </a:lnTo>
                <a:lnTo>
                  <a:pt x="8491220" y="6350"/>
                </a:lnTo>
                <a:lnTo>
                  <a:pt x="8487410" y="6350"/>
                </a:lnTo>
                <a:lnTo>
                  <a:pt x="8487410" y="7620"/>
                </a:lnTo>
                <a:lnTo>
                  <a:pt x="8482330" y="7620"/>
                </a:lnTo>
                <a:lnTo>
                  <a:pt x="848233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000" y="0"/>
                </a:lnTo>
                <a:lnTo>
                  <a:pt x="8509000" y="1270"/>
                </a:lnTo>
                <a:lnTo>
                  <a:pt x="8506460" y="1270"/>
                </a:lnTo>
                <a:lnTo>
                  <a:pt x="8506460" y="2540"/>
                </a:lnTo>
                <a:lnTo>
                  <a:pt x="8500110" y="2540"/>
                </a:lnTo>
                <a:lnTo>
                  <a:pt x="8500110" y="3810"/>
                </a:lnTo>
                <a:lnTo>
                  <a:pt x="8496300" y="3810"/>
                </a:lnTo>
                <a:lnTo>
                  <a:pt x="8496300" y="5080"/>
                </a:lnTo>
                <a:lnTo>
                  <a:pt x="9144000" y="508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2294890" y="3810"/>
                </a:move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2225040" y="8890"/>
                </a:lnTo>
                <a:lnTo>
                  <a:pt x="2225040" y="7620"/>
                </a:lnTo>
                <a:lnTo>
                  <a:pt x="2247900" y="7620"/>
                </a:lnTo>
                <a:lnTo>
                  <a:pt x="2247900" y="6350"/>
                </a:lnTo>
                <a:lnTo>
                  <a:pt x="2270760" y="6350"/>
                </a:lnTo>
                <a:lnTo>
                  <a:pt x="2270760" y="5080"/>
                </a:lnTo>
                <a:lnTo>
                  <a:pt x="2294890" y="5080"/>
                </a:lnTo>
                <a:lnTo>
                  <a:pt x="2294890" y="3810"/>
                </a:lnTo>
                <a:close/>
              </a:path>
              <a:path w="9144000" h="9525">
                <a:moveTo>
                  <a:pt x="235331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2317750" y="2540"/>
                </a:lnTo>
                <a:lnTo>
                  <a:pt x="2317750" y="3810"/>
                </a:lnTo>
                <a:lnTo>
                  <a:pt x="2340610" y="3810"/>
                </a:lnTo>
                <a:lnTo>
                  <a:pt x="2340610" y="2540"/>
                </a:lnTo>
                <a:lnTo>
                  <a:pt x="2340610" y="1270"/>
                </a:lnTo>
                <a:lnTo>
                  <a:pt x="2353310" y="1270"/>
                </a:lnTo>
                <a:lnTo>
                  <a:pt x="2353310" y="0"/>
                </a:lnTo>
                <a:close/>
              </a:path>
              <a:path w="9144000" h="9525">
                <a:moveTo>
                  <a:pt x="5152390" y="1270"/>
                </a:moveTo>
                <a:lnTo>
                  <a:pt x="5147297" y="1270"/>
                </a:lnTo>
                <a:lnTo>
                  <a:pt x="5147297" y="0"/>
                </a:lnTo>
                <a:lnTo>
                  <a:pt x="2853690" y="0"/>
                </a:lnTo>
                <a:lnTo>
                  <a:pt x="2853690" y="1270"/>
                </a:lnTo>
                <a:lnTo>
                  <a:pt x="2872740" y="1270"/>
                </a:lnTo>
                <a:lnTo>
                  <a:pt x="2872740" y="2540"/>
                </a:lnTo>
                <a:lnTo>
                  <a:pt x="2872740" y="3810"/>
                </a:lnTo>
                <a:lnTo>
                  <a:pt x="2891790" y="3810"/>
                </a:lnTo>
                <a:lnTo>
                  <a:pt x="2891790" y="2540"/>
                </a:lnTo>
                <a:lnTo>
                  <a:pt x="5152390" y="2540"/>
                </a:lnTo>
                <a:lnTo>
                  <a:pt x="5152390" y="1270"/>
                </a:lnTo>
                <a:close/>
              </a:path>
              <a:path w="9144000" h="9525">
                <a:moveTo>
                  <a:pt x="5177790" y="7620"/>
                </a:moveTo>
                <a:lnTo>
                  <a:pt x="5172710" y="7620"/>
                </a:lnTo>
                <a:lnTo>
                  <a:pt x="5172710" y="6350"/>
                </a:lnTo>
                <a:lnTo>
                  <a:pt x="5167630" y="6350"/>
                </a:lnTo>
                <a:lnTo>
                  <a:pt x="5167630" y="5080"/>
                </a:lnTo>
                <a:lnTo>
                  <a:pt x="5162550" y="5080"/>
                </a:lnTo>
                <a:lnTo>
                  <a:pt x="5162550" y="3822"/>
                </a:lnTo>
                <a:lnTo>
                  <a:pt x="5157470" y="3822"/>
                </a:lnTo>
                <a:lnTo>
                  <a:pt x="5157470" y="2552"/>
                </a:lnTo>
                <a:lnTo>
                  <a:pt x="5152390" y="2552"/>
                </a:lnTo>
                <a:lnTo>
                  <a:pt x="5152390" y="3822"/>
                </a:lnTo>
                <a:lnTo>
                  <a:pt x="2912110" y="3822"/>
                </a:lnTo>
                <a:lnTo>
                  <a:pt x="2912110" y="5080"/>
                </a:lnTo>
                <a:lnTo>
                  <a:pt x="2931160" y="5080"/>
                </a:lnTo>
                <a:lnTo>
                  <a:pt x="2931160" y="6350"/>
                </a:lnTo>
                <a:lnTo>
                  <a:pt x="2951480" y="6350"/>
                </a:lnTo>
                <a:lnTo>
                  <a:pt x="2951480" y="7620"/>
                </a:lnTo>
                <a:lnTo>
                  <a:pt x="2970530" y="7620"/>
                </a:lnTo>
                <a:lnTo>
                  <a:pt x="2970517" y="8902"/>
                </a:lnTo>
                <a:lnTo>
                  <a:pt x="5177790" y="8902"/>
                </a:lnTo>
                <a:lnTo>
                  <a:pt x="5177790" y="7620"/>
                </a:lnTo>
                <a:close/>
              </a:path>
              <a:path w="9144000" h="9525">
                <a:moveTo>
                  <a:pt x="9144000" y="3810"/>
                </a:moveTo>
                <a:lnTo>
                  <a:pt x="8473440" y="3810"/>
                </a:lnTo>
                <a:lnTo>
                  <a:pt x="8473440" y="2552"/>
                </a:lnTo>
                <a:lnTo>
                  <a:pt x="8469630" y="2552"/>
                </a:lnTo>
                <a:lnTo>
                  <a:pt x="8469630" y="3810"/>
                </a:lnTo>
                <a:lnTo>
                  <a:pt x="8464550" y="3810"/>
                </a:lnTo>
                <a:lnTo>
                  <a:pt x="8464550" y="5080"/>
                </a:lnTo>
                <a:lnTo>
                  <a:pt x="8460740" y="5080"/>
                </a:lnTo>
                <a:lnTo>
                  <a:pt x="8460740" y="6350"/>
                </a:lnTo>
                <a:lnTo>
                  <a:pt x="8455660" y="6350"/>
                </a:lnTo>
                <a:lnTo>
                  <a:pt x="8455660" y="7620"/>
                </a:lnTo>
                <a:lnTo>
                  <a:pt x="8451850" y="7620"/>
                </a:lnTo>
                <a:lnTo>
                  <a:pt x="8451850" y="8890"/>
                </a:lnTo>
                <a:lnTo>
                  <a:pt x="9144000" y="8890"/>
                </a:lnTo>
                <a:lnTo>
                  <a:pt x="9144000" y="7620"/>
                </a:lnTo>
                <a:lnTo>
                  <a:pt x="9144000" y="6350"/>
                </a:lnTo>
                <a:lnTo>
                  <a:pt x="9144000" y="5080"/>
                </a:lnTo>
                <a:lnTo>
                  <a:pt x="9144000" y="3810"/>
                </a:lnTo>
                <a:close/>
              </a:path>
              <a:path w="9144000" h="9525">
                <a:moveTo>
                  <a:pt x="9144000" y="0"/>
                </a:moveTo>
                <a:lnTo>
                  <a:pt x="8478520" y="0"/>
                </a:lnTo>
                <a:lnTo>
                  <a:pt x="8478520" y="1270"/>
                </a:lnTo>
                <a:lnTo>
                  <a:pt x="8473440" y="1270"/>
                </a:lnTo>
                <a:lnTo>
                  <a:pt x="8473440" y="254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2061210" y="7620"/>
                </a:moveTo>
                <a:lnTo>
                  <a:pt x="0" y="7620"/>
                </a:lnTo>
                <a:lnTo>
                  <a:pt x="0" y="8877"/>
                </a:lnTo>
                <a:lnTo>
                  <a:pt x="2061197" y="8877"/>
                </a:lnTo>
                <a:lnTo>
                  <a:pt x="2061210" y="7620"/>
                </a:lnTo>
                <a:close/>
              </a:path>
              <a:path w="9144000" h="8889">
                <a:moveTo>
                  <a:pt x="217805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2085340" y="6337"/>
                </a:lnTo>
                <a:lnTo>
                  <a:pt x="2085340" y="7607"/>
                </a:lnTo>
                <a:lnTo>
                  <a:pt x="2108200" y="7607"/>
                </a:lnTo>
                <a:lnTo>
                  <a:pt x="2108200" y="6337"/>
                </a:lnTo>
                <a:lnTo>
                  <a:pt x="2108200" y="5067"/>
                </a:lnTo>
                <a:lnTo>
                  <a:pt x="2131060" y="5067"/>
                </a:lnTo>
                <a:lnTo>
                  <a:pt x="2131060" y="3797"/>
                </a:lnTo>
                <a:lnTo>
                  <a:pt x="2155190" y="3797"/>
                </a:lnTo>
                <a:lnTo>
                  <a:pt x="2155190" y="2527"/>
                </a:lnTo>
                <a:lnTo>
                  <a:pt x="2178050" y="2527"/>
                </a:lnTo>
                <a:lnTo>
                  <a:pt x="2178050" y="1257"/>
                </a:lnTo>
                <a:close/>
              </a:path>
              <a:path w="9144000" h="8889">
                <a:moveTo>
                  <a:pt x="2225040" y="0"/>
                </a:moveTo>
                <a:lnTo>
                  <a:pt x="2200910" y="0"/>
                </a:lnTo>
                <a:lnTo>
                  <a:pt x="2200910" y="1270"/>
                </a:lnTo>
                <a:lnTo>
                  <a:pt x="2225040" y="1270"/>
                </a:lnTo>
                <a:lnTo>
                  <a:pt x="2225040" y="0"/>
                </a:lnTo>
                <a:close/>
              </a:path>
              <a:path w="9144000" h="8889">
                <a:moveTo>
                  <a:pt x="2989580" y="0"/>
                </a:moveTo>
                <a:lnTo>
                  <a:pt x="2970530" y="0"/>
                </a:lnTo>
                <a:lnTo>
                  <a:pt x="2970530" y="1270"/>
                </a:lnTo>
                <a:lnTo>
                  <a:pt x="2989580" y="1270"/>
                </a:lnTo>
                <a:lnTo>
                  <a:pt x="2989580" y="0"/>
                </a:lnTo>
                <a:close/>
              </a:path>
              <a:path w="9144000" h="8889">
                <a:moveTo>
                  <a:pt x="5204447" y="5067"/>
                </a:moveTo>
                <a:lnTo>
                  <a:pt x="5199380" y="5067"/>
                </a:lnTo>
                <a:lnTo>
                  <a:pt x="5199380" y="3797"/>
                </a:lnTo>
                <a:lnTo>
                  <a:pt x="5194300" y="3797"/>
                </a:lnTo>
                <a:lnTo>
                  <a:pt x="5194300" y="2527"/>
                </a:lnTo>
                <a:lnTo>
                  <a:pt x="5189220" y="2527"/>
                </a:lnTo>
                <a:lnTo>
                  <a:pt x="5189220" y="1270"/>
                </a:lnTo>
                <a:lnTo>
                  <a:pt x="5184140" y="1270"/>
                </a:lnTo>
                <a:lnTo>
                  <a:pt x="5184140" y="0"/>
                </a:lnTo>
                <a:lnTo>
                  <a:pt x="5177790" y="0"/>
                </a:lnTo>
                <a:lnTo>
                  <a:pt x="5177790" y="1270"/>
                </a:lnTo>
                <a:lnTo>
                  <a:pt x="3009900" y="1270"/>
                </a:lnTo>
                <a:lnTo>
                  <a:pt x="3009900" y="2527"/>
                </a:lnTo>
                <a:lnTo>
                  <a:pt x="3028950" y="2527"/>
                </a:lnTo>
                <a:lnTo>
                  <a:pt x="3028950" y="3797"/>
                </a:lnTo>
                <a:lnTo>
                  <a:pt x="3049270" y="3797"/>
                </a:lnTo>
                <a:lnTo>
                  <a:pt x="3049270" y="5067"/>
                </a:lnTo>
                <a:lnTo>
                  <a:pt x="3068320" y="5067"/>
                </a:lnTo>
                <a:lnTo>
                  <a:pt x="3068320" y="6337"/>
                </a:lnTo>
                <a:lnTo>
                  <a:pt x="3068320" y="7607"/>
                </a:lnTo>
                <a:lnTo>
                  <a:pt x="3087370" y="7607"/>
                </a:lnTo>
                <a:lnTo>
                  <a:pt x="3087370" y="6337"/>
                </a:lnTo>
                <a:lnTo>
                  <a:pt x="5204447" y="6337"/>
                </a:lnTo>
                <a:lnTo>
                  <a:pt x="5204447" y="5067"/>
                </a:lnTo>
                <a:close/>
              </a:path>
              <a:path w="9144000" h="8889">
                <a:moveTo>
                  <a:pt x="5214620" y="7620"/>
                </a:moveTo>
                <a:lnTo>
                  <a:pt x="5209540" y="7620"/>
                </a:lnTo>
                <a:lnTo>
                  <a:pt x="5209540" y="6350"/>
                </a:lnTo>
                <a:lnTo>
                  <a:pt x="5204447" y="6350"/>
                </a:lnTo>
                <a:lnTo>
                  <a:pt x="5204447" y="7620"/>
                </a:lnTo>
                <a:lnTo>
                  <a:pt x="3107690" y="7620"/>
                </a:lnTo>
                <a:lnTo>
                  <a:pt x="3107690" y="8877"/>
                </a:lnTo>
                <a:lnTo>
                  <a:pt x="5214620" y="8877"/>
                </a:lnTo>
                <a:lnTo>
                  <a:pt x="5214620" y="7620"/>
                </a:lnTo>
                <a:close/>
              </a:path>
              <a:path w="9144000" h="8889">
                <a:moveTo>
                  <a:pt x="9144000" y="7620"/>
                </a:moveTo>
                <a:lnTo>
                  <a:pt x="8428990" y="7620"/>
                </a:lnTo>
                <a:lnTo>
                  <a:pt x="8428990" y="6350"/>
                </a:lnTo>
                <a:lnTo>
                  <a:pt x="8423910" y="6350"/>
                </a:lnTo>
                <a:lnTo>
                  <a:pt x="8423910" y="7620"/>
                </a:lnTo>
                <a:lnTo>
                  <a:pt x="8420100" y="7620"/>
                </a:lnTo>
                <a:lnTo>
                  <a:pt x="8420100" y="8877"/>
                </a:lnTo>
                <a:lnTo>
                  <a:pt x="9144000" y="8877"/>
                </a:lnTo>
                <a:lnTo>
                  <a:pt x="9144000" y="7620"/>
                </a:lnTo>
                <a:close/>
              </a:path>
              <a:path w="9144000" h="8889">
                <a:moveTo>
                  <a:pt x="9144000" y="1257"/>
                </a:moveTo>
                <a:lnTo>
                  <a:pt x="8451850" y="1257"/>
                </a:lnTo>
                <a:lnTo>
                  <a:pt x="8451850" y="0"/>
                </a:lnTo>
                <a:lnTo>
                  <a:pt x="8446770" y="0"/>
                </a:lnTo>
                <a:lnTo>
                  <a:pt x="8446770" y="1257"/>
                </a:lnTo>
                <a:lnTo>
                  <a:pt x="8442960" y="1257"/>
                </a:lnTo>
                <a:lnTo>
                  <a:pt x="8442960" y="2527"/>
                </a:lnTo>
                <a:lnTo>
                  <a:pt x="8437880" y="2527"/>
                </a:lnTo>
                <a:lnTo>
                  <a:pt x="8437880" y="3797"/>
                </a:lnTo>
                <a:lnTo>
                  <a:pt x="8432800" y="3797"/>
                </a:lnTo>
                <a:lnTo>
                  <a:pt x="8432800" y="5067"/>
                </a:lnTo>
                <a:lnTo>
                  <a:pt x="8428990" y="5067"/>
                </a:lnTo>
                <a:lnTo>
                  <a:pt x="8428990" y="6337"/>
                </a:lnTo>
                <a:lnTo>
                  <a:pt x="9144000" y="6337"/>
                </a:lnTo>
                <a:lnTo>
                  <a:pt x="9144000" y="5067"/>
                </a:lnTo>
                <a:lnTo>
                  <a:pt x="9144000" y="3797"/>
                </a:lnTo>
                <a:lnTo>
                  <a:pt x="9144000" y="2527"/>
                </a:lnTo>
                <a:lnTo>
                  <a:pt x="9144000" y="1257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34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1911350" y="10160"/>
                </a:lnTo>
                <a:lnTo>
                  <a:pt x="1911350" y="8890"/>
                </a:lnTo>
                <a:lnTo>
                  <a:pt x="1920240" y="8890"/>
                </a:lnTo>
                <a:lnTo>
                  <a:pt x="1920240" y="7620"/>
                </a:lnTo>
                <a:lnTo>
                  <a:pt x="1929130" y="7620"/>
                </a:lnTo>
                <a:lnTo>
                  <a:pt x="1929130" y="6350"/>
                </a:lnTo>
                <a:lnTo>
                  <a:pt x="1934210" y="6350"/>
                </a:lnTo>
                <a:lnTo>
                  <a:pt x="1934210" y="5080"/>
                </a:lnTo>
                <a:close/>
              </a:path>
              <a:path w="9144000" h="10795">
                <a:moveTo>
                  <a:pt x="20383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968500" y="3810"/>
                </a:lnTo>
                <a:lnTo>
                  <a:pt x="1968500" y="5080"/>
                </a:lnTo>
                <a:lnTo>
                  <a:pt x="1991360" y="5080"/>
                </a:lnTo>
                <a:lnTo>
                  <a:pt x="1991360" y="3810"/>
                </a:lnTo>
                <a:lnTo>
                  <a:pt x="1991360" y="2540"/>
                </a:lnTo>
                <a:lnTo>
                  <a:pt x="2015490" y="2540"/>
                </a:lnTo>
                <a:lnTo>
                  <a:pt x="2015490" y="1270"/>
                </a:lnTo>
                <a:lnTo>
                  <a:pt x="2038350" y="1270"/>
                </a:lnTo>
                <a:lnTo>
                  <a:pt x="2038350" y="0"/>
                </a:lnTo>
                <a:close/>
              </a:path>
              <a:path w="9144000" h="10795">
                <a:moveTo>
                  <a:pt x="5229860" y="2540"/>
                </a:moveTo>
                <a:lnTo>
                  <a:pt x="5224780" y="2540"/>
                </a:lnTo>
                <a:lnTo>
                  <a:pt x="5224780" y="1270"/>
                </a:lnTo>
                <a:lnTo>
                  <a:pt x="5219700" y="1270"/>
                </a:lnTo>
                <a:lnTo>
                  <a:pt x="5219700" y="0"/>
                </a:lnTo>
                <a:lnTo>
                  <a:pt x="3126740" y="0"/>
                </a:lnTo>
                <a:lnTo>
                  <a:pt x="3126740" y="1270"/>
                </a:lnTo>
                <a:lnTo>
                  <a:pt x="3145790" y="1270"/>
                </a:lnTo>
                <a:lnTo>
                  <a:pt x="3145790" y="2540"/>
                </a:lnTo>
                <a:lnTo>
                  <a:pt x="3166110" y="2540"/>
                </a:lnTo>
                <a:lnTo>
                  <a:pt x="3166110" y="3810"/>
                </a:lnTo>
                <a:lnTo>
                  <a:pt x="3166110" y="5080"/>
                </a:lnTo>
                <a:lnTo>
                  <a:pt x="3185160" y="5080"/>
                </a:lnTo>
                <a:lnTo>
                  <a:pt x="3185160" y="3810"/>
                </a:lnTo>
                <a:lnTo>
                  <a:pt x="5229860" y="3810"/>
                </a:lnTo>
                <a:lnTo>
                  <a:pt x="5229860" y="2540"/>
                </a:lnTo>
                <a:close/>
              </a:path>
              <a:path w="9144000" h="10795">
                <a:moveTo>
                  <a:pt x="5255260" y="8890"/>
                </a:moveTo>
                <a:lnTo>
                  <a:pt x="5250180" y="8890"/>
                </a:lnTo>
                <a:lnTo>
                  <a:pt x="5250180" y="7620"/>
                </a:lnTo>
                <a:lnTo>
                  <a:pt x="5245100" y="7620"/>
                </a:lnTo>
                <a:lnTo>
                  <a:pt x="5245100" y="6350"/>
                </a:lnTo>
                <a:lnTo>
                  <a:pt x="5240020" y="6350"/>
                </a:lnTo>
                <a:lnTo>
                  <a:pt x="5240020" y="5092"/>
                </a:lnTo>
                <a:lnTo>
                  <a:pt x="5234940" y="5092"/>
                </a:lnTo>
                <a:lnTo>
                  <a:pt x="5234940" y="3822"/>
                </a:lnTo>
                <a:lnTo>
                  <a:pt x="5229860" y="3822"/>
                </a:lnTo>
                <a:lnTo>
                  <a:pt x="5229860" y="5092"/>
                </a:lnTo>
                <a:lnTo>
                  <a:pt x="3205480" y="5092"/>
                </a:lnTo>
                <a:lnTo>
                  <a:pt x="3205480" y="6350"/>
                </a:lnTo>
                <a:lnTo>
                  <a:pt x="3224530" y="6350"/>
                </a:lnTo>
                <a:lnTo>
                  <a:pt x="3224530" y="7620"/>
                </a:lnTo>
                <a:lnTo>
                  <a:pt x="3243580" y="7620"/>
                </a:lnTo>
                <a:lnTo>
                  <a:pt x="3243580" y="8890"/>
                </a:lnTo>
                <a:lnTo>
                  <a:pt x="3263900" y="8890"/>
                </a:lnTo>
                <a:lnTo>
                  <a:pt x="3263887" y="10172"/>
                </a:lnTo>
                <a:lnTo>
                  <a:pt x="5255260" y="10172"/>
                </a:lnTo>
                <a:lnTo>
                  <a:pt x="5255260" y="8890"/>
                </a:lnTo>
                <a:close/>
              </a:path>
              <a:path w="9144000" h="10795">
                <a:moveTo>
                  <a:pt x="9144000" y="5092"/>
                </a:moveTo>
                <a:lnTo>
                  <a:pt x="8406130" y="5092"/>
                </a:lnTo>
                <a:lnTo>
                  <a:pt x="8406130" y="3822"/>
                </a:lnTo>
                <a:lnTo>
                  <a:pt x="8402320" y="3822"/>
                </a:lnTo>
                <a:lnTo>
                  <a:pt x="8402320" y="5092"/>
                </a:lnTo>
                <a:lnTo>
                  <a:pt x="8397240" y="5092"/>
                </a:lnTo>
                <a:lnTo>
                  <a:pt x="8397240" y="6350"/>
                </a:lnTo>
                <a:lnTo>
                  <a:pt x="8393430" y="6350"/>
                </a:lnTo>
                <a:lnTo>
                  <a:pt x="8393430" y="7620"/>
                </a:lnTo>
                <a:lnTo>
                  <a:pt x="8388350" y="7620"/>
                </a:lnTo>
                <a:lnTo>
                  <a:pt x="8388350" y="8890"/>
                </a:lnTo>
                <a:lnTo>
                  <a:pt x="8384540" y="8890"/>
                </a:lnTo>
                <a:lnTo>
                  <a:pt x="8384540" y="10172"/>
                </a:lnTo>
                <a:lnTo>
                  <a:pt x="9135110" y="10172"/>
                </a:lnTo>
                <a:lnTo>
                  <a:pt x="9135110" y="8890"/>
                </a:lnTo>
                <a:lnTo>
                  <a:pt x="9138920" y="8890"/>
                </a:lnTo>
                <a:lnTo>
                  <a:pt x="9138920" y="7620"/>
                </a:lnTo>
                <a:lnTo>
                  <a:pt x="9142730" y="7620"/>
                </a:lnTo>
                <a:lnTo>
                  <a:pt x="9142730" y="6350"/>
                </a:lnTo>
                <a:lnTo>
                  <a:pt x="9144000" y="6350"/>
                </a:lnTo>
                <a:lnTo>
                  <a:pt x="9144000" y="509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15020" y="0"/>
                </a:lnTo>
                <a:lnTo>
                  <a:pt x="8415020" y="1270"/>
                </a:lnTo>
                <a:lnTo>
                  <a:pt x="8411210" y="1270"/>
                </a:lnTo>
                <a:lnTo>
                  <a:pt x="8411210" y="2540"/>
                </a:lnTo>
                <a:lnTo>
                  <a:pt x="8406130" y="2540"/>
                </a:lnTo>
                <a:lnTo>
                  <a:pt x="8406130" y="3810"/>
                </a:lnTo>
                <a:lnTo>
                  <a:pt x="9144000" y="3810"/>
                </a:lnTo>
                <a:lnTo>
                  <a:pt x="9144000" y="254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0" y="339102"/>
            <a:ext cx="9135110" cy="8890"/>
          </a:xfrm>
          <a:custGeom>
            <a:avLst/>
            <a:gdLst/>
            <a:ahLst/>
            <a:cxnLst/>
            <a:rect l="l" t="t" r="r" b="b"/>
            <a:pathLst>
              <a:path w="9135110" h="8889">
                <a:moveTo>
                  <a:pt x="1850390" y="7620"/>
                </a:moveTo>
                <a:lnTo>
                  <a:pt x="0" y="7620"/>
                </a:lnTo>
                <a:lnTo>
                  <a:pt x="0" y="8877"/>
                </a:lnTo>
                <a:lnTo>
                  <a:pt x="1850390" y="8877"/>
                </a:lnTo>
                <a:lnTo>
                  <a:pt x="1850390" y="7620"/>
                </a:lnTo>
                <a:close/>
              </a:path>
              <a:path w="9135110" h="8889">
                <a:moveTo>
                  <a:pt x="189484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1859280" y="6337"/>
                </a:lnTo>
                <a:lnTo>
                  <a:pt x="1859280" y="7607"/>
                </a:lnTo>
                <a:lnTo>
                  <a:pt x="1868170" y="7607"/>
                </a:lnTo>
                <a:lnTo>
                  <a:pt x="1868170" y="6337"/>
                </a:lnTo>
                <a:lnTo>
                  <a:pt x="1868170" y="5067"/>
                </a:lnTo>
                <a:lnTo>
                  <a:pt x="1877060" y="5067"/>
                </a:lnTo>
                <a:lnTo>
                  <a:pt x="1877060" y="3797"/>
                </a:lnTo>
                <a:lnTo>
                  <a:pt x="1885950" y="3797"/>
                </a:lnTo>
                <a:lnTo>
                  <a:pt x="1885950" y="2527"/>
                </a:lnTo>
                <a:lnTo>
                  <a:pt x="1894840" y="2527"/>
                </a:lnTo>
                <a:lnTo>
                  <a:pt x="1894840" y="1257"/>
                </a:lnTo>
                <a:close/>
              </a:path>
              <a:path w="9135110" h="8889">
                <a:moveTo>
                  <a:pt x="1911350" y="0"/>
                </a:moveTo>
                <a:lnTo>
                  <a:pt x="1902460" y="0"/>
                </a:lnTo>
                <a:lnTo>
                  <a:pt x="1902460" y="1270"/>
                </a:lnTo>
                <a:lnTo>
                  <a:pt x="1911350" y="1270"/>
                </a:lnTo>
                <a:lnTo>
                  <a:pt x="1911350" y="0"/>
                </a:lnTo>
                <a:close/>
              </a:path>
              <a:path w="9135110" h="8889">
                <a:moveTo>
                  <a:pt x="3282950" y="0"/>
                </a:moveTo>
                <a:lnTo>
                  <a:pt x="3263900" y="0"/>
                </a:lnTo>
                <a:lnTo>
                  <a:pt x="3263900" y="1270"/>
                </a:lnTo>
                <a:lnTo>
                  <a:pt x="3282950" y="1270"/>
                </a:lnTo>
                <a:lnTo>
                  <a:pt x="3282950" y="0"/>
                </a:lnTo>
                <a:close/>
              </a:path>
              <a:path w="9135110" h="8889">
                <a:moveTo>
                  <a:pt x="5281930" y="5067"/>
                </a:moveTo>
                <a:lnTo>
                  <a:pt x="5278120" y="5067"/>
                </a:lnTo>
                <a:lnTo>
                  <a:pt x="5278120" y="3797"/>
                </a:lnTo>
                <a:lnTo>
                  <a:pt x="5270500" y="3797"/>
                </a:lnTo>
                <a:lnTo>
                  <a:pt x="5270500" y="2527"/>
                </a:lnTo>
                <a:lnTo>
                  <a:pt x="5265420" y="2527"/>
                </a:lnTo>
                <a:lnTo>
                  <a:pt x="5265420" y="1270"/>
                </a:lnTo>
                <a:lnTo>
                  <a:pt x="5260340" y="1270"/>
                </a:lnTo>
                <a:lnTo>
                  <a:pt x="5260340" y="0"/>
                </a:lnTo>
                <a:lnTo>
                  <a:pt x="5255260" y="0"/>
                </a:lnTo>
                <a:lnTo>
                  <a:pt x="5255260" y="1270"/>
                </a:lnTo>
                <a:lnTo>
                  <a:pt x="3303270" y="1270"/>
                </a:lnTo>
                <a:lnTo>
                  <a:pt x="3303270" y="2527"/>
                </a:lnTo>
                <a:lnTo>
                  <a:pt x="3322320" y="2527"/>
                </a:lnTo>
                <a:lnTo>
                  <a:pt x="3322320" y="3797"/>
                </a:lnTo>
                <a:lnTo>
                  <a:pt x="3341370" y="3797"/>
                </a:lnTo>
                <a:lnTo>
                  <a:pt x="3341370" y="5067"/>
                </a:lnTo>
                <a:lnTo>
                  <a:pt x="3361690" y="5067"/>
                </a:lnTo>
                <a:lnTo>
                  <a:pt x="3361690" y="6337"/>
                </a:lnTo>
                <a:lnTo>
                  <a:pt x="3361690" y="7607"/>
                </a:lnTo>
                <a:lnTo>
                  <a:pt x="3371850" y="7607"/>
                </a:lnTo>
                <a:lnTo>
                  <a:pt x="3371850" y="6337"/>
                </a:lnTo>
                <a:lnTo>
                  <a:pt x="5281930" y="6337"/>
                </a:lnTo>
                <a:lnTo>
                  <a:pt x="5281930" y="5067"/>
                </a:lnTo>
                <a:close/>
              </a:path>
              <a:path w="9135110" h="8889">
                <a:moveTo>
                  <a:pt x="5294630" y="7620"/>
                </a:moveTo>
                <a:lnTo>
                  <a:pt x="5288280" y="7620"/>
                </a:lnTo>
                <a:lnTo>
                  <a:pt x="5288280" y="6350"/>
                </a:lnTo>
                <a:lnTo>
                  <a:pt x="5281930" y="6350"/>
                </a:lnTo>
                <a:lnTo>
                  <a:pt x="5281930" y="7620"/>
                </a:lnTo>
                <a:lnTo>
                  <a:pt x="3388360" y="7620"/>
                </a:lnTo>
                <a:lnTo>
                  <a:pt x="3388360" y="8877"/>
                </a:lnTo>
                <a:lnTo>
                  <a:pt x="5294630" y="8877"/>
                </a:lnTo>
                <a:lnTo>
                  <a:pt x="5294630" y="7620"/>
                </a:lnTo>
                <a:close/>
              </a:path>
              <a:path w="9135110" h="8889">
                <a:moveTo>
                  <a:pt x="9109710" y="7620"/>
                </a:moveTo>
                <a:lnTo>
                  <a:pt x="8361680" y="7620"/>
                </a:lnTo>
                <a:lnTo>
                  <a:pt x="8361680" y="6350"/>
                </a:lnTo>
                <a:lnTo>
                  <a:pt x="8357870" y="6350"/>
                </a:lnTo>
                <a:lnTo>
                  <a:pt x="8357870" y="7620"/>
                </a:lnTo>
                <a:lnTo>
                  <a:pt x="8352790" y="7620"/>
                </a:lnTo>
                <a:lnTo>
                  <a:pt x="8352790" y="8877"/>
                </a:lnTo>
                <a:lnTo>
                  <a:pt x="9109710" y="8877"/>
                </a:lnTo>
                <a:lnTo>
                  <a:pt x="9109710" y="7620"/>
                </a:lnTo>
                <a:close/>
              </a:path>
              <a:path w="9135110" h="8889">
                <a:moveTo>
                  <a:pt x="9127490" y="1270"/>
                </a:moveTo>
                <a:lnTo>
                  <a:pt x="8384540" y="1270"/>
                </a:lnTo>
                <a:lnTo>
                  <a:pt x="8384540" y="0"/>
                </a:lnTo>
                <a:lnTo>
                  <a:pt x="8379460" y="0"/>
                </a:lnTo>
                <a:lnTo>
                  <a:pt x="8379460" y="1270"/>
                </a:lnTo>
                <a:lnTo>
                  <a:pt x="8375650" y="1270"/>
                </a:lnTo>
                <a:lnTo>
                  <a:pt x="8375650" y="2527"/>
                </a:lnTo>
                <a:lnTo>
                  <a:pt x="8370570" y="2527"/>
                </a:lnTo>
                <a:lnTo>
                  <a:pt x="8370570" y="3797"/>
                </a:lnTo>
                <a:lnTo>
                  <a:pt x="8366760" y="3797"/>
                </a:lnTo>
                <a:lnTo>
                  <a:pt x="8366760" y="5067"/>
                </a:lnTo>
                <a:lnTo>
                  <a:pt x="8361680" y="5067"/>
                </a:lnTo>
                <a:lnTo>
                  <a:pt x="8361680" y="6337"/>
                </a:lnTo>
                <a:lnTo>
                  <a:pt x="9113520" y="6337"/>
                </a:lnTo>
                <a:lnTo>
                  <a:pt x="9113520" y="7607"/>
                </a:lnTo>
                <a:lnTo>
                  <a:pt x="9117330" y="7607"/>
                </a:lnTo>
                <a:lnTo>
                  <a:pt x="9117330" y="6337"/>
                </a:lnTo>
                <a:lnTo>
                  <a:pt x="9117330" y="5067"/>
                </a:lnTo>
                <a:lnTo>
                  <a:pt x="9121127" y="5067"/>
                </a:lnTo>
                <a:lnTo>
                  <a:pt x="9121127" y="3797"/>
                </a:lnTo>
                <a:lnTo>
                  <a:pt x="9124950" y="3797"/>
                </a:lnTo>
                <a:lnTo>
                  <a:pt x="9124950" y="2527"/>
                </a:lnTo>
                <a:lnTo>
                  <a:pt x="9127490" y="2527"/>
                </a:lnTo>
                <a:lnTo>
                  <a:pt x="9127490" y="1270"/>
                </a:lnTo>
                <a:close/>
              </a:path>
              <a:path w="9135110" h="8889">
                <a:moveTo>
                  <a:pt x="9135110" y="0"/>
                </a:moveTo>
                <a:lnTo>
                  <a:pt x="9131300" y="0"/>
                </a:lnTo>
                <a:lnTo>
                  <a:pt x="9131300" y="1270"/>
                </a:lnTo>
                <a:lnTo>
                  <a:pt x="9135110" y="1270"/>
                </a:lnTo>
                <a:lnTo>
                  <a:pt x="913511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5900" cy="8890"/>
          </a:xfrm>
          <a:custGeom>
            <a:avLst/>
            <a:gdLst/>
            <a:ahLst/>
            <a:cxnLst/>
            <a:rect l="l" t="t" r="r" b="b"/>
            <a:pathLst>
              <a:path w="9105900" h="8889">
                <a:moveTo>
                  <a:pt x="1807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789430" y="8890"/>
                </a:lnTo>
                <a:lnTo>
                  <a:pt x="1789430" y="7620"/>
                </a:lnTo>
                <a:lnTo>
                  <a:pt x="1798320" y="7620"/>
                </a:lnTo>
                <a:lnTo>
                  <a:pt x="1798320" y="6350"/>
                </a:lnTo>
                <a:lnTo>
                  <a:pt x="1807210" y="6350"/>
                </a:lnTo>
                <a:lnTo>
                  <a:pt x="1807210" y="5080"/>
                </a:lnTo>
                <a:close/>
              </a:path>
              <a:path w="9105900" h="8889">
                <a:moveTo>
                  <a:pt x="18415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816100" y="3810"/>
                </a:lnTo>
                <a:lnTo>
                  <a:pt x="1816100" y="5080"/>
                </a:lnTo>
                <a:lnTo>
                  <a:pt x="1824990" y="5080"/>
                </a:lnTo>
                <a:lnTo>
                  <a:pt x="1824990" y="3810"/>
                </a:lnTo>
                <a:lnTo>
                  <a:pt x="1824990" y="2540"/>
                </a:lnTo>
                <a:lnTo>
                  <a:pt x="1833880" y="2540"/>
                </a:lnTo>
                <a:lnTo>
                  <a:pt x="1833880" y="1270"/>
                </a:lnTo>
                <a:lnTo>
                  <a:pt x="1841500" y="1270"/>
                </a:lnTo>
                <a:lnTo>
                  <a:pt x="1841500" y="0"/>
                </a:lnTo>
                <a:close/>
              </a:path>
              <a:path w="9105900" h="8889">
                <a:moveTo>
                  <a:pt x="5313680" y="2540"/>
                </a:moveTo>
                <a:lnTo>
                  <a:pt x="5307330" y="2540"/>
                </a:lnTo>
                <a:lnTo>
                  <a:pt x="5307330" y="1270"/>
                </a:lnTo>
                <a:lnTo>
                  <a:pt x="5300980" y="1270"/>
                </a:lnTo>
                <a:lnTo>
                  <a:pt x="5300980" y="0"/>
                </a:lnTo>
                <a:lnTo>
                  <a:pt x="3401060" y="0"/>
                </a:lnTo>
                <a:lnTo>
                  <a:pt x="3401060" y="1270"/>
                </a:lnTo>
                <a:lnTo>
                  <a:pt x="3412490" y="1270"/>
                </a:lnTo>
                <a:lnTo>
                  <a:pt x="3412490" y="2540"/>
                </a:lnTo>
                <a:lnTo>
                  <a:pt x="3423920" y="2540"/>
                </a:lnTo>
                <a:lnTo>
                  <a:pt x="3423920" y="3810"/>
                </a:lnTo>
                <a:lnTo>
                  <a:pt x="3423920" y="5080"/>
                </a:lnTo>
                <a:lnTo>
                  <a:pt x="3435350" y="5080"/>
                </a:lnTo>
                <a:lnTo>
                  <a:pt x="3435350" y="3810"/>
                </a:lnTo>
                <a:lnTo>
                  <a:pt x="5313680" y="3810"/>
                </a:lnTo>
                <a:lnTo>
                  <a:pt x="5313680" y="2540"/>
                </a:lnTo>
                <a:close/>
              </a:path>
              <a:path w="9105900" h="8889">
                <a:moveTo>
                  <a:pt x="5339080" y="7620"/>
                </a:moveTo>
                <a:lnTo>
                  <a:pt x="5332730" y="7620"/>
                </a:lnTo>
                <a:lnTo>
                  <a:pt x="5332730" y="6350"/>
                </a:lnTo>
                <a:lnTo>
                  <a:pt x="5326380" y="6350"/>
                </a:lnTo>
                <a:lnTo>
                  <a:pt x="5326380" y="5092"/>
                </a:lnTo>
                <a:lnTo>
                  <a:pt x="5320030" y="5092"/>
                </a:lnTo>
                <a:lnTo>
                  <a:pt x="5320030" y="3822"/>
                </a:lnTo>
                <a:lnTo>
                  <a:pt x="5313680" y="3822"/>
                </a:lnTo>
                <a:lnTo>
                  <a:pt x="5313680" y="5092"/>
                </a:lnTo>
                <a:lnTo>
                  <a:pt x="3446780" y="5092"/>
                </a:lnTo>
                <a:lnTo>
                  <a:pt x="3446780" y="6350"/>
                </a:lnTo>
                <a:lnTo>
                  <a:pt x="3459480" y="6350"/>
                </a:lnTo>
                <a:lnTo>
                  <a:pt x="3459480" y="7620"/>
                </a:lnTo>
                <a:lnTo>
                  <a:pt x="3470910" y="7620"/>
                </a:lnTo>
                <a:lnTo>
                  <a:pt x="3470910" y="8890"/>
                </a:lnTo>
                <a:lnTo>
                  <a:pt x="5339080" y="8890"/>
                </a:lnTo>
                <a:lnTo>
                  <a:pt x="5339080" y="7620"/>
                </a:lnTo>
                <a:close/>
              </a:path>
              <a:path w="9105900" h="8889">
                <a:moveTo>
                  <a:pt x="9091930" y="5092"/>
                </a:moveTo>
                <a:lnTo>
                  <a:pt x="8340090" y="5092"/>
                </a:lnTo>
                <a:lnTo>
                  <a:pt x="8340090" y="3822"/>
                </a:lnTo>
                <a:lnTo>
                  <a:pt x="8335010" y="3822"/>
                </a:lnTo>
                <a:lnTo>
                  <a:pt x="8335010" y="5092"/>
                </a:lnTo>
                <a:lnTo>
                  <a:pt x="8331200" y="5092"/>
                </a:lnTo>
                <a:lnTo>
                  <a:pt x="8331200" y="6350"/>
                </a:lnTo>
                <a:lnTo>
                  <a:pt x="8326120" y="6350"/>
                </a:lnTo>
                <a:lnTo>
                  <a:pt x="8326120" y="7620"/>
                </a:lnTo>
                <a:lnTo>
                  <a:pt x="8322310" y="7620"/>
                </a:lnTo>
                <a:lnTo>
                  <a:pt x="8322310" y="8890"/>
                </a:lnTo>
                <a:lnTo>
                  <a:pt x="9084310" y="8890"/>
                </a:lnTo>
                <a:lnTo>
                  <a:pt x="9084310" y="7620"/>
                </a:lnTo>
                <a:lnTo>
                  <a:pt x="9088120" y="7620"/>
                </a:lnTo>
                <a:lnTo>
                  <a:pt x="9088120" y="6350"/>
                </a:lnTo>
                <a:lnTo>
                  <a:pt x="9091930" y="6350"/>
                </a:lnTo>
                <a:lnTo>
                  <a:pt x="9091930" y="5092"/>
                </a:lnTo>
                <a:close/>
              </a:path>
              <a:path w="9105900" h="8889">
                <a:moveTo>
                  <a:pt x="9105900" y="0"/>
                </a:moveTo>
                <a:lnTo>
                  <a:pt x="8348980" y="0"/>
                </a:lnTo>
                <a:lnTo>
                  <a:pt x="8348980" y="1270"/>
                </a:lnTo>
                <a:lnTo>
                  <a:pt x="8343900" y="1270"/>
                </a:lnTo>
                <a:lnTo>
                  <a:pt x="8343900" y="2540"/>
                </a:lnTo>
                <a:lnTo>
                  <a:pt x="8340090" y="2540"/>
                </a:lnTo>
                <a:lnTo>
                  <a:pt x="8340090" y="3810"/>
                </a:lnTo>
                <a:lnTo>
                  <a:pt x="9095727" y="3810"/>
                </a:lnTo>
                <a:lnTo>
                  <a:pt x="9095727" y="5080"/>
                </a:lnTo>
                <a:lnTo>
                  <a:pt x="9099550" y="5080"/>
                </a:lnTo>
                <a:lnTo>
                  <a:pt x="9099550" y="3810"/>
                </a:lnTo>
                <a:lnTo>
                  <a:pt x="9099550" y="2540"/>
                </a:lnTo>
                <a:lnTo>
                  <a:pt x="9103360" y="2540"/>
                </a:lnTo>
                <a:lnTo>
                  <a:pt x="9103360" y="1270"/>
                </a:lnTo>
                <a:lnTo>
                  <a:pt x="9105900" y="1270"/>
                </a:lnTo>
                <a:lnTo>
                  <a:pt x="910590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0" y="356869"/>
            <a:ext cx="9081770" cy="8890"/>
          </a:xfrm>
          <a:custGeom>
            <a:avLst/>
            <a:gdLst/>
            <a:ahLst/>
            <a:cxnLst/>
            <a:rect l="l" t="t" r="r" b="b"/>
            <a:pathLst>
              <a:path w="9081770" h="8889">
                <a:moveTo>
                  <a:pt x="17805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728470" y="8890"/>
                </a:lnTo>
                <a:lnTo>
                  <a:pt x="1728470" y="7620"/>
                </a:lnTo>
                <a:lnTo>
                  <a:pt x="1737360" y="7620"/>
                </a:lnTo>
                <a:lnTo>
                  <a:pt x="1737360" y="6350"/>
                </a:lnTo>
                <a:lnTo>
                  <a:pt x="1746250" y="6350"/>
                </a:lnTo>
                <a:lnTo>
                  <a:pt x="1746250" y="5080"/>
                </a:lnTo>
                <a:lnTo>
                  <a:pt x="1755140" y="5080"/>
                </a:lnTo>
                <a:lnTo>
                  <a:pt x="1755140" y="3810"/>
                </a:lnTo>
                <a:lnTo>
                  <a:pt x="1764030" y="3810"/>
                </a:lnTo>
                <a:lnTo>
                  <a:pt x="1764030" y="2540"/>
                </a:lnTo>
                <a:lnTo>
                  <a:pt x="1772920" y="2540"/>
                </a:lnTo>
                <a:lnTo>
                  <a:pt x="1772920" y="1270"/>
                </a:lnTo>
                <a:lnTo>
                  <a:pt x="1780540" y="1270"/>
                </a:lnTo>
                <a:lnTo>
                  <a:pt x="1780540" y="0"/>
                </a:lnTo>
                <a:close/>
              </a:path>
              <a:path w="9081770" h="8889">
                <a:moveTo>
                  <a:pt x="5383530" y="7632"/>
                </a:moveTo>
                <a:lnTo>
                  <a:pt x="5377180" y="7632"/>
                </a:lnTo>
                <a:lnTo>
                  <a:pt x="5377180" y="6350"/>
                </a:lnTo>
                <a:lnTo>
                  <a:pt x="5370830" y="6350"/>
                </a:lnTo>
                <a:lnTo>
                  <a:pt x="5370830" y="5080"/>
                </a:lnTo>
                <a:lnTo>
                  <a:pt x="5364480" y="5080"/>
                </a:lnTo>
                <a:lnTo>
                  <a:pt x="5364480" y="3822"/>
                </a:lnTo>
                <a:lnTo>
                  <a:pt x="5358130" y="3822"/>
                </a:lnTo>
                <a:lnTo>
                  <a:pt x="5358130" y="2540"/>
                </a:lnTo>
                <a:lnTo>
                  <a:pt x="5351780" y="2540"/>
                </a:lnTo>
                <a:lnTo>
                  <a:pt x="5351780" y="1282"/>
                </a:lnTo>
                <a:lnTo>
                  <a:pt x="5345430" y="1282"/>
                </a:lnTo>
                <a:lnTo>
                  <a:pt x="5345430" y="0"/>
                </a:lnTo>
                <a:lnTo>
                  <a:pt x="3482340" y="0"/>
                </a:lnTo>
                <a:lnTo>
                  <a:pt x="3482340" y="1282"/>
                </a:lnTo>
                <a:lnTo>
                  <a:pt x="3493770" y="1282"/>
                </a:lnTo>
                <a:lnTo>
                  <a:pt x="3493770" y="2540"/>
                </a:lnTo>
                <a:lnTo>
                  <a:pt x="3505200" y="2540"/>
                </a:lnTo>
                <a:lnTo>
                  <a:pt x="3505200" y="3822"/>
                </a:lnTo>
                <a:lnTo>
                  <a:pt x="3517900" y="3822"/>
                </a:lnTo>
                <a:lnTo>
                  <a:pt x="3517900" y="5080"/>
                </a:lnTo>
                <a:lnTo>
                  <a:pt x="3529330" y="5080"/>
                </a:lnTo>
                <a:lnTo>
                  <a:pt x="3529330" y="6350"/>
                </a:lnTo>
                <a:lnTo>
                  <a:pt x="3540760" y="6350"/>
                </a:lnTo>
                <a:lnTo>
                  <a:pt x="3540760" y="7632"/>
                </a:lnTo>
                <a:lnTo>
                  <a:pt x="3552190" y="7632"/>
                </a:lnTo>
                <a:lnTo>
                  <a:pt x="3552190" y="8890"/>
                </a:lnTo>
                <a:lnTo>
                  <a:pt x="5383530" y="8890"/>
                </a:lnTo>
                <a:lnTo>
                  <a:pt x="5383530" y="7632"/>
                </a:lnTo>
                <a:close/>
              </a:path>
              <a:path w="9081770" h="8889">
                <a:moveTo>
                  <a:pt x="9081770" y="0"/>
                </a:moveTo>
                <a:lnTo>
                  <a:pt x="8317230" y="0"/>
                </a:lnTo>
                <a:lnTo>
                  <a:pt x="8317230" y="1282"/>
                </a:lnTo>
                <a:lnTo>
                  <a:pt x="8313420" y="1282"/>
                </a:lnTo>
                <a:lnTo>
                  <a:pt x="8313420" y="2540"/>
                </a:lnTo>
                <a:lnTo>
                  <a:pt x="8308340" y="2540"/>
                </a:lnTo>
                <a:lnTo>
                  <a:pt x="8308340" y="3822"/>
                </a:lnTo>
                <a:lnTo>
                  <a:pt x="8304530" y="3822"/>
                </a:lnTo>
                <a:lnTo>
                  <a:pt x="8304530" y="5080"/>
                </a:lnTo>
                <a:lnTo>
                  <a:pt x="8299450" y="5080"/>
                </a:lnTo>
                <a:lnTo>
                  <a:pt x="8299450" y="6350"/>
                </a:lnTo>
                <a:lnTo>
                  <a:pt x="8295640" y="6350"/>
                </a:lnTo>
                <a:lnTo>
                  <a:pt x="8295640" y="7632"/>
                </a:lnTo>
                <a:lnTo>
                  <a:pt x="8290560" y="7632"/>
                </a:lnTo>
                <a:lnTo>
                  <a:pt x="8290560" y="8890"/>
                </a:lnTo>
                <a:lnTo>
                  <a:pt x="9060180" y="8890"/>
                </a:lnTo>
                <a:lnTo>
                  <a:pt x="9060180" y="7632"/>
                </a:lnTo>
                <a:lnTo>
                  <a:pt x="9063990" y="7632"/>
                </a:lnTo>
                <a:lnTo>
                  <a:pt x="9063990" y="6350"/>
                </a:lnTo>
                <a:lnTo>
                  <a:pt x="9066530" y="6350"/>
                </a:lnTo>
                <a:lnTo>
                  <a:pt x="9066530" y="5080"/>
                </a:lnTo>
                <a:lnTo>
                  <a:pt x="9070327" y="5080"/>
                </a:lnTo>
                <a:lnTo>
                  <a:pt x="9070327" y="3822"/>
                </a:lnTo>
                <a:lnTo>
                  <a:pt x="9074150" y="3822"/>
                </a:lnTo>
                <a:lnTo>
                  <a:pt x="9074150" y="2540"/>
                </a:lnTo>
                <a:lnTo>
                  <a:pt x="9077960" y="2540"/>
                </a:lnTo>
                <a:lnTo>
                  <a:pt x="9077960" y="1282"/>
                </a:lnTo>
                <a:lnTo>
                  <a:pt x="9081770" y="1282"/>
                </a:lnTo>
                <a:lnTo>
                  <a:pt x="9081770" y="0"/>
                </a:lnTo>
                <a:close/>
              </a:path>
            </a:pathLst>
          </a:custGeom>
          <a:solidFill>
            <a:srgbClr val="009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5100" cy="8890"/>
          </a:xfrm>
          <a:custGeom>
            <a:avLst/>
            <a:gdLst/>
            <a:ahLst/>
            <a:cxnLst/>
            <a:rect l="l" t="t" r="r" b="b"/>
            <a:pathLst>
              <a:path w="9055100" h="8889">
                <a:moveTo>
                  <a:pt x="17195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667497" y="8890"/>
                </a:lnTo>
                <a:lnTo>
                  <a:pt x="1667497" y="7620"/>
                </a:lnTo>
                <a:lnTo>
                  <a:pt x="1676400" y="7620"/>
                </a:lnTo>
                <a:lnTo>
                  <a:pt x="1676400" y="6350"/>
                </a:lnTo>
                <a:lnTo>
                  <a:pt x="1685290" y="6350"/>
                </a:lnTo>
                <a:lnTo>
                  <a:pt x="1685290" y="5080"/>
                </a:lnTo>
                <a:lnTo>
                  <a:pt x="1694180" y="5080"/>
                </a:lnTo>
                <a:lnTo>
                  <a:pt x="1694180" y="3810"/>
                </a:lnTo>
                <a:lnTo>
                  <a:pt x="1703070" y="3810"/>
                </a:lnTo>
                <a:lnTo>
                  <a:pt x="1703070" y="2540"/>
                </a:lnTo>
                <a:lnTo>
                  <a:pt x="1710690" y="2540"/>
                </a:lnTo>
                <a:lnTo>
                  <a:pt x="1710690" y="1270"/>
                </a:lnTo>
                <a:lnTo>
                  <a:pt x="1719580" y="1270"/>
                </a:lnTo>
                <a:lnTo>
                  <a:pt x="1719580" y="0"/>
                </a:lnTo>
                <a:close/>
              </a:path>
              <a:path w="9055100" h="8889">
                <a:moveTo>
                  <a:pt x="5426697" y="7632"/>
                </a:moveTo>
                <a:lnTo>
                  <a:pt x="5420360" y="7632"/>
                </a:lnTo>
                <a:lnTo>
                  <a:pt x="5420360" y="6350"/>
                </a:lnTo>
                <a:lnTo>
                  <a:pt x="5414010" y="6350"/>
                </a:lnTo>
                <a:lnTo>
                  <a:pt x="5414010" y="5092"/>
                </a:lnTo>
                <a:lnTo>
                  <a:pt x="5407647" y="5092"/>
                </a:lnTo>
                <a:lnTo>
                  <a:pt x="5407647" y="3810"/>
                </a:lnTo>
                <a:lnTo>
                  <a:pt x="5401310" y="3810"/>
                </a:lnTo>
                <a:lnTo>
                  <a:pt x="5401310" y="2540"/>
                </a:lnTo>
                <a:lnTo>
                  <a:pt x="5394960" y="2540"/>
                </a:lnTo>
                <a:lnTo>
                  <a:pt x="5394960" y="1282"/>
                </a:lnTo>
                <a:lnTo>
                  <a:pt x="5388610" y="1282"/>
                </a:lnTo>
                <a:lnTo>
                  <a:pt x="5388610" y="0"/>
                </a:lnTo>
                <a:lnTo>
                  <a:pt x="3563620" y="0"/>
                </a:lnTo>
                <a:lnTo>
                  <a:pt x="3563620" y="1282"/>
                </a:lnTo>
                <a:lnTo>
                  <a:pt x="3576320" y="1282"/>
                </a:lnTo>
                <a:lnTo>
                  <a:pt x="3576320" y="2540"/>
                </a:lnTo>
                <a:lnTo>
                  <a:pt x="3587750" y="2540"/>
                </a:lnTo>
                <a:lnTo>
                  <a:pt x="3587750" y="3810"/>
                </a:lnTo>
                <a:lnTo>
                  <a:pt x="3599180" y="3810"/>
                </a:lnTo>
                <a:lnTo>
                  <a:pt x="3599180" y="5092"/>
                </a:lnTo>
                <a:lnTo>
                  <a:pt x="3610610" y="5092"/>
                </a:lnTo>
                <a:lnTo>
                  <a:pt x="3610610" y="6350"/>
                </a:lnTo>
                <a:lnTo>
                  <a:pt x="3623310" y="6350"/>
                </a:lnTo>
                <a:lnTo>
                  <a:pt x="3623310" y="7632"/>
                </a:lnTo>
                <a:lnTo>
                  <a:pt x="3634740" y="7632"/>
                </a:lnTo>
                <a:lnTo>
                  <a:pt x="3634740" y="8890"/>
                </a:lnTo>
                <a:lnTo>
                  <a:pt x="5426697" y="8890"/>
                </a:lnTo>
                <a:lnTo>
                  <a:pt x="5426697" y="7632"/>
                </a:lnTo>
                <a:close/>
              </a:path>
              <a:path w="9055100" h="8889">
                <a:moveTo>
                  <a:pt x="9055100" y="0"/>
                </a:moveTo>
                <a:lnTo>
                  <a:pt x="8285480" y="0"/>
                </a:lnTo>
                <a:lnTo>
                  <a:pt x="8285480" y="1282"/>
                </a:lnTo>
                <a:lnTo>
                  <a:pt x="8281670" y="1282"/>
                </a:lnTo>
                <a:lnTo>
                  <a:pt x="8281670" y="2540"/>
                </a:lnTo>
                <a:lnTo>
                  <a:pt x="8276590" y="2540"/>
                </a:lnTo>
                <a:lnTo>
                  <a:pt x="8276590" y="3810"/>
                </a:lnTo>
                <a:lnTo>
                  <a:pt x="8272780" y="3810"/>
                </a:lnTo>
                <a:lnTo>
                  <a:pt x="8272780" y="5092"/>
                </a:lnTo>
                <a:lnTo>
                  <a:pt x="8267700" y="5092"/>
                </a:lnTo>
                <a:lnTo>
                  <a:pt x="8267700" y="6350"/>
                </a:lnTo>
                <a:lnTo>
                  <a:pt x="8263890" y="6350"/>
                </a:lnTo>
                <a:lnTo>
                  <a:pt x="8263890" y="7632"/>
                </a:lnTo>
                <a:lnTo>
                  <a:pt x="8258810" y="7632"/>
                </a:lnTo>
                <a:lnTo>
                  <a:pt x="8258810" y="8890"/>
                </a:lnTo>
                <a:lnTo>
                  <a:pt x="9029700" y="8890"/>
                </a:lnTo>
                <a:lnTo>
                  <a:pt x="9029700" y="7632"/>
                </a:lnTo>
                <a:lnTo>
                  <a:pt x="9034780" y="7632"/>
                </a:lnTo>
                <a:lnTo>
                  <a:pt x="9034780" y="6350"/>
                </a:lnTo>
                <a:lnTo>
                  <a:pt x="9038590" y="6350"/>
                </a:lnTo>
                <a:lnTo>
                  <a:pt x="9038590" y="5092"/>
                </a:lnTo>
                <a:lnTo>
                  <a:pt x="9043670" y="5092"/>
                </a:lnTo>
                <a:lnTo>
                  <a:pt x="9043670" y="3810"/>
                </a:lnTo>
                <a:lnTo>
                  <a:pt x="9047480" y="3810"/>
                </a:lnTo>
                <a:lnTo>
                  <a:pt x="9047480" y="2540"/>
                </a:lnTo>
                <a:lnTo>
                  <a:pt x="9052560" y="2540"/>
                </a:lnTo>
                <a:lnTo>
                  <a:pt x="9052560" y="1282"/>
                </a:lnTo>
                <a:lnTo>
                  <a:pt x="9055100" y="1282"/>
                </a:lnTo>
                <a:lnTo>
                  <a:pt x="9055100" y="0"/>
                </a:lnTo>
                <a:close/>
              </a:path>
            </a:pathLst>
          </a:custGeom>
          <a:solidFill>
            <a:srgbClr val="00A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5890" cy="10160"/>
          </a:xfrm>
          <a:custGeom>
            <a:avLst/>
            <a:gdLst/>
            <a:ahLst/>
            <a:cxnLst/>
            <a:rect l="l" t="t" r="r" b="b"/>
            <a:pathLst>
              <a:path w="9025890" h="10160">
                <a:moveTo>
                  <a:pt x="16586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597647" y="10160"/>
                </a:lnTo>
                <a:lnTo>
                  <a:pt x="1597647" y="8890"/>
                </a:lnTo>
                <a:lnTo>
                  <a:pt x="1606550" y="8890"/>
                </a:lnTo>
                <a:lnTo>
                  <a:pt x="1606550" y="7620"/>
                </a:lnTo>
                <a:lnTo>
                  <a:pt x="1615440" y="7620"/>
                </a:lnTo>
                <a:lnTo>
                  <a:pt x="1615440" y="6350"/>
                </a:lnTo>
                <a:lnTo>
                  <a:pt x="1624330" y="6350"/>
                </a:lnTo>
                <a:lnTo>
                  <a:pt x="1624330" y="5080"/>
                </a:lnTo>
                <a:lnTo>
                  <a:pt x="1633220" y="5080"/>
                </a:lnTo>
                <a:lnTo>
                  <a:pt x="1633220" y="3810"/>
                </a:lnTo>
                <a:lnTo>
                  <a:pt x="1642110" y="3810"/>
                </a:lnTo>
                <a:lnTo>
                  <a:pt x="1642110" y="2540"/>
                </a:lnTo>
                <a:lnTo>
                  <a:pt x="1649730" y="2540"/>
                </a:lnTo>
                <a:lnTo>
                  <a:pt x="1649730" y="1270"/>
                </a:lnTo>
                <a:lnTo>
                  <a:pt x="1658620" y="1270"/>
                </a:lnTo>
                <a:lnTo>
                  <a:pt x="1658620" y="0"/>
                </a:lnTo>
                <a:close/>
              </a:path>
              <a:path w="9025890" h="10160">
                <a:moveTo>
                  <a:pt x="5477510" y="8902"/>
                </a:moveTo>
                <a:lnTo>
                  <a:pt x="5471160" y="8902"/>
                </a:lnTo>
                <a:lnTo>
                  <a:pt x="5471160" y="7620"/>
                </a:lnTo>
                <a:lnTo>
                  <a:pt x="5464797" y="7620"/>
                </a:lnTo>
                <a:lnTo>
                  <a:pt x="5464797" y="6350"/>
                </a:lnTo>
                <a:lnTo>
                  <a:pt x="5458460" y="6350"/>
                </a:lnTo>
                <a:lnTo>
                  <a:pt x="5458460" y="5092"/>
                </a:lnTo>
                <a:lnTo>
                  <a:pt x="5452097" y="5092"/>
                </a:lnTo>
                <a:lnTo>
                  <a:pt x="5452097" y="3810"/>
                </a:lnTo>
                <a:lnTo>
                  <a:pt x="5445747" y="3810"/>
                </a:lnTo>
                <a:lnTo>
                  <a:pt x="5445747" y="2552"/>
                </a:lnTo>
                <a:lnTo>
                  <a:pt x="5439410" y="2552"/>
                </a:lnTo>
                <a:lnTo>
                  <a:pt x="5439410" y="1270"/>
                </a:lnTo>
                <a:lnTo>
                  <a:pt x="5433060" y="1270"/>
                </a:lnTo>
                <a:lnTo>
                  <a:pt x="5433060" y="0"/>
                </a:lnTo>
                <a:lnTo>
                  <a:pt x="3646170" y="0"/>
                </a:lnTo>
                <a:lnTo>
                  <a:pt x="3646170" y="1270"/>
                </a:lnTo>
                <a:lnTo>
                  <a:pt x="3657600" y="1270"/>
                </a:lnTo>
                <a:lnTo>
                  <a:pt x="3657600" y="2552"/>
                </a:lnTo>
                <a:lnTo>
                  <a:pt x="3669030" y="2552"/>
                </a:lnTo>
                <a:lnTo>
                  <a:pt x="3669030" y="3810"/>
                </a:lnTo>
                <a:lnTo>
                  <a:pt x="3681730" y="3810"/>
                </a:lnTo>
                <a:lnTo>
                  <a:pt x="3681730" y="5092"/>
                </a:lnTo>
                <a:lnTo>
                  <a:pt x="3693160" y="5092"/>
                </a:lnTo>
                <a:lnTo>
                  <a:pt x="3693160" y="6350"/>
                </a:lnTo>
                <a:lnTo>
                  <a:pt x="3704590" y="6350"/>
                </a:lnTo>
                <a:lnTo>
                  <a:pt x="3704590" y="7620"/>
                </a:lnTo>
                <a:lnTo>
                  <a:pt x="3716020" y="7620"/>
                </a:lnTo>
                <a:lnTo>
                  <a:pt x="3716020" y="8902"/>
                </a:lnTo>
                <a:lnTo>
                  <a:pt x="3727450" y="8902"/>
                </a:lnTo>
                <a:lnTo>
                  <a:pt x="3727450" y="10160"/>
                </a:lnTo>
                <a:lnTo>
                  <a:pt x="5477510" y="10160"/>
                </a:lnTo>
                <a:lnTo>
                  <a:pt x="5477510" y="8902"/>
                </a:lnTo>
                <a:close/>
              </a:path>
              <a:path w="9025890" h="10160">
                <a:moveTo>
                  <a:pt x="9025890" y="0"/>
                </a:moveTo>
                <a:lnTo>
                  <a:pt x="8255000" y="0"/>
                </a:lnTo>
                <a:lnTo>
                  <a:pt x="8255000" y="1270"/>
                </a:lnTo>
                <a:lnTo>
                  <a:pt x="8249920" y="1270"/>
                </a:lnTo>
                <a:lnTo>
                  <a:pt x="8249920" y="2552"/>
                </a:lnTo>
                <a:lnTo>
                  <a:pt x="8246110" y="2552"/>
                </a:lnTo>
                <a:lnTo>
                  <a:pt x="8246110" y="3810"/>
                </a:lnTo>
                <a:lnTo>
                  <a:pt x="8241030" y="3810"/>
                </a:lnTo>
                <a:lnTo>
                  <a:pt x="8241030" y="5092"/>
                </a:lnTo>
                <a:lnTo>
                  <a:pt x="8237220" y="5092"/>
                </a:lnTo>
                <a:lnTo>
                  <a:pt x="8237220" y="6350"/>
                </a:lnTo>
                <a:lnTo>
                  <a:pt x="8232140" y="6350"/>
                </a:lnTo>
                <a:lnTo>
                  <a:pt x="8232140" y="7620"/>
                </a:lnTo>
                <a:lnTo>
                  <a:pt x="8228330" y="7620"/>
                </a:lnTo>
                <a:lnTo>
                  <a:pt x="8228330" y="8902"/>
                </a:lnTo>
                <a:lnTo>
                  <a:pt x="8223250" y="8902"/>
                </a:lnTo>
                <a:lnTo>
                  <a:pt x="8223250" y="10160"/>
                </a:lnTo>
                <a:lnTo>
                  <a:pt x="8994140" y="10160"/>
                </a:lnTo>
                <a:lnTo>
                  <a:pt x="8994140" y="8902"/>
                </a:lnTo>
                <a:lnTo>
                  <a:pt x="8999220" y="8902"/>
                </a:lnTo>
                <a:lnTo>
                  <a:pt x="8999220" y="7620"/>
                </a:lnTo>
                <a:lnTo>
                  <a:pt x="9003030" y="7620"/>
                </a:lnTo>
                <a:lnTo>
                  <a:pt x="9003030" y="6350"/>
                </a:lnTo>
                <a:lnTo>
                  <a:pt x="9008110" y="6350"/>
                </a:lnTo>
                <a:lnTo>
                  <a:pt x="9008110" y="5092"/>
                </a:lnTo>
                <a:lnTo>
                  <a:pt x="9011920" y="5092"/>
                </a:lnTo>
                <a:lnTo>
                  <a:pt x="9011920" y="3810"/>
                </a:lnTo>
                <a:lnTo>
                  <a:pt x="9017000" y="3810"/>
                </a:lnTo>
                <a:lnTo>
                  <a:pt x="9017000" y="2552"/>
                </a:lnTo>
                <a:lnTo>
                  <a:pt x="9020810" y="2552"/>
                </a:lnTo>
                <a:lnTo>
                  <a:pt x="9020810" y="1270"/>
                </a:lnTo>
                <a:lnTo>
                  <a:pt x="9025890" y="1270"/>
                </a:lnTo>
                <a:lnTo>
                  <a:pt x="9025890" y="0"/>
                </a:lnTo>
                <a:close/>
              </a:path>
            </a:pathLst>
          </a:custGeom>
          <a:solidFill>
            <a:srgbClr val="00A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0" y="384809"/>
            <a:ext cx="8990330" cy="8890"/>
          </a:xfrm>
          <a:custGeom>
            <a:avLst/>
            <a:gdLst/>
            <a:ahLst/>
            <a:cxnLst/>
            <a:rect l="l" t="t" r="r" b="b"/>
            <a:pathLst>
              <a:path w="8990330" h="8889">
                <a:moveTo>
                  <a:pt x="1588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541767" y="8890"/>
                </a:lnTo>
                <a:lnTo>
                  <a:pt x="1541767" y="7620"/>
                </a:lnTo>
                <a:lnTo>
                  <a:pt x="1546860" y="7620"/>
                </a:lnTo>
                <a:lnTo>
                  <a:pt x="1546860" y="6350"/>
                </a:lnTo>
                <a:lnTo>
                  <a:pt x="1550670" y="6350"/>
                </a:lnTo>
                <a:lnTo>
                  <a:pt x="1550670" y="5080"/>
                </a:lnTo>
                <a:lnTo>
                  <a:pt x="1563370" y="5080"/>
                </a:lnTo>
                <a:lnTo>
                  <a:pt x="1563370" y="3810"/>
                </a:lnTo>
                <a:lnTo>
                  <a:pt x="1572260" y="3810"/>
                </a:lnTo>
                <a:lnTo>
                  <a:pt x="1572260" y="2540"/>
                </a:lnTo>
                <a:lnTo>
                  <a:pt x="1581150" y="2540"/>
                </a:lnTo>
                <a:lnTo>
                  <a:pt x="1581150" y="1270"/>
                </a:lnTo>
                <a:lnTo>
                  <a:pt x="1588770" y="1270"/>
                </a:lnTo>
                <a:lnTo>
                  <a:pt x="1588770" y="0"/>
                </a:lnTo>
                <a:close/>
              </a:path>
              <a:path w="8990330" h="8889">
                <a:moveTo>
                  <a:pt x="5521960" y="7632"/>
                </a:moveTo>
                <a:lnTo>
                  <a:pt x="5515610" y="7632"/>
                </a:lnTo>
                <a:lnTo>
                  <a:pt x="5515610" y="6350"/>
                </a:lnTo>
                <a:lnTo>
                  <a:pt x="5509247" y="6350"/>
                </a:lnTo>
                <a:lnTo>
                  <a:pt x="5509247" y="5092"/>
                </a:lnTo>
                <a:lnTo>
                  <a:pt x="5502897" y="5092"/>
                </a:lnTo>
                <a:lnTo>
                  <a:pt x="5502897" y="3810"/>
                </a:lnTo>
                <a:lnTo>
                  <a:pt x="5496560" y="3810"/>
                </a:lnTo>
                <a:lnTo>
                  <a:pt x="5496560" y="2540"/>
                </a:lnTo>
                <a:lnTo>
                  <a:pt x="5490197" y="2540"/>
                </a:lnTo>
                <a:lnTo>
                  <a:pt x="5490197" y="1282"/>
                </a:lnTo>
                <a:lnTo>
                  <a:pt x="5483860" y="1282"/>
                </a:lnTo>
                <a:lnTo>
                  <a:pt x="5483860" y="0"/>
                </a:lnTo>
                <a:lnTo>
                  <a:pt x="3740150" y="0"/>
                </a:lnTo>
                <a:lnTo>
                  <a:pt x="3740150" y="1282"/>
                </a:lnTo>
                <a:lnTo>
                  <a:pt x="3751580" y="1282"/>
                </a:lnTo>
                <a:lnTo>
                  <a:pt x="3751580" y="2540"/>
                </a:lnTo>
                <a:lnTo>
                  <a:pt x="3763010" y="2540"/>
                </a:lnTo>
                <a:lnTo>
                  <a:pt x="3763010" y="3810"/>
                </a:lnTo>
                <a:lnTo>
                  <a:pt x="3774440" y="3810"/>
                </a:lnTo>
                <a:lnTo>
                  <a:pt x="3774440" y="5092"/>
                </a:lnTo>
                <a:lnTo>
                  <a:pt x="3787140" y="5092"/>
                </a:lnTo>
                <a:lnTo>
                  <a:pt x="3787140" y="6350"/>
                </a:lnTo>
                <a:lnTo>
                  <a:pt x="3798570" y="6350"/>
                </a:lnTo>
                <a:lnTo>
                  <a:pt x="3798570" y="7632"/>
                </a:lnTo>
                <a:lnTo>
                  <a:pt x="3810000" y="7632"/>
                </a:lnTo>
                <a:lnTo>
                  <a:pt x="3810000" y="8890"/>
                </a:lnTo>
                <a:lnTo>
                  <a:pt x="5521960" y="8890"/>
                </a:lnTo>
                <a:lnTo>
                  <a:pt x="5521960" y="7632"/>
                </a:lnTo>
                <a:close/>
              </a:path>
              <a:path w="8990330" h="8889">
                <a:moveTo>
                  <a:pt x="8990330" y="0"/>
                </a:moveTo>
                <a:lnTo>
                  <a:pt x="8220710" y="0"/>
                </a:lnTo>
                <a:lnTo>
                  <a:pt x="8220710" y="1282"/>
                </a:lnTo>
                <a:lnTo>
                  <a:pt x="8213090" y="1282"/>
                </a:lnTo>
                <a:lnTo>
                  <a:pt x="8213090" y="2540"/>
                </a:lnTo>
                <a:lnTo>
                  <a:pt x="8208010" y="2540"/>
                </a:lnTo>
                <a:lnTo>
                  <a:pt x="8208010" y="3810"/>
                </a:lnTo>
                <a:lnTo>
                  <a:pt x="8202930" y="3810"/>
                </a:lnTo>
                <a:lnTo>
                  <a:pt x="8202930" y="5092"/>
                </a:lnTo>
                <a:lnTo>
                  <a:pt x="8197850" y="5092"/>
                </a:lnTo>
                <a:lnTo>
                  <a:pt x="8197850" y="6350"/>
                </a:lnTo>
                <a:lnTo>
                  <a:pt x="8192770" y="6350"/>
                </a:lnTo>
                <a:lnTo>
                  <a:pt x="8192770" y="7632"/>
                </a:lnTo>
                <a:lnTo>
                  <a:pt x="8186420" y="7632"/>
                </a:lnTo>
                <a:lnTo>
                  <a:pt x="8186420" y="8890"/>
                </a:lnTo>
                <a:lnTo>
                  <a:pt x="8962390" y="8890"/>
                </a:lnTo>
                <a:lnTo>
                  <a:pt x="8962390" y="7632"/>
                </a:lnTo>
                <a:lnTo>
                  <a:pt x="8967470" y="7632"/>
                </a:lnTo>
                <a:lnTo>
                  <a:pt x="8967470" y="6350"/>
                </a:lnTo>
                <a:lnTo>
                  <a:pt x="8972550" y="6350"/>
                </a:lnTo>
                <a:lnTo>
                  <a:pt x="8972550" y="5092"/>
                </a:lnTo>
                <a:lnTo>
                  <a:pt x="8976360" y="5092"/>
                </a:lnTo>
                <a:lnTo>
                  <a:pt x="8976360" y="3810"/>
                </a:lnTo>
                <a:lnTo>
                  <a:pt x="8981427" y="3810"/>
                </a:lnTo>
                <a:lnTo>
                  <a:pt x="8981427" y="2540"/>
                </a:lnTo>
                <a:lnTo>
                  <a:pt x="8985250" y="2540"/>
                </a:lnTo>
                <a:lnTo>
                  <a:pt x="8985250" y="1282"/>
                </a:lnTo>
                <a:lnTo>
                  <a:pt x="8990330" y="1282"/>
                </a:lnTo>
                <a:lnTo>
                  <a:pt x="8990330" y="0"/>
                </a:lnTo>
                <a:close/>
              </a:path>
            </a:pathLst>
          </a:custGeom>
          <a:solidFill>
            <a:srgbClr val="00A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8580" cy="9525"/>
          </a:xfrm>
          <a:custGeom>
            <a:avLst/>
            <a:gdLst/>
            <a:ahLst/>
            <a:cxnLst/>
            <a:rect l="l" t="t" r="r" b="b"/>
            <a:pathLst>
              <a:path w="8958580" h="9525">
                <a:moveTo>
                  <a:pt x="15367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504950" y="8890"/>
                </a:lnTo>
                <a:lnTo>
                  <a:pt x="1504950" y="7620"/>
                </a:lnTo>
                <a:lnTo>
                  <a:pt x="1510030" y="7620"/>
                </a:lnTo>
                <a:lnTo>
                  <a:pt x="1510030" y="6350"/>
                </a:lnTo>
                <a:lnTo>
                  <a:pt x="1515110" y="6350"/>
                </a:lnTo>
                <a:lnTo>
                  <a:pt x="1515110" y="5080"/>
                </a:lnTo>
                <a:lnTo>
                  <a:pt x="1520190" y="5080"/>
                </a:lnTo>
                <a:lnTo>
                  <a:pt x="1520190" y="3810"/>
                </a:lnTo>
                <a:lnTo>
                  <a:pt x="1526540" y="3810"/>
                </a:lnTo>
                <a:lnTo>
                  <a:pt x="1526540" y="2540"/>
                </a:lnTo>
                <a:lnTo>
                  <a:pt x="1531620" y="2540"/>
                </a:lnTo>
                <a:lnTo>
                  <a:pt x="1531620" y="1270"/>
                </a:lnTo>
                <a:lnTo>
                  <a:pt x="1536700" y="1270"/>
                </a:lnTo>
                <a:lnTo>
                  <a:pt x="1536700" y="0"/>
                </a:lnTo>
                <a:close/>
              </a:path>
              <a:path w="8958580" h="9525">
                <a:moveTo>
                  <a:pt x="5566397" y="7620"/>
                </a:moveTo>
                <a:lnTo>
                  <a:pt x="5560060" y="7620"/>
                </a:lnTo>
                <a:lnTo>
                  <a:pt x="5560060" y="6350"/>
                </a:lnTo>
                <a:lnTo>
                  <a:pt x="5553710" y="6350"/>
                </a:lnTo>
                <a:lnTo>
                  <a:pt x="5553710" y="5092"/>
                </a:lnTo>
                <a:lnTo>
                  <a:pt x="5547347" y="5092"/>
                </a:lnTo>
                <a:lnTo>
                  <a:pt x="5547347" y="3810"/>
                </a:lnTo>
                <a:lnTo>
                  <a:pt x="5541010" y="3810"/>
                </a:lnTo>
                <a:lnTo>
                  <a:pt x="5541010" y="2552"/>
                </a:lnTo>
                <a:lnTo>
                  <a:pt x="5534660" y="2552"/>
                </a:lnTo>
                <a:lnTo>
                  <a:pt x="5534660" y="1270"/>
                </a:lnTo>
                <a:lnTo>
                  <a:pt x="5528297" y="1270"/>
                </a:lnTo>
                <a:lnTo>
                  <a:pt x="5528297" y="0"/>
                </a:lnTo>
                <a:lnTo>
                  <a:pt x="3821430" y="0"/>
                </a:lnTo>
                <a:lnTo>
                  <a:pt x="3821430" y="1270"/>
                </a:lnTo>
                <a:lnTo>
                  <a:pt x="3832860" y="1270"/>
                </a:lnTo>
                <a:lnTo>
                  <a:pt x="3832860" y="2552"/>
                </a:lnTo>
                <a:lnTo>
                  <a:pt x="3845560" y="2552"/>
                </a:lnTo>
                <a:lnTo>
                  <a:pt x="3845560" y="3810"/>
                </a:lnTo>
                <a:lnTo>
                  <a:pt x="3856990" y="3810"/>
                </a:lnTo>
                <a:lnTo>
                  <a:pt x="3856990" y="5092"/>
                </a:lnTo>
                <a:lnTo>
                  <a:pt x="3868420" y="5092"/>
                </a:lnTo>
                <a:lnTo>
                  <a:pt x="3868420" y="6350"/>
                </a:lnTo>
                <a:lnTo>
                  <a:pt x="3879850" y="6350"/>
                </a:lnTo>
                <a:lnTo>
                  <a:pt x="3879850" y="7620"/>
                </a:lnTo>
                <a:lnTo>
                  <a:pt x="3891280" y="7620"/>
                </a:lnTo>
                <a:lnTo>
                  <a:pt x="3891280" y="8902"/>
                </a:lnTo>
                <a:lnTo>
                  <a:pt x="5566397" y="8902"/>
                </a:lnTo>
                <a:lnTo>
                  <a:pt x="5566397" y="7620"/>
                </a:lnTo>
                <a:close/>
              </a:path>
              <a:path w="8958580" h="9525">
                <a:moveTo>
                  <a:pt x="8958580" y="0"/>
                </a:moveTo>
                <a:lnTo>
                  <a:pt x="8181340" y="0"/>
                </a:lnTo>
                <a:lnTo>
                  <a:pt x="8181340" y="1270"/>
                </a:lnTo>
                <a:lnTo>
                  <a:pt x="8176260" y="1270"/>
                </a:lnTo>
                <a:lnTo>
                  <a:pt x="8176260" y="2552"/>
                </a:lnTo>
                <a:lnTo>
                  <a:pt x="8171180" y="2552"/>
                </a:lnTo>
                <a:lnTo>
                  <a:pt x="8171180" y="3810"/>
                </a:lnTo>
                <a:lnTo>
                  <a:pt x="8166100" y="3810"/>
                </a:lnTo>
                <a:lnTo>
                  <a:pt x="8166100" y="5092"/>
                </a:lnTo>
                <a:lnTo>
                  <a:pt x="8161020" y="5092"/>
                </a:lnTo>
                <a:lnTo>
                  <a:pt x="8161020" y="6350"/>
                </a:lnTo>
                <a:lnTo>
                  <a:pt x="8154670" y="6350"/>
                </a:lnTo>
                <a:lnTo>
                  <a:pt x="8154670" y="7620"/>
                </a:lnTo>
                <a:lnTo>
                  <a:pt x="8149590" y="7620"/>
                </a:lnTo>
                <a:lnTo>
                  <a:pt x="8149590" y="8902"/>
                </a:lnTo>
                <a:lnTo>
                  <a:pt x="8931910" y="8902"/>
                </a:lnTo>
                <a:lnTo>
                  <a:pt x="8931910" y="7620"/>
                </a:lnTo>
                <a:lnTo>
                  <a:pt x="8935720" y="7620"/>
                </a:lnTo>
                <a:lnTo>
                  <a:pt x="8935720" y="6350"/>
                </a:lnTo>
                <a:lnTo>
                  <a:pt x="8940800" y="6350"/>
                </a:lnTo>
                <a:lnTo>
                  <a:pt x="8940800" y="5092"/>
                </a:lnTo>
                <a:lnTo>
                  <a:pt x="8944610" y="5092"/>
                </a:lnTo>
                <a:lnTo>
                  <a:pt x="8944610" y="3810"/>
                </a:lnTo>
                <a:lnTo>
                  <a:pt x="8949677" y="3810"/>
                </a:lnTo>
                <a:lnTo>
                  <a:pt x="8949677" y="2552"/>
                </a:lnTo>
                <a:lnTo>
                  <a:pt x="8953500" y="2552"/>
                </a:lnTo>
                <a:lnTo>
                  <a:pt x="8953500" y="1270"/>
                </a:lnTo>
                <a:lnTo>
                  <a:pt x="8958580" y="1270"/>
                </a:lnTo>
                <a:lnTo>
                  <a:pt x="8958580" y="0"/>
                </a:lnTo>
                <a:close/>
              </a:path>
            </a:pathLst>
          </a:custGeom>
          <a:solidFill>
            <a:srgbClr val="00A3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6830" cy="9525"/>
          </a:xfrm>
          <a:custGeom>
            <a:avLst/>
            <a:gdLst/>
            <a:ahLst/>
            <a:cxnLst/>
            <a:rect l="l" t="t" r="r" b="b"/>
            <a:pathLst>
              <a:path w="8926830" h="9525">
                <a:moveTo>
                  <a:pt x="14998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68120" y="8890"/>
                </a:lnTo>
                <a:lnTo>
                  <a:pt x="1468120" y="7620"/>
                </a:lnTo>
                <a:lnTo>
                  <a:pt x="1473200" y="7620"/>
                </a:lnTo>
                <a:lnTo>
                  <a:pt x="1473200" y="6350"/>
                </a:lnTo>
                <a:lnTo>
                  <a:pt x="1478280" y="6350"/>
                </a:lnTo>
                <a:lnTo>
                  <a:pt x="1478280" y="5080"/>
                </a:lnTo>
                <a:lnTo>
                  <a:pt x="1483360" y="5080"/>
                </a:lnTo>
                <a:lnTo>
                  <a:pt x="1483360" y="3810"/>
                </a:lnTo>
                <a:lnTo>
                  <a:pt x="1488440" y="3810"/>
                </a:lnTo>
                <a:lnTo>
                  <a:pt x="1488440" y="2540"/>
                </a:lnTo>
                <a:lnTo>
                  <a:pt x="1494790" y="2540"/>
                </a:lnTo>
                <a:lnTo>
                  <a:pt x="1494790" y="1270"/>
                </a:lnTo>
                <a:lnTo>
                  <a:pt x="1499870" y="1270"/>
                </a:lnTo>
                <a:lnTo>
                  <a:pt x="1499870" y="0"/>
                </a:lnTo>
                <a:close/>
              </a:path>
              <a:path w="8926830" h="9525">
                <a:moveTo>
                  <a:pt x="5609590" y="7620"/>
                </a:moveTo>
                <a:lnTo>
                  <a:pt x="5604510" y="7620"/>
                </a:lnTo>
                <a:lnTo>
                  <a:pt x="5604510" y="6362"/>
                </a:lnTo>
                <a:lnTo>
                  <a:pt x="5598160" y="6362"/>
                </a:lnTo>
                <a:lnTo>
                  <a:pt x="5598160" y="5080"/>
                </a:lnTo>
                <a:lnTo>
                  <a:pt x="5591810" y="5080"/>
                </a:lnTo>
                <a:lnTo>
                  <a:pt x="5591810" y="3810"/>
                </a:lnTo>
                <a:lnTo>
                  <a:pt x="5585447" y="3810"/>
                </a:lnTo>
                <a:lnTo>
                  <a:pt x="5585447" y="2552"/>
                </a:lnTo>
                <a:lnTo>
                  <a:pt x="5579110" y="2552"/>
                </a:lnTo>
                <a:lnTo>
                  <a:pt x="5579110" y="1270"/>
                </a:lnTo>
                <a:lnTo>
                  <a:pt x="5572747" y="1270"/>
                </a:lnTo>
                <a:lnTo>
                  <a:pt x="5572747" y="12"/>
                </a:lnTo>
                <a:lnTo>
                  <a:pt x="3903980" y="12"/>
                </a:lnTo>
                <a:lnTo>
                  <a:pt x="3903980" y="1270"/>
                </a:lnTo>
                <a:lnTo>
                  <a:pt x="3915410" y="1270"/>
                </a:lnTo>
                <a:lnTo>
                  <a:pt x="3915410" y="2552"/>
                </a:lnTo>
                <a:lnTo>
                  <a:pt x="3926840" y="2552"/>
                </a:lnTo>
                <a:lnTo>
                  <a:pt x="3926840" y="3810"/>
                </a:lnTo>
                <a:lnTo>
                  <a:pt x="3938270" y="3810"/>
                </a:lnTo>
                <a:lnTo>
                  <a:pt x="3938270" y="5080"/>
                </a:lnTo>
                <a:lnTo>
                  <a:pt x="3949700" y="5080"/>
                </a:lnTo>
                <a:lnTo>
                  <a:pt x="3949700" y="6362"/>
                </a:lnTo>
                <a:lnTo>
                  <a:pt x="3962400" y="6362"/>
                </a:lnTo>
                <a:lnTo>
                  <a:pt x="3962400" y="7620"/>
                </a:lnTo>
                <a:lnTo>
                  <a:pt x="3973830" y="7620"/>
                </a:lnTo>
                <a:lnTo>
                  <a:pt x="3973830" y="8902"/>
                </a:lnTo>
                <a:lnTo>
                  <a:pt x="5609590" y="8902"/>
                </a:lnTo>
                <a:lnTo>
                  <a:pt x="5609590" y="7620"/>
                </a:lnTo>
                <a:close/>
              </a:path>
              <a:path w="8926830" h="9525">
                <a:moveTo>
                  <a:pt x="8926830" y="12"/>
                </a:moveTo>
                <a:lnTo>
                  <a:pt x="8144510" y="12"/>
                </a:lnTo>
                <a:lnTo>
                  <a:pt x="8144510" y="1270"/>
                </a:lnTo>
                <a:lnTo>
                  <a:pt x="8139430" y="1270"/>
                </a:lnTo>
                <a:lnTo>
                  <a:pt x="8139430" y="2552"/>
                </a:lnTo>
                <a:lnTo>
                  <a:pt x="8134350" y="2552"/>
                </a:lnTo>
                <a:lnTo>
                  <a:pt x="8134350" y="3810"/>
                </a:lnTo>
                <a:lnTo>
                  <a:pt x="8128000" y="3810"/>
                </a:lnTo>
                <a:lnTo>
                  <a:pt x="8128000" y="5080"/>
                </a:lnTo>
                <a:lnTo>
                  <a:pt x="8122920" y="5080"/>
                </a:lnTo>
                <a:lnTo>
                  <a:pt x="8122920" y="6362"/>
                </a:lnTo>
                <a:lnTo>
                  <a:pt x="8117840" y="6362"/>
                </a:lnTo>
                <a:lnTo>
                  <a:pt x="8117840" y="7620"/>
                </a:lnTo>
                <a:lnTo>
                  <a:pt x="8112760" y="7620"/>
                </a:lnTo>
                <a:lnTo>
                  <a:pt x="8112760" y="8902"/>
                </a:lnTo>
                <a:lnTo>
                  <a:pt x="8900160" y="8902"/>
                </a:lnTo>
                <a:lnTo>
                  <a:pt x="8900160" y="7620"/>
                </a:lnTo>
                <a:lnTo>
                  <a:pt x="8905240" y="7620"/>
                </a:lnTo>
                <a:lnTo>
                  <a:pt x="8905240" y="6362"/>
                </a:lnTo>
                <a:lnTo>
                  <a:pt x="8909050" y="6362"/>
                </a:lnTo>
                <a:lnTo>
                  <a:pt x="8909050" y="5080"/>
                </a:lnTo>
                <a:lnTo>
                  <a:pt x="8914130" y="5080"/>
                </a:lnTo>
                <a:lnTo>
                  <a:pt x="8914130" y="3810"/>
                </a:lnTo>
                <a:lnTo>
                  <a:pt x="8917940" y="3810"/>
                </a:lnTo>
                <a:lnTo>
                  <a:pt x="8917940" y="2552"/>
                </a:lnTo>
                <a:lnTo>
                  <a:pt x="8923020" y="2552"/>
                </a:lnTo>
                <a:lnTo>
                  <a:pt x="8923020" y="1270"/>
                </a:lnTo>
                <a:lnTo>
                  <a:pt x="8926830" y="1270"/>
                </a:lnTo>
                <a:lnTo>
                  <a:pt x="8926830" y="12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0" y="411479"/>
            <a:ext cx="8896350" cy="8890"/>
          </a:xfrm>
          <a:custGeom>
            <a:avLst/>
            <a:gdLst/>
            <a:ahLst/>
            <a:cxnLst/>
            <a:rect l="l" t="t" r="r" b="b"/>
            <a:pathLst>
              <a:path w="8896350" h="8890">
                <a:moveTo>
                  <a:pt x="1461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30020" y="8890"/>
                </a:lnTo>
                <a:lnTo>
                  <a:pt x="1430020" y="7620"/>
                </a:lnTo>
                <a:lnTo>
                  <a:pt x="1436370" y="7620"/>
                </a:lnTo>
                <a:lnTo>
                  <a:pt x="1436370" y="6350"/>
                </a:lnTo>
                <a:lnTo>
                  <a:pt x="1441450" y="6350"/>
                </a:lnTo>
                <a:lnTo>
                  <a:pt x="1441450" y="5080"/>
                </a:lnTo>
                <a:lnTo>
                  <a:pt x="1446530" y="5080"/>
                </a:lnTo>
                <a:lnTo>
                  <a:pt x="1446530" y="3810"/>
                </a:lnTo>
                <a:lnTo>
                  <a:pt x="1451610" y="3810"/>
                </a:lnTo>
                <a:lnTo>
                  <a:pt x="1451610" y="2540"/>
                </a:lnTo>
                <a:lnTo>
                  <a:pt x="1456690" y="2540"/>
                </a:lnTo>
                <a:lnTo>
                  <a:pt x="1456690" y="1270"/>
                </a:lnTo>
                <a:lnTo>
                  <a:pt x="1461770" y="1270"/>
                </a:lnTo>
                <a:lnTo>
                  <a:pt x="1461770" y="0"/>
                </a:lnTo>
                <a:close/>
              </a:path>
              <a:path w="8896350" h="8890">
                <a:moveTo>
                  <a:pt x="5654040" y="7620"/>
                </a:moveTo>
                <a:lnTo>
                  <a:pt x="5647690" y="7620"/>
                </a:lnTo>
                <a:lnTo>
                  <a:pt x="5647690" y="6362"/>
                </a:lnTo>
                <a:lnTo>
                  <a:pt x="5641340" y="6362"/>
                </a:lnTo>
                <a:lnTo>
                  <a:pt x="5641340" y="5080"/>
                </a:lnTo>
                <a:lnTo>
                  <a:pt x="5634990" y="5080"/>
                </a:lnTo>
                <a:lnTo>
                  <a:pt x="5634990" y="3822"/>
                </a:lnTo>
                <a:lnTo>
                  <a:pt x="5628640" y="3822"/>
                </a:lnTo>
                <a:lnTo>
                  <a:pt x="5628640" y="2540"/>
                </a:lnTo>
                <a:lnTo>
                  <a:pt x="5622290" y="2540"/>
                </a:lnTo>
                <a:lnTo>
                  <a:pt x="5622290" y="1270"/>
                </a:lnTo>
                <a:lnTo>
                  <a:pt x="5615940" y="1270"/>
                </a:lnTo>
                <a:lnTo>
                  <a:pt x="5615940" y="12"/>
                </a:lnTo>
                <a:lnTo>
                  <a:pt x="3985260" y="12"/>
                </a:lnTo>
                <a:lnTo>
                  <a:pt x="3985260" y="1270"/>
                </a:lnTo>
                <a:lnTo>
                  <a:pt x="3996690" y="1270"/>
                </a:lnTo>
                <a:lnTo>
                  <a:pt x="3996690" y="2540"/>
                </a:lnTo>
                <a:lnTo>
                  <a:pt x="4009390" y="2540"/>
                </a:lnTo>
                <a:lnTo>
                  <a:pt x="4009390" y="3822"/>
                </a:lnTo>
                <a:lnTo>
                  <a:pt x="4020820" y="3822"/>
                </a:lnTo>
                <a:lnTo>
                  <a:pt x="4020820" y="5080"/>
                </a:lnTo>
                <a:lnTo>
                  <a:pt x="4032250" y="5080"/>
                </a:lnTo>
                <a:lnTo>
                  <a:pt x="4032250" y="6362"/>
                </a:lnTo>
                <a:lnTo>
                  <a:pt x="4043680" y="6362"/>
                </a:lnTo>
                <a:lnTo>
                  <a:pt x="4043680" y="7620"/>
                </a:lnTo>
                <a:lnTo>
                  <a:pt x="4055110" y="7620"/>
                </a:lnTo>
                <a:lnTo>
                  <a:pt x="4055110" y="8890"/>
                </a:lnTo>
                <a:lnTo>
                  <a:pt x="5654040" y="8890"/>
                </a:lnTo>
                <a:lnTo>
                  <a:pt x="5654040" y="7620"/>
                </a:lnTo>
                <a:close/>
              </a:path>
              <a:path w="8896350" h="8890">
                <a:moveTo>
                  <a:pt x="8896350" y="12"/>
                </a:moveTo>
                <a:lnTo>
                  <a:pt x="8107680" y="12"/>
                </a:lnTo>
                <a:lnTo>
                  <a:pt x="8107680" y="1270"/>
                </a:lnTo>
                <a:lnTo>
                  <a:pt x="8102600" y="1270"/>
                </a:lnTo>
                <a:lnTo>
                  <a:pt x="8102600" y="2540"/>
                </a:lnTo>
                <a:lnTo>
                  <a:pt x="8096250" y="2540"/>
                </a:lnTo>
                <a:lnTo>
                  <a:pt x="8096250" y="3822"/>
                </a:lnTo>
                <a:lnTo>
                  <a:pt x="8091170" y="3822"/>
                </a:lnTo>
                <a:lnTo>
                  <a:pt x="8091170" y="5080"/>
                </a:lnTo>
                <a:lnTo>
                  <a:pt x="8086090" y="5080"/>
                </a:lnTo>
                <a:lnTo>
                  <a:pt x="8086090" y="6362"/>
                </a:lnTo>
                <a:lnTo>
                  <a:pt x="8081010" y="6362"/>
                </a:lnTo>
                <a:lnTo>
                  <a:pt x="8081010" y="7620"/>
                </a:lnTo>
                <a:lnTo>
                  <a:pt x="8075930" y="7620"/>
                </a:lnTo>
                <a:lnTo>
                  <a:pt x="8075930" y="8890"/>
                </a:lnTo>
                <a:lnTo>
                  <a:pt x="8868410" y="8890"/>
                </a:lnTo>
                <a:lnTo>
                  <a:pt x="8868410" y="7620"/>
                </a:lnTo>
                <a:lnTo>
                  <a:pt x="8873477" y="7620"/>
                </a:lnTo>
                <a:lnTo>
                  <a:pt x="8873477" y="6362"/>
                </a:lnTo>
                <a:lnTo>
                  <a:pt x="8878570" y="6362"/>
                </a:lnTo>
                <a:lnTo>
                  <a:pt x="8878570" y="5080"/>
                </a:lnTo>
                <a:lnTo>
                  <a:pt x="8881110" y="5080"/>
                </a:lnTo>
                <a:lnTo>
                  <a:pt x="8881110" y="3822"/>
                </a:lnTo>
                <a:lnTo>
                  <a:pt x="8887460" y="3822"/>
                </a:lnTo>
                <a:lnTo>
                  <a:pt x="8887460" y="2540"/>
                </a:lnTo>
                <a:lnTo>
                  <a:pt x="8891270" y="2540"/>
                </a:lnTo>
                <a:lnTo>
                  <a:pt x="8891270" y="1270"/>
                </a:lnTo>
                <a:lnTo>
                  <a:pt x="8896350" y="1270"/>
                </a:lnTo>
                <a:lnTo>
                  <a:pt x="8896350" y="12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3330" cy="10795"/>
          </a:xfrm>
          <a:custGeom>
            <a:avLst/>
            <a:gdLst/>
            <a:ahLst/>
            <a:cxnLst/>
            <a:rect l="l" t="t" r="r" b="b"/>
            <a:pathLst>
              <a:path w="8863330" h="10795">
                <a:moveTo>
                  <a:pt x="14249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388097" y="10160"/>
                </a:lnTo>
                <a:lnTo>
                  <a:pt x="1388097" y="8890"/>
                </a:lnTo>
                <a:lnTo>
                  <a:pt x="1393190" y="8890"/>
                </a:lnTo>
                <a:lnTo>
                  <a:pt x="1393190" y="7620"/>
                </a:lnTo>
                <a:lnTo>
                  <a:pt x="1398270" y="7620"/>
                </a:lnTo>
                <a:lnTo>
                  <a:pt x="1398270" y="6350"/>
                </a:lnTo>
                <a:lnTo>
                  <a:pt x="1403350" y="6350"/>
                </a:lnTo>
                <a:lnTo>
                  <a:pt x="1403350" y="5080"/>
                </a:lnTo>
                <a:lnTo>
                  <a:pt x="1409700" y="5080"/>
                </a:lnTo>
                <a:lnTo>
                  <a:pt x="1409700" y="3810"/>
                </a:lnTo>
                <a:lnTo>
                  <a:pt x="1414780" y="3810"/>
                </a:lnTo>
                <a:lnTo>
                  <a:pt x="1414780" y="2540"/>
                </a:lnTo>
                <a:lnTo>
                  <a:pt x="1419860" y="2540"/>
                </a:lnTo>
                <a:lnTo>
                  <a:pt x="1419860" y="1270"/>
                </a:lnTo>
                <a:lnTo>
                  <a:pt x="1424940" y="1270"/>
                </a:lnTo>
                <a:lnTo>
                  <a:pt x="1424940" y="0"/>
                </a:lnTo>
                <a:close/>
              </a:path>
              <a:path w="8863330" h="10795">
                <a:moveTo>
                  <a:pt x="5704840" y="8890"/>
                </a:moveTo>
                <a:lnTo>
                  <a:pt x="5698490" y="8890"/>
                </a:lnTo>
                <a:lnTo>
                  <a:pt x="5698490" y="7632"/>
                </a:lnTo>
                <a:lnTo>
                  <a:pt x="5692140" y="7632"/>
                </a:lnTo>
                <a:lnTo>
                  <a:pt x="5692140" y="6350"/>
                </a:lnTo>
                <a:lnTo>
                  <a:pt x="5685790" y="6350"/>
                </a:lnTo>
                <a:lnTo>
                  <a:pt x="5685790" y="5080"/>
                </a:lnTo>
                <a:lnTo>
                  <a:pt x="5679440" y="5080"/>
                </a:lnTo>
                <a:lnTo>
                  <a:pt x="5679440" y="3822"/>
                </a:lnTo>
                <a:lnTo>
                  <a:pt x="5673090" y="3822"/>
                </a:lnTo>
                <a:lnTo>
                  <a:pt x="5673090" y="2540"/>
                </a:lnTo>
                <a:lnTo>
                  <a:pt x="5666740" y="2540"/>
                </a:lnTo>
                <a:lnTo>
                  <a:pt x="5666740" y="1282"/>
                </a:lnTo>
                <a:lnTo>
                  <a:pt x="5660390" y="1282"/>
                </a:lnTo>
                <a:lnTo>
                  <a:pt x="5660390" y="0"/>
                </a:lnTo>
                <a:lnTo>
                  <a:pt x="4067810" y="0"/>
                </a:lnTo>
                <a:lnTo>
                  <a:pt x="4067810" y="1282"/>
                </a:lnTo>
                <a:lnTo>
                  <a:pt x="4079240" y="1282"/>
                </a:lnTo>
                <a:lnTo>
                  <a:pt x="4079240" y="2540"/>
                </a:lnTo>
                <a:lnTo>
                  <a:pt x="4090670" y="2540"/>
                </a:lnTo>
                <a:lnTo>
                  <a:pt x="4090670" y="3822"/>
                </a:lnTo>
                <a:lnTo>
                  <a:pt x="4102100" y="3822"/>
                </a:lnTo>
                <a:lnTo>
                  <a:pt x="4102100" y="5080"/>
                </a:lnTo>
                <a:lnTo>
                  <a:pt x="4113530" y="5080"/>
                </a:lnTo>
                <a:lnTo>
                  <a:pt x="4113530" y="6350"/>
                </a:lnTo>
                <a:lnTo>
                  <a:pt x="4126230" y="6350"/>
                </a:lnTo>
                <a:lnTo>
                  <a:pt x="4126230" y="7632"/>
                </a:lnTo>
                <a:lnTo>
                  <a:pt x="4137660" y="7632"/>
                </a:lnTo>
                <a:lnTo>
                  <a:pt x="4137660" y="8890"/>
                </a:lnTo>
                <a:lnTo>
                  <a:pt x="4149090" y="8890"/>
                </a:lnTo>
                <a:lnTo>
                  <a:pt x="4149090" y="10172"/>
                </a:lnTo>
                <a:lnTo>
                  <a:pt x="5704840" y="10172"/>
                </a:lnTo>
                <a:lnTo>
                  <a:pt x="5704840" y="8890"/>
                </a:lnTo>
                <a:close/>
              </a:path>
              <a:path w="8863330" h="10795">
                <a:moveTo>
                  <a:pt x="8863330" y="0"/>
                </a:moveTo>
                <a:lnTo>
                  <a:pt x="8070850" y="0"/>
                </a:lnTo>
                <a:lnTo>
                  <a:pt x="8070850" y="1282"/>
                </a:lnTo>
                <a:lnTo>
                  <a:pt x="8064500" y="1282"/>
                </a:lnTo>
                <a:lnTo>
                  <a:pt x="8064500" y="2540"/>
                </a:lnTo>
                <a:lnTo>
                  <a:pt x="8059420" y="2540"/>
                </a:lnTo>
                <a:lnTo>
                  <a:pt x="8059420" y="3822"/>
                </a:lnTo>
                <a:lnTo>
                  <a:pt x="8054340" y="3822"/>
                </a:lnTo>
                <a:lnTo>
                  <a:pt x="8054340" y="5080"/>
                </a:lnTo>
                <a:lnTo>
                  <a:pt x="8049260" y="5080"/>
                </a:lnTo>
                <a:lnTo>
                  <a:pt x="8049260" y="6350"/>
                </a:lnTo>
                <a:lnTo>
                  <a:pt x="8044180" y="6350"/>
                </a:lnTo>
                <a:lnTo>
                  <a:pt x="8044180" y="7632"/>
                </a:lnTo>
                <a:lnTo>
                  <a:pt x="8039100" y="7632"/>
                </a:lnTo>
                <a:lnTo>
                  <a:pt x="8039100" y="8890"/>
                </a:lnTo>
                <a:lnTo>
                  <a:pt x="8032750" y="8890"/>
                </a:lnTo>
                <a:lnTo>
                  <a:pt x="8032750" y="10172"/>
                </a:lnTo>
                <a:lnTo>
                  <a:pt x="8827770" y="10172"/>
                </a:lnTo>
                <a:lnTo>
                  <a:pt x="8827770" y="8890"/>
                </a:lnTo>
                <a:lnTo>
                  <a:pt x="8832850" y="8890"/>
                </a:lnTo>
                <a:lnTo>
                  <a:pt x="8832850" y="7632"/>
                </a:lnTo>
                <a:lnTo>
                  <a:pt x="8837930" y="7632"/>
                </a:lnTo>
                <a:lnTo>
                  <a:pt x="8837930" y="6350"/>
                </a:lnTo>
                <a:lnTo>
                  <a:pt x="8843010" y="6350"/>
                </a:lnTo>
                <a:lnTo>
                  <a:pt x="8843010" y="5080"/>
                </a:lnTo>
                <a:lnTo>
                  <a:pt x="8848090" y="5080"/>
                </a:lnTo>
                <a:lnTo>
                  <a:pt x="8848090" y="3822"/>
                </a:lnTo>
                <a:lnTo>
                  <a:pt x="8853170" y="3822"/>
                </a:lnTo>
                <a:lnTo>
                  <a:pt x="8853170" y="2540"/>
                </a:lnTo>
                <a:lnTo>
                  <a:pt x="8858250" y="2540"/>
                </a:lnTo>
                <a:lnTo>
                  <a:pt x="8858250" y="1282"/>
                </a:lnTo>
                <a:lnTo>
                  <a:pt x="8863330" y="1282"/>
                </a:lnTo>
                <a:lnTo>
                  <a:pt x="8863330" y="0"/>
                </a:lnTo>
                <a:close/>
              </a:path>
            </a:pathLst>
          </a:custGeom>
          <a:solidFill>
            <a:srgbClr val="00A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2690" cy="8890"/>
          </a:xfrm>
          <a:custGeom>
            <a:avLst/>
            <a:gdLst/>
            <a:ahLst/>
            <a:cxnLst/>
            <a:rect l="l" t="t" r="r" b="b"/>
            <a:pathLst>
              <a:path w="8822690" h="8890">
                <a:moveTo>
                  <a:pt x="13830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351267" y="8890"/>
                </a:lnTo>
                <a:lnTo>
                  <a:pt x="1351267" y="7620"/>
                </a:lnTo>
                <a:lnTo>
                  <a:pt x="1356360" y="7620"/>
                </a:lnTo>
                <a:lnTo>
                  <a:pt x="1356360" y="6350"/>
                </a:lnTo>
                <a:lnTo>
                  <a:pt x="1361440" y="6350"/>
                </a:lnTo>
                <a:lnTo>
                  <a:pt x="1361440" y="5080"/>
                </a:lnTo>
                <a:lnTo>
                  <a:pt x="1366520" y="5080"/>
                </a:lnTo>
                <a:lnTo>
                  <a:pt x="1366520" y="3810"/>
                </a:lnTo>
                <a:lnTo>
                  <a:pt x="1371600" y="3810"/>
                </a:lnTo>
                <a:lnTo>
                  <a:pt x="1371600" y="2540"/>
                </a:lnTo>
                <a:lnTo>
                  <a:pt x="1377950" y="2540"/>
                </a:lnTo>
                <a:lnTo>
                  <a:pt x="1377950" y="1270"/>
                </a:lnTo>
                <a:lnTo>
                  <a:pt x="1383030" y="1270"/>
                </a:lnTo>
                <a:lnTo>
                  <a:pt x="1383030" y="0"/>
                </a:lnTo>
                <a:close/>
              </a:path>
              <a:path w="8822690" h="8890">
                <a:moveTo>
                  <a:pt x="5754370" y="7620"/>
                </a:moveTo>
                <a:lnTo>
                  <a:pt x="5746750" y="7620"/>
                </a:lnTo>
                <a:lnTo>
                  <a:pt x="5746750" y="6362"/>
                </a:lnTo>
                <a:lnTo>
                  <a:pt x="5739130" y="6362"/>
                </a:lnTo>
                <a:lnTo>
                  <a:pt x="5739130" y="5080"/>
                </a:lnTo>
                <a:lnTo>
                  <a:pt x="5731497" y="5080"/>
                </a:lnTo>
                <a:lnTo>
                  <a:pt x="5731497" y="3822"/>
                </a:lnTo>
                <a:lnTo>
                  <a:pt x="5723890" y="3822"/>
                </a:lnTo>
                <a:lnTo>
                  <a:pt x="5723890" y="2540"/>
                </a:lnTo>
                <a:lnTo>
                  <a:pt x="5720080" y="2540"/>
                </a:lnTo>
                <a:lnTo>
                  <a:pt x="5720080" y="1270"/>
                </a:lnTo>
                <a:lnTo>
                  <a:pt x="5711190" y="1270"/>
                </a:lnTo>
                <a:lnTo>
                  <a:pt x="5711190" y="12"/>
                </a:lnTo>
                <a:lnTo>
                  <a:pt x="4160520" y="12"/>
                </a:lnTo>
                <a:lnTo>
                  <a:pt x="4160520" y="1270"/>
                </a:lnTo>
                <a:lnTo>
                  <a:pt x="4171950" y="1270"/>
                </a:lnTo>
                <a:lnTo>
                  <a:pt x="4171950" y="2540"/>
                </a:lnTo>
                <a:lnTo>
                  <a:pt x="4184650" y="2540"/>
                </a:lnTo>
                <a:lnTo>
                  <a:pt x="4184650" y="3822"/>
                </a:lnTo>
                <a:lnTo>
                  <a:pt x="4196080" y="3822"/>
                </a:lnTo>
                <a:lnTo>
                  <a:pt x="4196080" y="5080"/>
                </a:lnTo>
                <a:lnTo>
                  <a:pt x="4207510" y="5080"/>
                </a:lnTo>
                <a:lnTo>
                  <a:pt x="4207510" y="6362"/>
                </a:lnTo>
                <a:lnTo>
                  <a:pt x="4218940" y="6362"/>
                </a:lnTo>
                <a:lnTo>
                  <a:pt x="4218940" y="7620"/>
                </a:lnTo>
                <a:lnTo>
                  <a:pt x="4231640" y="7620"/>
                </a:lnTo>
                <a:lnTo>
                  <a:pt x="4231640" y="8890"/>
                </a:lnTo>
                <a:lnTo>
                  <a:pt x="5754370" y="8890"/>
                </a:lnTo>
                <a:lnTo>
                  <a:pt x="5754370" y="7620"/>
                </a:lnTo>
                <a:close/>
              </a:path>
              <a:path w="8822690" h="8890">
                <a:moveTo>
                  <a:pt x="8822690" y="12"/>
                </a:moveTo>
                <a:lnTo>
                  <a:pt x="8027670" y="12"/>
                </a:lnTo>
                <a:lnTo>
                  <a:pt x="8027670" y="1270"/>
                </a:lnTo>
                <a:lnTo>
                  <a:pt x="8022590" y="1270"/>
                </a:lnTo>
                <a:lnTo>
                  <a:pt x="8022590" y="2540"/>
                </a:lnTo>
                <a:lnTo>
                  <a:pt x="8017510" y="2540"/>
                </a:lnTo>
                <a:lnTo>
                  <a:pt x="8017510" y="3822"/>
                </a:lnTo>
                <a:lnTo>
                  <a:pt x="8012430" y="3822"/>
                </a:lnTo>
                <a:lnTo>
                  <a:pt x="8012430" y="5080"/>
                </a:lnTo>
                <a:lnTo>
                  <a:pt x="8007350" y="5080"/>
                </a:lnTo>
                <a:lnTo>
                  <a:pt x="8007350" y="6362"/>
                </a:lnTo>
                <a:lnTo>
                  <a:pt x="8001000" y="6362"/>
                </a:lnTo>
                <a:lnTo>
                  <a:pt x="8001000" y="7620"/>
                </a:lnTo>
                <a:lnTo>
                  <a:pt x="7995920" y="7620"/>
                </a:lnTo>
                <a:lnTo>
                  <a:pt x="7995920" y="8890"/>
                </a:lnTo>
                <a:lnTo>
                  <a:pt x="8792210" y="8890"/>
                </a:lnTo>
                <a:lnTo>
                  <a:pt x="8792210" y="7620"/>
                </a:lnTo>
                <a:lnTo>
                  <a:pt x="8797290" y="7620"/>
                </a:lnTo>
                <a:lnTo>
                  <a:pt x="8797290" y="6362"/>
                </a:lnTo>
                <a:lnTo>
                  <a:pt x="8802370" y="6362"/>
                </a:lnTo>
                <a:lnTo>
                  <a:pt x="8802370" y="5080"/>
                </a:lnTo>
                <a:lnTo>
                  <a:pt x="8807450" y="5080"/>
                </a:lnTo>
                <a:lnTo>
                  <a:pt x="8807450" y="3822"/>
                </a:lnTo>
                <a:lnTo>
                  <a:pt x="8812530" y="3822"/>
                </a:lnTo>
                <a:lnTo>
                  <a:pt x="8812530" y="2540"/>
                </a:lnTo>
                <a:lnTo>
                  <a:pt x="8817610" y="2540"/>
                </a:lnTo>
                <a:lnTo>
                  <a:pt x="8817610" y="1270"/>
                </a:lnTo>
                <a:lnTo>
                  <a:pt x="8822690" y="1270"/>
                </a:lnTo>
                <a:lnTo>
                  <a:pt x="8822690" y="12"/>
                </a:lnTo>
                <a:close/>
              </a:path>
            </a:pathLst>
          </a:custGeom>
          <a:solidFill>
            <a:srgbClr val="00A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8890"/>
          </a:xfrm>
          <a:custGeom>
            <a:avLst/>
            <a:gdLst/>
            <a:ahLst/>
            <a:cxnLst/>
            <a:rect l="l" t="t" r="r" b="b"/>
            <a:pathLst>
              <a:path w="8787130" h="8890">
                <a:moveTo>
                  <a:pt x="13449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313180" y="8890"/>
                </a:lnTo>
                <a:lnTo>
                  <a:pt x="1313180" y="7620"/>
                </a:lnTo>
                <a:lnTo>
                  <a:pt x="1318260" y="7620"/>
                </a:lnTo>
                <a:lnTo>
                  <a:pt x="1318260" y="6350"/>
                </a:lnTo>
                <a:lnTo>
                  <a:pt x="1324610" y="6350"/>
                </a:lnTo>
                <a:lnTo>
                  <a:pt x="1324610" y="5080"/>
                </a:lnTo>
                <a:lnTo>
                  <a:pt x="1329690" y="5080"/>
                </a:lnTo>
                <a:lnTo>
                  <a:pt x="1329690" y="3810"/>
                </a:lnTo>
                <a:lnTo>
                  <a:pt x="1334770" y="3810"/>
                </a:lnTo>
                <a:lnTo>
                  <a:pt x="1334770" y="2540"/>
                </a:lnTo>
                <a:lnTo>
                  <a:pt x="1339850" y="2540"/>
                </a:lnTo>
                <a:lnTo>
                  <a:pt x="1339850" y="1270"/>
                </a:lnTo>
                <a:lnTo>
                  <a:pt x="1344930" y="1270"/>
                </a:lnTo>
                <a:lnTo>
                  <a:pt x="1344930" y="0"/>
                </a:lnTo>
                <a:close/>
              </a:path>
              <a:path w="8787130" h="8890">
                <a:moveTo>
                  <a:pt x="5806440" y="7632"/>
                </a:moveTo>
                <a:lnTo>
                  <a:pt x="5798820" y="7632"/>
                </a:lnTo>
                <a:lnTo>
                  <a:pt x="5798820" y="6350"/>
                </a:lnTo>
                <a:lnTo>
                  <a:pt x="5791200" y="6350"/>
                </a:lnTo>
                <a:lnTo>
                  <a:pt x="5791200" y="5080"/>
                </a:lnTo>
                <a:lnTo>
                  <a:pt x="5783580" y="5080"/>
                </a:lnTo>
                <a:lnTo>
                  <a:pt x="5783580" y="3822"/>
                </a:lnTo>
                <a:lnTo>
                  <a:pt x="5777230" y="3822"/>
                </a:lnTo>
                <a:lnTo>
                  <a:pt x="5777230" y="2540"/>
                </a:lnTo>
                <a:lnTo>
                  <a:pt x="5769610" y="2540"/>
                </a:lnTo>
                <a:lnTo>
                  <a:pt x="5769610" y="1282"/>
                </a:lnTo>
                <a:lnTo>
                  <a:pt x="5761990" y="1282"/>
                </a:lnTo>
                <a:lnTo>
                  <a:pt x="5761990" y="0"/>
                </a:lnTo>
                <a:lnTo>
                  <a:pt x="4243070" y="0"/>
                </a:lnTo>
                <a:lnTo>
                  <a:pt x="4243070" y="1282"/>
                </a:lnTo>
                <a:lnTo>
                  <a:pt x="4254500" y="1282"/>
                </a:lnTo>
                <a:lnTo>
                  <a:pt x="4254500" y="2540"/>
                </a:lnTo>
                <a:lnTo>
                  <a:pt x="4265930" y="2540"/>
                </a:lnTo>
                <a:lnTo>
                  <a:pt x="4265930" y="3822"/>
                </a:lnTo>
                <a:lnTo>
                  <a:pt x="4277360" y="3822"/>
                </a:lnTo>
                <a:lnTo>
                  <a:pt x="4277360" y="5080"/>
                </a:lnTo>
                <a:lnTo>
                  <a:pt x="4290060" y="5080"/>
                </a:lnTo>
                <a:lnTo>
                  <a:pt x="4290060" y="6350"/>
                </a:lnTo>
                <a:lnTo>
                  <a:pt x="4301490" y="6350"/>
                </a:lnTo>
                <a:lnTo>
                  <a:pt x="4301490" y="7632"/>
                </a:lnTo>
                <a:lnTo>
                  <a:pt x="4312920" y="7632"/>
                </a:lnTo>
                <a:lnTo>
                  <a:pt x="4312920" y="8890"/>
                </a:lnTo>
                <a:lnTo>
                  <a:pt x="5806440" y="8890"/>
                </a:lnTo>
                <a:lnTo>
                  <a:pt x="5806440" y="7632"/>
                </a:lnTo>
                <a:close/>
              </a:path>
              <a:path w="8787130" h="8890">
                <a:moveTo>
                  <a:pt x="8787130" y="0"/>
                </a:moveTo>
                <a:lnTo>
                  <a:pt x="7990840" y="0"/>
                </a:lnTo>
                <a:lnTo>
                  <a:pt x="7990840" y="1282"/>
                </a:lnTo>
                <a:lnTo>
                  <a:pt x="7985760" y="1282"/>
                </a:lnTo>
                <a:lnTo>
                  <a:pt x="7985760" y="2540"/>
                </a:lnTo>
                <a:lnTo>
                  <a:pt x="7980680" y="2540"/>
                </a:lnTo>
                <a:lnTo>
                  <a:pt x="7980680" y="3822"/>
                </a:lnTo>
                <a:lnTo>
                  <a:pt x="7974330" y="3822"/>
                </a:lnTo>
                <a:lnTo>
                  <a:pt x="7974330" y="5080"/>
                </a:lnTo>
                <a:lnTo>
                  <a:pt x="7969250" y="5080"/>
                </a:lnTo>
                <a:lnTo>
                  <a:pt x="7969250" y="6350"/>
                </a:lnTo>
                <a:lnTo>
                  <a:pt x="7964170" y="6350"/>
                </a:lnTo>
                <a:lnTo>
                  <a:pt x="7964170" y="7632"/>
                </a:lnTo>
                <a:lnTo>
                  <a:pt x="7959090" y="7632"/>
                </a:lnTo>
                <a:lnTo>
                  <a:pt x="7959090" y="8890"/>
                </a:lnTo>
                <a:lnTo>
                  <a:pt x="8756650" y="8890"/>
                </a:lnTo>
                <a:lnTo>
                  <a:pt x="8756650" y="7632"/>
                </a:lnTo>
                <a:lnTo>
                  <a:pt x="8761730" y="7632"/>
                </a:lnTo>
                <a:lnTo>
                  <a:pt x="8761730" y="6350"/>
                </a:lnTo>
                <a:lnTo>
                  <a:pt x="8766810" y="6350"/>
                </a:lnTo>
                <a:lnTo>
                  <a:pt x="8766810" y="5080"/>
                </a:lnTo>
                <a:lnTo>
                  <a:pt x="8771877" y="5080"/>
                </a:lnTo>
                <a:lnTo>
                  <a:pt x="8771877" y="3822"/>
                </a:lnTo>
                <a:lnTo>
                  <a:pt x="8776970" y="3822"/>
                </a:lnTo>
                <a:lnTo>
                  <a:pt x="8776970" y="2540"/>
                </a:lnTo>
                <a:lnTo>
                  <a:pt x="8782050" y="2540"/>
                </a:lnTo>
                <a:lnTo>
                  <a:pt x="8782050" y="1282"/>
                </a:lnTo>
                <a:lnTo>
                  <a:pt x="8787130" y="1282"/>
                </a:lnTo>
                <a:lnTo>
                  <a:pt x="8787130" y="0"/>
                </a:lnTo>
                <a:close/>
              </a:path>
            </a:pathLst>
          </a:custGeom>
          <a:solidFill>
            <a:srgbClr val="00A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0" y="448309"/>
            <a:ext cx="8751570" cy="8890"/>
          </a:xfrm>
          <a:custGeom>
            <a:avLst/>
            <a:gdLst/>
            <a:ahLst/>
            <a:cxnLst/>
            <a:rect l="l" t="t" r="r" b="b"/>
            <a:pathLst>
              <a:path w="8751570" h="8890">
                <a:moveTo>
                  <a:pt x="130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76350" y="8890"/>
                </a:lnTo>
                <a:lnTo>
                  <a:pt x="1276350" y="7620"/>
                </a:lnTo>
                <a:lnTo>
                  <a:pt x="1281430" y="7620"/>
                </a:lnTo>
                <a:lnTo>
                  <a:pt x="1281430" y="6350"/>
                </a:lnTo>
                <a:lnTo>
                  <a:pt x="1286510" y="6350"/>
                </a:lnTo>
                <a:lnTo>
                  <a:pt x="1286510" y="5080"/>
                </a:lnTo>
                <a:lnTo>
                  <a:pt x="1292860" y="5080"/>
                </a:lnTo>
                <a:lnTo>
                  <a:pt x="1292860" y="3810"/>
                </a:lnTo>
                <a:lnTo>
                  <a:pt x="1297940" y="3810"/>
                </a:lnTo>
                <a:lnTo>
                  <a:pt x="1297940" y="2540"/>
                </a:lnTo>
                <a:lnTo>
                  <a:pt x="1303020" y="2540"/>
                </a:lnTo>
                <a:lnTo>
                  <a:pt x="1303020" y="1270"/>
                </a:lnTo>
                <a:lnTo>
                  <a:pt x="1308100" y="1270"/>
                </a:lnTo>
                <a:lnTo>
                  <a:pt x="1308100" y="0"/>
                </a:lnTo>
                <a:close/>
              </a:path>
              <a:path w="8751570" h="8890">
                <a:moveTo>
                  <a:pt x="5858510" y="7632"/>
                </a:moveTo>
                <a:lnTo>
                  <a:pt x="5850890" y="7632"/>
                </a:lnTo>
                <a:lnTo>
                  <a:pt x="5850890" y="6350"/>
                </a:lnTo>
                <a:lnTo>
                  <a:pt x="5844540" y="6350"/>
                </a:lnTo>
                <a:lnTo>
                  <a:pt x="5844540" y="5092"/>
                </a:lnTo>
                <a:lnTo>
                  <a:pt x="5836920" y="5092"/>
                </a:lnTo>
                <a:lnTo>
                  <a:pt x="5836920" y="3810"/>
                </a:lnTo>
                <a:lnTo>
                  <a:pt x="5829300" y="3810"/>
                </a:lnTo>
                <a:lnTo>
                  <a:pt x="5829300" y="2540"/>
                </a:lnTo>
                <a:lnTo>
                  <a:pt x="5821680" y="2540"/>
                </a:lnTo>
                <a:lnTo>
                  <a:pt x="5821680" y="1282"/>
                </a:lnTo>
                <a:lnTo>
                  <a:pt x="5814060" y="1282"/>
                </a:lnTo>
                <a:lnTo>
                  <a:pt x="5814060" y="0"/>
                </a:lnTo>
                <a:lnTo>
                  <a:pt x="4324350" y="0"/>
                </a:lnTo>
                <a:lnTo>
                  <a:pt x="4324350" y="1282"/>
                </a:lnTo>
                <a:lnTo>
                  <a:pt x="4335780" y="1282"/>
                </a:lnTo>
                <a:lnTo>
                  <a:pt x="4335780" y="2540"/>
                </a:lnTo>
                <a:lnTo>
                  <a:pt x="4348480" y="2540"/>
                </a:lnTo>
                <a:lnTo>
                  <a:pt x="4348480" y="3810"/>
                </a:lnTo>
                <a:lnTo>
                  <a:pt x="4359910" y="3810"/>
                </a:lnTo>
                <a:lnTo>
                  <a:pt x="4359910" y="5092"/>
                </a:lnTo>
                <a:lnTo>
                  <a:pt x="4371340" y="5092"/>
                </a:lnTo>
                <a:lnTo>
                  <a:pt x="4371340" y="6350"/>
                </a:lnTo>
                <a:lnTo>
                  <a:pt x="4382770" y="6350"/>
                </a:lnTo>
                <a:lnTo>
                  <a:pt x="4382770" y="7632"/>
                </a:lnTo>
                <a:lnTo>
                  <a:pt x="4395470" y="7632"/>
                </a:lnTo>
                <a:lnTo>
                  <a:pt x="4395470" y="8890"/>
                </a:lnTo>
                <a:lnTo>
                  <a:pt x="5858510" y="8890"/>
                </a:lnTo>
                <a:lnTo>
                  <a:pt x="5858510" y="7632"/>
                </a:lnTo>
                <a:close/>
              </a:path>
              <a:path w="8751570" h="8890">
                <a:moveTo>
                  <a:pt x="8751557" y="0"/>
                </a:moveTo>
                <a:lnTo>
                  <a:pt x="7954010" y="0"/>
                </a:lnTo>
                <a:lnTo>
                  <a:pt x="7954010" y="1282"/>
                </a:lnTo>
                <a:lnTo>
                  <a:pt x="7948930" y="1282"/>
                </a:lnTo>
                <a:lnTo>
                  <a:pt x="7948930" y="2540"/>
                </a:lnTo>
                <a:lnTo>
                  <a:pt x="7942580" y="2540"/>
                </a:lnTo>
                <a:lnTo>
                  <a:pt x="7942580" y="3810"/>
                </a:lnTo>
                <a:lnTo>
                  <a:pt x="7937500" y="3810"/>
                </a:lnTo>
                <a:lnTo>
                  <a:pt x="7937500" y="5092"/>
                </a:lnTo>
                <a:lnTo>
                  <a:pt x="7932420" y="5092"/>
                </a:lnTo>
                <a:lnTo>
                  <a:pt x="7932420" y="6350"/>
                </a:lnTo>
                <a:lnTo>
                  <a:pt x="7927340" y="6350"/>
                </a:lnTo>
                <a:lnTo>
                  <a:pt x="7927340" y="7632"/>
                </a:lnTo>
                <a:lnTo>
                  <a:pt x="7922260" y="7632"/>
                </a:lnTo>
                <a:lnTo>
                  <a:pt x="7922260" y="8890"/>
                </a:lnTo>
                <a:lnTo>
                  <a:pt x="8721077" y="8890"/>
                </a:lnTo>
                <a:lnTo>
                  <a:pt x="8721077" y="7632"/>
                </a:lnTo>
                <a:lnTo>
                  <a:pt x="8726170" y="7632"/>
                </a:lnTo>
                <a:lnTo>
                  <a:pt x="8726170" y="6350"/>
                </a:lnTo>
                <a:lnTo>
                  <a:pt x="8731250" y="6350"/>
                </a:lnTo>
                <a:lnTo>
                  <a:pt x="8731250" y="5092"/>
                </a:lnTo>
                <a:lnTo>
                  <a:pt x="8736330" y="5092"/>
                </a:lnTo>
                <a:lnTo>
                  <a:pt x="8736330" y="3810"/>
                </a:lnTo>
                <a:lnTo>
                  <a:pt x="8741410" y="3810"/>
                </a:lnTo>
                <a:lnTo>
                  <a:pt x="8741410" y="2540"/>
                </a:lnTo>
                <a:lnTo>
                  <a:pt x="8746477" y="2540"/>
                </a:lnTo>
                <a:lnTo>
                  <a:pt x="8746477" y="1282"/>
                </a:lnTo>
                <a:lnTo>
                  <a:pt x="8751557" y="1282"/>
                </a:lnTo>
                <a:lnTo>
                  <a:pt x="8751557" y="0"/>
                </a:lnTo>
                <a:close/>
              </a:path>
            </a:pathLst>
          </a:custGeom>
          <a:solidFill>
            <a:srgbClr val="00A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6010" cy="9525"/>
          </a:xfrm>
          <a:custGeom>
            <a:avLst/>
            <a:gdLst/>
            <a:ahLst/>
            <a:cxnLst/>
            <a:rect l="l" t="t" r="r" b="b"/>
            <a:pathLst>
              <a:path w="8716010" h="9525">
                <a:moveTo>
                  <a:pt x="127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39520" y="8890"/>
                </a:lnTo>
                <a:lnTo>
                  <a:pt x="1239520" y="7620"/>
                </a:lnTo>
                <a:lnTo>
                  <a:pt x="1244600" y="7620"/>
                </a:lnTo>
                <a:lnTo>
                  <a:pt x="1244600" y="6350"/>
                </a:lnTo>
                <a:lnTo>
                  <a:pt x="1249680" y="6350"/>
                </a:lnTo>
                <a:lnTo>
                  <a:pt x="1249680" y="5080"/>
                </a:lnTo>
                <a:lnTo>
                  <a:pt x="1254760" y="5080"/>
                </a:lnTo>
                <a:lnTo>
                  <a:pt x="1254760" y="3810"/>
                </a:lnTo>
                <a:lnTo>
                  <a:pt x="1259840" y="3810"/>
                </a:lnTo>
                <a:lnTo>
                  <a:pt x="1259840" y="2540"/>
                </a:lnTo>
                <a:lnTo>
                  <a:pt x="1266190" y="2540"/>
                </a:lnTo>
                <a:lnTo>
                  <a:pt x="1266190" y="1270"/>
                </a:lnTo>
                <a:lnTo>
                  <a:pt x="1271270" y="1270"/>
                </a:lnTo>
                <a:lnTo>
                  <a:pt x="1271270" y="0"/>
                </a:lnTo>
                <a:close/>
              </a:path>
              <a:path w="8716010" h="9525">
                <a:moveTo>
                  <a:pt x="5910580" y="7620"/>
                </a:moveTo>
                <a:lnTo>
                  <a:pt x="5904230" y="7620"/>
                </a:lnTo>
                <a:lnTo>
                  <a:pt x="5904230" y="6350"/>
                </a:lnTo>
                <a:lnTo>
                  <a:pt x="5896597" y="6350"/>
                </a:lnTo>
                <a:lnTo>
                  <a:pt x="5896597" y="5092"/>
                </a:lnTo>
                <a:lnTo>
                  <a:pt x="5888990" y="5092"/>
                </a:lnTo>
                <a:lnTo>
                  <a:pt x="5888990" y="3810"/>
                </a:lnTo>
                <a:lnTo>
                  <a:pt x="5881370" y="3810"/>
                </a:lnTo>
                <a:lnTo>
                  <a:pt x="5881370" y="2552"/>
                </a:lnTo>
                <a:lnTo>
                  <a:pt x="5873750" y="2552"/>
                </a:lnTo>
                <a:lnTo>
                  <a:pt x="5873750" y="1270"/>
                </a:lnTo>
                <a:lnTo>
                  <a:pt x="5866130" y="1270"/>
                </a:lnTo>
                <a:lnTo>
                  <a:pt x="5866130" y="0"/>
                </a:lnTo>
                <a:lnTo>
                  <a:pt x="4406900" y="0"/>
                </a:lnTo>
                <a:lnTo>
                  <a:pt x="4406900" y="1270"/>
                </a:lnTo>
                <a:lnTo>
                  <a:pt x="4418330" y="1270"/>
                </a:lnTo>
                <a:lnTo>
                  <a:pt x="4418330" y="2552"/>
                </a:lnTo>
                <a:lnTo>
                  <a:pt x="4429760" y="2552"/>
                </a:lnTo>
                <a:lnTo>
                  <a:pt x="4429760" y="3810"/>
                </a:lnTo>
                <a:lnTo>
                  <a:pt x="4441190" y="3810"/>
                </a:lnTo>
                <a:lnTo>
                  <a:pt x="4441190" y="5092"/>
                </a:lnTo>
                <a:lnTo>
                  <a:pt x="4453890" y="5092"/>
                </a:lnTo>
                <a:lnTo>
                  <a:pt x="4453890" y="6350"/>
                </a:lnTo>
                <a:lnTo>
                  <a:pt x="4465320" y="6350"/>
                </a:lnTo>
                <a:lnTo>
                  <a:pt x="4465320" y="7620"/>
                </a:lnTo>
                <a:lnTo>
                  <a:pt x="4476750" y="7620"/>
                </a:lnTo>
                <a:lnTo>
                  <a:pt x="4476750" y="8902"/>
                </a:lnTo>
                <a:lnTo>
                  <a:pt x="5910580" y="8902"/>
                </a:lnTo>
                <a:lnTo>
                  <a:pt x="5910580" y="7620"/>
                </a:lnTo>
                <a:close/>
              </a:path>
              <a:path w="8716010" h="9525">
                <a:moveTo>
                  <a:pt x="8716010" y="0"/>
                </a:moveTo>
                <a:lnTo>
                  <a:pt x="7917180" y="0"/>
                </a:lnTo>
                <a:lnTo>
                  <a:pt x="7917180" y="1270"/>
                </a:lnTo>
                <a:lnTo>
                  <a:pt x="7913370" y="1270"/>
                </a:lnTo>
                <a:lnTo>
                  <a:pt x="7913370" y="2552"/>
                </a:lnTo>
                <a:lnTo>
                  <a:pt x="7903210" y="2552"/>
                </a:lnTo>
                <a:lnTo>
                  <a:pt x="7903210" y="3810"/>
                </a:lnTo>
                <a:lnTo>
                  <a:pt x="7896860" y="3810"/>
                </a:lnTo>
                <a:lnTo>
                  <a:pt x="7896860" y="5092"/>
                </a:lnTo>
                <a:lnTo>
                  <a:pt x="7890510" y="5092"/>
                </a:lnTo>
                <a:lnTo>
                  <a:pt x="7890510" y="6350"/>
                </a:lnTo>
                <a:lnTo>
                  <a:pt x="7882890" y="6350"/>
                </a:lnTo>
                <a:lnTo>
                  <a:pt x="7882890" y="7620"/>
                </a:lnTo>
                <a:lnTo>
                  <a:pt x="7876540" y="7620"/>
                </a:lnTo>
                <a:lnTo>
                  <a:pt x="7876540" y="8902"/>
                </a:lnTo>
                <a:lnTo>
                  <a:pt x="8685530" y="8902"/>
                </a:lnTo>
                <a:lnTo>
                  <a:pt x="8685530" y="7620"/>
                </a:lnTo>
                <a:lnTo>
                  <a:pt x="8690610" y="7620"/>
                </a:lnTo>
                <a:lnTo>
                  <a:pt x="8690610" y="6350"/>
                </a:lnTo>
                <a:lnTo>
                  <a:pt x="8695677" y="6350"/>
                </a:lnTo>
                <a:lnTo>
                  <a:pt x="8695677" y="5092"/>
                </a:lnTo>
                <a:lnTo>
                  <a:pt x="8700757" y="5092"/>
                </a:lnTo>
                <a:lnTo>
                  <a:pt x="8700757" y="3810"/>
                </a:lnTo>
                <a:lnTo>
                  <a:pt x="8705850" y="3810"/>
                </a:lnTo>
                <a:lnTo>
                  <a:pt x="8705850" y="2552"/>
                </a:lnTo>
                <a:lnTo>
                  <a:pt x="8710930" y="2552"/>
                </a:lnTo>
                <a:lnTo>
                  <a:pt x="8710930" y="1270"/>
                </a:lnTo>
                <a:lnTo>
                  <a:pt x="8716010" y="1270"/>
                </a:lnTo>
                <a:lnTo>
                  <a:pt x="8716010" y="0"/>
                </a:lnTo>
                <a:close/>
              </a:path>
            </a:pathLst>
          </a:custGeom>
          <a:solidFill>
            <a:srgbClr val="00AA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0" y="466089"/>
            <a:ext cx="8680450" cy="10160"/>
          </a:xfrm>
          <a:custGeom>
            <a:avLst/>
            <a:gdLst/>
            <a:ahLst/>
            <a:cxnLst/>
            <a:rect l="l" t="t" r="r" b="b"/>
            <a:pathLst>
              <a:path w="8680450" h="10159">
                <a:moveTo>
                  <a:pt x="12344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198867" y="10160"/>
                </a:lnTo>
                <a:lnTo>
                  <a:pt x="1198867" y="8890"/>
                </a:lnTo>
                <a:lnTo>
                  <a:pt x="1202690" y="8890"/>
                </a:lnTo>
                <a:lnTo>
                  <a:pt x="1202690" y="7620"/>
                </a:lnTo>
                <a:lnTo>
                  <a:pt x="1205230" y="7620"/>
                </a:lnTo>
                <a:lnTo>
                  <a:pt x="1205230" y="6350"/>
                </a:lnTo>
                <a:lnTo>
                  <a:pt x="1212850" y="6350"/>
                </a:lnTo>
                <a:lnTo>
                  <a:pt x="1212850" y="5080"/>
                </a:lnTo>
                <a:lnTo>
                  <a:pt x="1217930" y="5080"/>
                </a:lnTo>
                <a:lnTo>
                  <a:pt x="1217930" y="3810"/>
                </a:lnTo>
                <a:lnTo>
                  <a:pt x="1223010" y="3810"/>
                </a:lnTo>
                <a:lnTo>
                  <a:pt x="1223010" y="2540"/>
                </a:lnTo>
                <a:lnTo>
                  <a:pt x="1228090" y="2540"/>
                </a:lnTo>
                <a:lnTo>
                  <a:pt x="1228090" y="1270"/>
                </a:lnTo>
                <a:lnTo>
                  <a:pt x="1234440" y="1270"/>
                </a:lnTo>
                <a:lnTo>
                  <a:pt x="1234440" y="0"/>
                </a:lnTo>
                <a:close/>
              </a:path>
              <a:path w="8680450" h="10159">
                <a:moveTo>
                  <a:pt x="5971540" y="8902"/>
                </a:moveTo>
                <a:lnTo>
                  <a:pt x="5963907" y="8902"/>
                </a:lnTo>
                <a:lnTo>
                  <a:pt x="5963907" y="7620"/>
                </a:lnTo>
                <a:lnTo>
                  <a:pt x="5956300" y="7620"/>
                </a:lnTo>
                <a:lnTo>
                  <a:pt x="5956300" y="6362"/>
                </a:lnTo>
                <a:lnTo>
                  <a:pt x="5948680" y="6362"/>
                </a:lnTo>
                <a:lnTo>
                  <a:pt x="5948680" y="5080"/>
                </a:lnTo>
                <a:lnTo>
                  <a:pt x="5941047" y="5080"/>
                </a:lnTo>
                <a:lnTo>
                  <a:pt x="5941047" y="3810"/>
                </a:lnTo>
                <a:lnTo>
                  <a:pt x="5933440" y="3810"/>
                </a:lnTo>
                <a:lnTo>
                  <a:pt x="5933440" y="2552"/>
                </a:lnTo>
                <a:lnTo>
                  <a:pt x="5925820" y="2552"/>
                </a:lnTo>
                <a:lnTo>
                  <a:pt x="5925820" y="1270"/>
                </a:lnTo>
                <a:lnTo>
                  <a:pt x="5918200" y="1270"/>
                </a:lnTo>
                <a:lnTo>
                  <a:pt x="5918200" y="12"/>
                </a:lnTo>
                <a:lnTo>
                  <a:pt x="4488180" y="12"/>
                </a:lnTo>
                <a:lnTo>
                  <a:pt x="4488180" y="1270"/>
                </a:lnTo>
                <a:lnTo>
                  <a:pt x="4499610" y="1270"/>
                </a:lnTo>
                <a:lnTo>
                  <a:pt x="4499610" y="2552"/>
                </a:lnTo>
                <a:lnTo>
                  <a:pt x="4512310" y="2552"/>
                </a:lnTo>
                <a:lnTo>
                  <a:pt x="4512310" y="3810"/>
                </a:lnTo>
                <a:lnTo>
                  <a:pt x="4523740" y="3810"/>
                </a:lnTo>
                <a:lnTo>
                  <a:pt x="4523740" y="5080"/>
                </a:lnTo>
                <a:lnTo>
                  <a:pt x="4535170" y="5080"/>
                </a:lnTo>
                <a:lnTo>
                  <a:pt x="4535170" y="6362"/>
                </a:lnTo>
                <a:lnTo>
                  <a:pt x="4546600" y="6362"/>
                </a:lnTo>
                <a:lnTo>
                  <a:pt x="4546600" y="7620"/>
                </a:lnTo>
                <a:lnTo>
                  <a:pt x="4558030" y="7620"/>
                </a:lnTo>
                <a:lnTo>
                  <a:pt x="4558030" y="8902"/>
                </a:lnTo>
                <a:lnTo>
                  <a:pt x="4570730" y="8902"/>
                </a:lnTo>
                <a:lnTo>
                  <a:pt x="4570730" y="10160"/>
                </a:lnTo>
                <a:lnTo>
                  <a:pt x="5971540" y="10160"/>
                </a:lnTo>
                <a:lnTo>
                  <a:pt x="5971540" y="8902"/>
                </a:lnTo>
                <a:close/>
              </a:path>
              <a:path w="8680450" h="10159">
                <a:moveTo>
                  <a:pt x="8680450" y="12"/>
                </a:moveTo>
                <a:lnTo>
                  <a:pt x="7870190" y="12"/>
                </a:lnTo>
                <a:lnTo>
                  <a:pt x="7870190" y="1270"/>
                </a:lnTo>
                <a:lnTo>
                  <a:pt x="7862570" y="1270"/>
                </a:lnTo>
                <a:lnTo>
                  <a:pt x="7862570" y="2552"/>
                </a:lnTo>
                <a:lnTo>
                  <a:pt x="7856220" y="2552"/>
                </a:lnTo>
                <a:lnTo>
                  <a:pt x="7856220" y="3810"/>
                </a:lnTo>
                <a:lnTo>
                  <a:pt x="7848600" y="3810"/>
                </a:lnTo>
                <a:lnTo>
                  <a:pt x="7848600" y="5080"/>
                </a:lnTo>
                <a:lnTo>
                  <a:pt x="7842250" y="5080"/>
                </a:lnTo>
                <a:lnTo>
                  <a:pt x="7842250" y="6362"/>
                </a:lnTo>
                <a:lnTo>
                  <a:pt x="7835900" y="6362"/>
                </a:lnTo>
                <a:lnTo>
                  <a:pt x="7835900" y="7620"/>
                </a:lnTo>
                <a:lnTo>
                  <a:pt x="7828280" y="7620"/>
                </a:lnTo>
                <a:lnTo>
                  <a:pt x="7828280" y="8902"/>
                </a:lnTo>
                <a:lnTo>
                  <a:pt x="7821930" y="8902"/>
                </a:lnTo>
                <a:lnTo>
                  <a:pt x="7821930" y="10160"/>
                </a:lnTo>
                <a:lnTo>
                  <a:pt x="8643620" y="10160"/>
                </a:lnTo>
                <a:lnTo>
                  <a:pt x="8643620" y="8902"/>
                </a:lnTo>
                <a:lnTo>
                  <a:pt x="8649970" y="8902"/>
                </a:lnTo>
                <a:lnTo>
                  <a:pt x="8649970" y="7620"/>
                </a:lnTo>
                <a:lnTo>
                  <a:pt x="8655050" y="7620"/>
                </a:lnTo>
                <a:lnTo>
                  <a:pt x="8655050" y="6362"/>
                </a:lnTo>
                <a:lnTo>
                  <a:pt x="8660130" y="6362"/>
                </a:lnTo>
                <a:lnTo>
                  <a:pt x="8660130" y="5080"/>
                </a:lnTo>
                <a:lnTo>
                  <a:pt x="8665210" y="5080"/>
                </a:lnTo>
                <a:lnTo>
                  <a:pt x="8665210" y="3810"/>
                </a:lnTo>
                <a:lnTo>
                  <a:pt x="8670290" y="3810"/>
                </a:lnTo>
                <a:lnTo>
                  <a:pt x="8670290" y="2552"/>
                </a:lnTo>
                <a:lnTo>
                  <a:pt x="8675370" y="2552"/>
                </a:lnTo>
                <a:lnTo>
                  <a:pt x="8675370" y="1270"/>
                </a:lnTo>
                <a:lnTo>
                  <a:pt x="8680450" y="1270"/>
                </a:lnTo>
                <a:lnTo>
                  <a:pt x="8680450" y="12"/>
                </a:lnTo>
                <a:close/>
              </a:path>
            </a:pathLst>
          </a:custGeom>
          <a:solidFill>
            <a:srgbClr val="00A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9810" cy="9525"/>
          </a:xfrm>
          <a:custGeom>
            <a:avLst/>
            <a:gdLst/>
            <a:ahLst/>
            <a:cxnLst/>
            <a:rect l="l" t="t" r="r" b="b"/>
            <a:pathLst>
              <a:path w="8639810" h="9525">
                <a:moveTo>
                  <a:pt x="11950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70940" y="8890"/>
                </a:lnTo>
                <a:lnTo>
                  <a:pt x="1170940" y="7620"/>
                </a:lnTo>
                <a:lnTo>
                  <a:pt x="1174750" y="7620"/>
                </a:lnTo>
                <a:lnTo>
                  <a:pt x="1174750" y="6350"/>
                </a:lnTo>
                <a:lnTo>
                  <a:pt x="1178560" y="6350"/>
                </a:lnTo>
                <a:lnTo>
                  <a:pt x="1178560" y="5080"/>
                </a:lnTo>
                <a:lnTo>
                  <a:pt x="1182370" y="5080"/>
                </a:lnTo>
                <a:lnTo>
                  <a:pt x="1182370" y="3810"/>
                </a:lnTo>
                <a:lnTo>
                  <a:pt x="1187450" y="3810"/>
                </a:lnTo>
                <a:lnTo>
                  <a:pt x="1187450" y="2540"/>
                </a:lnTo>
                <a:lnTo>
                  <a:pt x="1191260" y="2540"/>
                </a:lnTo>
                <a:lnTo>
                  <a:pt x="1191260" y="1270"/>
                </a:lnTo>
                <a:lnTo>
                  <a:pt x="1195070" y="1270"/>
                </a:lnTo>
                <a:lnTo>
                  <a:pt x="1195070" y="0"/>
                </a:lnTo>
                <a:close/>
              </a:path>
              <a:path w="8639810" h="9525">
                <a:moveTo>
                  <a:pt x="6023597" y="7620"/>
                </a:moveTo>
                <a:lnTo>
                  <a:pt x="6015990" y="7620"/>
                </a:lnTo>
                <a:lnTo>
                  <a:pt x="6015990" y="6350"/>
                </a:lnTo>
                <a:lnTo>
                  <a:pt x="6008370" y="6350"/>
                </a:lnTo>
                <a:lnTo>
                  <a:pt x="6008370" y="5092"/>
                </a:lnTo>
                <a:lnTo>
                  <a:pt x="6000750" y="5092"/>
                </a:lnTo>
                <a:lnTo>
                  <a:pt x="6000750" y="3810"/>
                </a:lnTo>
                <a:lnTo>
                  <a:pt x="5993130" y="3810"/>
                </a:lnTo>
                <a:lnTo>
                  <a:pt x="5993130" y="2552"/>
                </a:lnTo>
                <a:lnTo>
                  <a:pt x="5985510" y="2552"/>
                </a:lnTo>
                <a:lnTo>
                  <a:pt x="5985510" y="1270"/>
                </a:lnTo>
                <a:lnTo>
                  <a:pt x="5977890" y="1270"/>
                </a:lnTo>
                <a:lnTo>
                  <a:pt x="5977890" y="0"/>
                </a:lnTo>
                <a:lnTo>
                  <a:pt x="4582160" y="0"/>
                </a:lnTo>
                <a:lnTo>
                  <a:pt x="4582160" y="1270"/>
                </a:lnTo>
                <a:lnTo>
                  <a:pt x="4588510" y="1270"/>
                </a:lnTo>
                <a:lnTo>
                  <a:pt x="4588510" y="2552"/>
                </a:lnTo>
                <a:lnTo>
                  <a:pt x="4603750" y="2552"/>
                </a:lnTo>
                <a:lnTo>
                  <a:pt x="4603750" y="3810"/>
                </a:lnTo>
                <a:lnTo>
                  <a:pt x="4615180" y="3810"/>
                </a:lnTo>
                <a:lnTo>
                  <a:pt x="4615180" y="5092"/>
                </a:lnTo>
                <a:lnTo>
                  <a:pt x="4625340" y="5092"/>
                </a:lnTo>
                <a:lnTo>
                  <a:pt x="4625340" y="6350"/>
                </a:lnTo>
                <a:lnTo>
                  <a:pt x="4636770" y="6350"/>
                </a:lnTo>
                <a:lnTo>
                  <a:pt x="4636770" y="7620"/>
                </a:lnTo>
                <a:lnTo>
                  <a:pt x="4646930" y="7620"/>
                </a:lnTo>
                <a:lnTo>
                  <a:pt x="4646930" y="8902"/>
                </a:lnTo>
                <a:lnTo>
                  <a:pt x="6023597" y="8902"/>
                </a:lnTo>
                <a:lnTo>
                  <a:pt x="6023597" y="7620"/>
                </a:lnTo>
                <a:close/>
              </a:path>
              <a:path w="8639810" h="9525">
                <a:moveTo>
                  <a:pt x="8639810" y="0"/>
                </a:moveTo>
                <a:lnTo>
                  <a:pt x="7814310" y="0"/>
                </a:lnTo>
                <a:lnTo>
                  <a:pt x="7814310" y="1270"/>
                </a:lnTo>
                <a:lnTo>
                  <a:pt x="7807960" y="1270"/>
                </a:lnTo>
                <a:lnTo>
                  <a:pt x="7807960" y="2552"/>
                </a:lnTo>
                <a:lnTo>
                  <a:pt x="7801610" y="2552"/>
                </a:lnTo>
                <a:lnTo>
                  <a:pt x="7801610" y="3810"/>
                </a:lnTo>
                <a:lnTo>
                  <a:pt x="7793990" y="3810"/>
                </a:lnTo>
                <a:lnTo>
                  <a:pt x="7793990" y="5092"/>
                </a:lnTo>
                <a:lnTo>
                  <a:pt x="7787640" y="5092"/>
                </a:lnTo>
                <a:lnTo>
                  <a:pt x="7787640" y="6350"/>
                </a:lnTo>
                <a:lnTo>
                  <a:pt x="7781290" y="6350"/>
                </a:lnTo>
                <a:lnTo>
                  <a:pt x="7781290" y="7620"/>
                </a:lnTo>
                <a:lnTo>
                  <a:pt x="7773670" y="7620"/>
                </a:lnTo>
                <a:lnTo>
                  <a:pt x="7773670" y="8902"/>
                </a:lnTo>
                <a:lnTo>
                  <a:pt x="8604250" y="8902"/>
                </a:lnTo>
                <a:lnTo>
                  <a:pt x="8604250" y="7620"/>
                </a:lnTo>
                <a:lnTo>
                  <a:pt x="8610600" y="7620"/>
                </a:lnTo>
                <a:lnTo>
                  <a:pt x="8610600" y="6350"/>
                </a:lnTo>
                <a:lnTo>
                  <a:pt x="8615680" y="6350"/>
                </a:lnTo>
                <a:lnTo>
                  <a:pt x="8615680" y="5092"/>
                </a:lnTo>
                <a:lnTo>
                  <a:pt x="8622030" y="5092"/>
                </a:lnTo>
                <a:lnTo>
                  <a:pt x="8622030" y="3810"/>
                </a:lnTo>
                <a:lnTo>
                  <a:pt x="8628380" y="3810"/>
                </a:lnTo>
                <a:lnTo>
                  <a:pt x="8628380" y="2552"/>
                </a:lnTo>
                <a:lnTo>
                  <a:pt x="8633460" y="2552"/>
                </a:lnTo>
                <a:lnTo>
                  <a:pt x="8633460" y="1270"/>
                </a:lnTo>
                <a:lnTo>
                  <a:pt x="8639810" y="1270"/>
                </a:lnTo>
                <a:lnTo>
                  <a:pt x="8639810" y="0"/>
                </a:lnTo>
                <a:close/>
              </a:path>
            </a:pathLst>
          </a:custGeom>
          <a:solidFill>
            <a:srgbClr val="00A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7900" cy="9525"/>
          </a:xfrm>
          <a:custGeom>
            <a:avLst/>
            <a:gdLst/>
            <a:ahLst/>
            <a:cxnLst/>
            <a:rect l="l" t="t" r="r" b="b"/>
            <a:pathLst>
              <a:path w="8597900" h="9525">
                <a:moveTo>
                  <a:pt x="11671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43000" y="8890"/>
                </a:lnTo>
                <a:lnTo>
                  <a:pt x="1143000" y="7620"/>
                </a:lnTo>
                <a:lnTo>
                  <a:pt x="1148080" y="7620"/>
                </a:lnTo>
                <a:lnTo>
                  <a:pt x="1148080" y="6350"/>
                </a:lnTo>
                <a:lnTo>
                  <a:pt x="1151890" y="6350"/>
                </a:lnTo>
                <a:lnTo>
                  <a:pt x="1151890" y="5080"/>
                </a:lnTo>
                <a:lnTo>
                  <a:pt x="1155700" y="5080"/>
                </a:lnTo>
                <a:lnTo>
                  <a:pt x="1155700" y="3810"/>
                </a:lnTo>
                <a:lnTo>
                  <a:pt x="1159510" y="3810"/>
                </a:lnTo>
                <a:lnTo>
                  <a:pt x="1159510" y="2540"/>
                </a:lnTo>
                <a:lnTo>
                  <a:pt x="1163320" y="2540"/>
                </a:lnTo>
                <a:lnTo>
                  <a:pt x="1163320" y="1270"/>
                </a:lnTo>
                <a:lnTo>
                  <a:pt x="1167130" y="1270"/>
                </a:lnTo>
                <a:lnTo>
                  <a:pt x="1167130" y="0"/>
                </a:lnTo>
                <a:close/>
              </a:path>
              <a:path w="8597900" h="9525">
                <a:moveTo>
                  <a:pt x="6075680" y="7620"/>
                </a:moveTo>
                <a:lnTo>
                  <a:pt x="6068060" y="7620"/>
                </a:lnTo>
                <a:lnTo>
                  <a:pt x="6068060" y="6362"/>
                </a:lnTo>
                <a:lnTo>
                  <a:pt x="6060440" y="6362"/>
                </a:lnTo>
                <a:lnTo>
                  <a:pt x="6060440" y="5080"/>
                </a:lnTo>
                <a:lnTo>
                  <a:pt x="6052807" y="5080"/>
                </a:lnTo>
                <a:lnTo>
                  <a:pt x="6052807" y="3810"/>
                </a:lnTo>
                <a:lnTo>
                  <a:pt x="6045200" y="3810"/>
                </a:lnTo>
                <a:lnTo>
                  <a:pt x="6045200" y="2552"/>
                </a:lnTo>
                <a:lnTo>
                  <a:pt x="6037580" y="2552"/>
                </a:lnTo>
                <a:lnTo>
                  <a:pt x="6037580" y="1270"/>
                </a:lnTo>
                <a:lnTo>
                  <a:pt x="6031230" y="1270"/>
                </a:lnTo>
                <a:lnTo>
                  <a:pt x="6031230" y="12"/>
                </a:lnTo>
                <a:lnTo>
                  <a:pt x="4658360" y="12"/>
                </a:lnTo>
                <a:lnTo>
                  <a:pt x="4658360" y="1270"/>
                </a:lnTo>
                <a:lnTo>
                  <a:pt x="4669790" y="1270"/>
                </a:lnTo>
                <a:lnTo>
                  <a:pt x="4669790" y="2552"/>
                </a:lnTo>
                <a:lnTo>
                  <a:pt x="4679950" y="2552"/>
                </a:lnTo>
                <a:lnTo>
                  <a:pt x="4679950" y="3810"/>
                </a:lnTo>
                <a:lnTo>
                  <a:pt x="4691380" y="3810"/>
                </a:lnTo>
                <a:lnTo>
                  <a:pt x="4691380" y="5080"/>
                </a:lnTo>
                <a:lnTo>
                  <a:pt x="4701540" y="5080"/>
                </a:lnTo>
                <a:lnTo>
                  <a:pt x="4701540" y="6362"/>
                </a:lnTo>
                <a:lnTo>
                  <a:pt x="4712970" y="6362"/>
                </a:lnTo>
                <a:lnTo>
                  <a:pt x="4712970" y="7620"/>
                </a:lnTo>
                <a:lnTo>
                  <a:pt x="4723130" y="7620"/>
                </a:lnTo>
                <a:lnTo>
                  <a:pt x="4723130" y="8902"/>
                </a:lnTo>
                <a:lnTo>
                  <a:pt x="6075680" y="8902"/>
                </a:lnTo>
                <a:lnTo>
                  <a:pt x="6075680" y="7620"/>
                </a:lnTo>
                <a:close/>
              </a:path>
              <a:path w="8597900" h="9525">
                <a:moveTo>
                  <a:pt x="8597900" y="12"/>
                </a:moveTo>
                <a:lnTo>
                  <a:pt x="7767320" y="12"/>
                </a:lnTo>
                <a:lnTo>
                  <a:pt x="7767320" y="1270"/>
                </a:lnTo>
                <a:lnTo>
                  <a:pt x="7759700" y="1270"/>
                </a:lnTo>
                <a:lnTo>
                  <a:pt x="7759700" y="2552"/>
                </a:lnTo>
                <a:lnTo>
                  <a:pt x="7753350" y="2552"/>
                </a:lnTo>
                <a:lnTo>
                  <a:pt x="7753350" y="3810"/>
                </a:lnTo>
                <a:lnTo>
                  <a:pt x="7747000" y="3810"/>
                </a:lnTo>
                <a:lnTo>
                  <a:pt x="7747000" y="5080"/>
                </a:lnTo>
                <a:lnTo>
                  <a:pt x="7739380" y="5080"/>
                </a:lnTo>
                <a:lnTo>
                  <a:pt x="7739380" y="6362"/>
                </a:lnTo>
                <a:lnTo>
                  <a:pt x="7733030" y="6362"/>
                </a:lnTo>
                <a:lnTo>
                  <a:pt x="7733030" y="7620"/>
                </a:lnTo>
                <a:lnTo>
                  <a:pt x="7725410" y="7620"/>
                </a:lnTo>
                <a:lnTo>
                  <a:pt x="7725410" y="8902"/>
                </a:lnTo>
                <a:lnTo>
                  <a:pt x="8562327" y="8902"/>
                </a:lnTo>
                <a:lnTo>
                  <a:pt x="8562327" y="7620"/>
                </a:lnTo>
                <a:lnTo>
                  <a:pt x="8568677" y="7620"/>
                </a:lnTo>
                <a:lnTo>
                  <a:pt x="8568677" y="6362"/>
                </a:lnTo>
                <a:lnTo>
                  <a:pt x="8575027" y="6362"/>
                </a:lnTo>
                <a:lnTo>
                  <a:pt x="8575027" y="5080"/>
                </a:lnTo>
                <a:lnTo>
                  <a:pt x="8580120" y="5080"/>
                </a:lnTo>
                <a:lnTo>
                  <a:pt x="8580120" y="3810"/>
                </a:lnTo>
                <a:lnTo>
                  <a:pt x="8586470" y="3810"/>
                </a:lnTo>
                <a:lnTo>
                  <a:pt x="8586470" y="2552"/>
                </a:lnTo>
                <a:lnTo>
                  <a:pt x="8592820" y="2552"/>
                </a:lnTo>
                <a:lnTo>
                  <a:pt x="8592820" y="1270"/>
                </a:lnTo>
                <a:lnTo>
                  <a:pt x="8597900" y="1270"/>
                </a:lnTo>
                <a:lnTo>
                  <a:pt x="8597900" y="12"/>
                </a:lnTo>
                <a:close/>
              </a:path>
            </a:pathLst>
          </a:custGeom>
          <a:solidFill>
            <a:srgbClr val="00A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7260" cy="8890"/>
          </a:xfrm>
          <a:custGeom>
            <a:avLst/>
            <a:gdLst/>
            <a:ahLst/>
            <a:cxnLst/>
            <a:rect l="l" t="t" r="r" b="b"/>
            <a:pathLst>
              <a:path w="8557260" h="8890">
                <a:moveTo>
                  <a:pt x="11391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16317" y="8890"/>
                </a:lnTo>
                <a:lnTo>
                  <a:pt x="1116317" y="7620"/>
                </a:lnTo>
                <a:lnTo>
                  <a:pt x="1120140" y="7620"/>
                </a:lnTo>
                <a:lnTo>
                  <a:pt x="1120140" y="6350"/>
                </a:lnTo>
                <a:lnTo>
                  <a:pt x="1123950" y="6350"/>
                </a:lnTo>
                <a:lnTo>
                  <a:pt x="1123950" y="5080"/>
                </a:lnTo>
                <a:lnTo>
                  <a:pt x="1127760" y="5080"/>
                </a:lnTo>
                <a:lnTo>
                  <a:pt x="1127760" y="3810"/>
                </a:lnTo>
                <a:lnTo>
                  <a:pt x="1131570" y="3810"/>
                </a:lnTo>
                <a:lnTo>
                  <a:pt x="1131570" y="2540"/>
                </a:lnTo>
                <a:lnTo>
                  <a:pt x="1135380" y="2540"/>
                </a:lnTo>
                <a:lnTo>
                  <a:pt x="1135380" y="1270"/>
                </a:lnTo>
                <a:lnTo>
                  <a:pt x="1139190" y="1270"/>
                </a:lnTo>
                <a:lnTo>
                  <a:pt x="1139190" y="0"/>
                </a:lnTo>
                <a:close/>
              </a:path>
              <a:path w="8557260" h="8890">
                <a:moveTo>
                  <a:pt x="6127750" y="7620"/>
                </a:moveTo>
                <a:lnTo>
                  <a:pt x="6120130" y="7620"/>
                </a:lnTo>
                <a:lnTo>
                  <a:pt x="6120130" y="6362"/>
                </a:lnTo>
                <a:lnTo>
                  <a:pt x="6112497" y="6362"/>
                </a:lnTo>
                <a:lnTo>
                  <a:pt x="6112497" y="5080"/>
                </a:lnTo>
                <a:lnTo>
                  <a:pt x="6104890" y="5080"/>
                </a:lnTo>
                <a:lnTo>
                  <a:pt x="6104890" y="3822"/>
                </a:lnTo>
                <a:lnTo>
                  <a:pt x="6098540" y="3822"/>
                </a:lnTo>
                <a:lnTo>
                  <a:pt x="6098540" y="2540"/>
                </a:lnTo>
                <a:lnTo>
                  <a:pt x="6090920" y="2540"/>
                </a:lnTo>
                <a:lnTo>
                  <a:pt x="6090920" y="1270"/>
                </a:lnTo>
                <a:lnTo>
                  <a:pt x="6083300" y="1270"/>
                </a:lnTo>
                <a:lnTo>
                  <a:pt x="6083300" y="12"/>
                </a:lnTo>
                <a:lnTo>
                  <a:pt x="4734560" y="12"/>
                </a:lnTo>
                <a:lnTo>
                  <a:pt x="4734560" y="1270"/>
                </a:lnTo>
                <a:lnTo>
                  <a:pt x="4744720" y="1270"/>
                </a:lnTo>
                <a:lnTo>
                  <a:pt x="4744720" y="2540"/>
                </a:lnTo>
                <a:lnTo>
                  <a:pt x="4756150" y="2540"/>
                </a:lnTo>
                <a:lnTo>
                  <a:pt x="4756150" y="3822"/>
                </a:lnTo>
                <a:lnTo>
                  <a:pt x="4766310" y="3822"/>
                </a:lnTo>
                <a:lnTo>
                  <a:pt x="4766310" y="5080"/>
                </a:lnTo>
                <a:lnTo>
                  <a:pt x="4777740" y="5080"/>
                </a:lnTo>
                <a:lnTo>
                  <a:pt x="4777740" y="6362"/>
                </a:lnTo>
                <a:lnTo>
                  <a:pt x="4789170" y="6362"/>
                </a:lnTo>
                <a:lnTo>
                  <a:pt x="4789170" y="7620"/>
                </a:lnTo>
                <a:lnTo>
                  <a:pt x="4799330" y="7620"/>
                </a:lnTo>
                <a:lnTo>
                  <a:pt x="4799330" y="8890"/>
                </a:lnTo>
                <a:lnTo>
                  <a:pt x="6127750" y="8890"/>
                </a:lnTo>
                <a:lnTo>
                  <a:pt x="6127750" y="7620"/>
                </a:lnTo>
                <a:close/>
              </a:path>
              <a:path w="8557260" h="8890">
                <a:moveTo>
                  <a:pt x="8557260" y="12"/>
                </a:moveTo>
                <a:lnTo>
                  <a:pt x="7719060" y="12"/>
                </a:lnTo>
                <a:lnTo>
                  <a:pt x="7719060" y="1270"/>
                </a:lnTo>
                <a:lnTo>
                  <a:pt x="7712710" y="1270"/>
                </a:lnTo>
                <a:lnTo>
                  <a:pt x="7712710" y="2540"/>
                </a:lnTo>
                <a:lnTo>
                  <a:pt x="7705090" y="2540"/>
                </a:lnTo>
                <a:lnTo>
                  <a:pt x="7705090" y="3822"/>
                </a:lnTo>
                <a:lnTo>
                  <a:pt x="7698740" y="3822"/>
                </a:lnTo>
                <a:lnTo>
                  <a:pt x="7698740" y="5080"/>
                </a:lnTo>
                <a:lnTo>
                  <a:pt x="7692390" y="5080"/>
                </a:lnTo>
                <a:lnTo>
                  <a:pt x="7692390" y="6362"/>
                </a:lnTo>
                <a:lnTo>
                  <a:pt x="7684770" y="6362"/>
                </a:lnTo>
                <a:lnTo>
                  <a:pt x="7684770" y="7620"/>
                </a:lnTo>
                <a:lnTo>
                  <a:pt x="7678420" y="7620"/>
                </a:lnTo>
                <a:lnTo>
                  <a:pt x="7678420" y="8890"/>
                </a:lnTo>
                <a:lnTo>
                  <a:pt x="8521700" y="8890"/>
                </a:lnTo>
                <a:lnTo>
                  <a:pt x="8521700" y="7620"/>
                </a:lnTo>
                <a:lnTo>
                  <a:pt x="8526780" y="7620"/>
                </a:lnTo>
                <a:lnTo>
                  <a:pt x="8526780" y="6362"/>
                </a:lnTo>
                <a:lnTo>
                  <a:pt x="8533130" y="6362"/>
                </a:lnTo>
                <a:lnTo>
                  <a:pt x="8533130" y="5080"/>
                </a:lnTo>
                <a:lnTo>
                  <a:pt x="8539480" y="5080"/>
                </a:lnTo>
                <a:lnTo>
                  <a:pt x="8539480" y="3822"/>
                </a:lnTo>
                <a:lnTo>
                  <a:pt x="8544560" y="3822"/>
                </a:lnTo>
                <a:lnTo>
                  <a:pt x="8544560" y="2540"/>
                </a:lnTo>
                <a:lnTo>
                  <a:pt x="8550910" y="2540"/>
                </a:lnTo>
                <a:lnTo>
                  <a:pt x="8550910" y="1270"/>
                </a:lnTo>
                <a:lnTo>
                  <a:pt x="8557260" y="1270"/>
                </a:lnTo>
                <a:lnTo>
                  <a:pt x="8557260" y="12"/>
                </a:lnTo>
                <a:close/>
              </a:path>
            </a:pathLst>
          </a:custGeom>
          <a:solidFill>
            <a:srgbClr val="00A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5350" cy="10795"/>
          </a:xfrm>
          <a:custGeom>
            <a:avLst/>
            <a:gdLst/>
            <a:ahLst/>
            <a:cxnLst/>
            <a:rect l="l" t="t" r="r" b="b"/>
            <a:pathLst>
              <a:path w="8515350" h="10795">
                <a:moveTo>
                  <a:pt x="11125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084567" y="10160"/>
                </a:lnTo>
                <a:lnTo>
                  <a:pt x="1084567" y="8890"/>
                </a:lnTo>
                <a:lnTo>
                  <a:pt x="1088390" y="8890"/>
                </a:lnTo>
                <a:lnTo>
                  <a:pt x="1088390" y="7620"/>
                </a:lnTo>
                <a:lnTo>
                  <a:pt x="1092200" y="7620"/>
                </a:lnTo>
                <a:lnTo>
                  <a:pt x="1092200" y="6350"/>
                </a:lnTo>
                <a:lnTo>
                  <a:pt x="1096010" y="6350"/>
                </a:lnTo>
                <a:lnTo>
                  <a:pt x="1096010" y="5080"/>
                </a:lnTo>
                <a:lnTo>
                  <a:pt x="1099820" y="5080"/>
                </a:lnTo>
                <a:lnTo>
                  <a:pt x="1099820" y="3810"/>
                </a:lnTo>
                <a:lnTo>
                  <a:pt x="1103630" y="3810"/>
                </a:lnTo>
                <a:lnTo>
                  <a:pt x="1103630" y="2540"/>
                </a:lnTo>
                <a:lnTo>
                  <a:pt x="1108710" y="2540"/>
                </a:lnTo>
                <a:lnTo>
                  <a:pt x="1108710" y="1270"/>
                </a:lnTo>
                <a:lnTo>
                  <a:pt x="1112520" y="1270"/>
                </a:lnTo>
                <a:lnTo>
                  <a:pt x="1112520" y="0"/>
                </a:lnTo>
                <a:close/>
              </a:path>
              <a:path w="8515350" h="10795">
                <a:moveTo>
                  <a:pt x="6198870" y="8890"/>
                </a:moveTo>
                <a:lnTo>
                  <a:pt x="6187440" y="8890"/>
                </a:lnTo>
                <a:lnTo>
                  <a:pt x="6187440" y="7632"/>
                </a:lnTo>
                <a:lnTo>
                  <a:pt x="6177280" y="7632"/>
                </a:lnTo>
                <a:lnTo>
                  <a:pt x="6177280" y="6350"/>
                </a:lnTo>
                <a:lnTo>
                  <a:pt x="6167120" y="6350"/>
                </a:lnTo>
                <a:lnTo>
                  <a:pt x="6167120" y="5080"/>
                </a:lnTo>
                <a:lnTo>
                  <a:pt x="6160770" y="5080"/>
                </a:lnTo>
                <a:lnTo>
                  <a:pt x="6160770" y="3822"/>
                </a:lnTo>
                <a:lnTo>
                  <a:pt x="6150610" y="3822"/>
                </a:lnTo>
                <a:lnTo>
                  <a:pt x="6150610" y="2540"/>
                </a:lnTo>
                <a:lnTo>
                  <a:pt x="6142990" y="2540"/>
                </a:lnTo>
                <a:lnTo>
                  <a:pt x="6142990" y="1282"/>
                </a:lnTo>
                <a:lnTo>
                  <a:pt x="6135370" y="1282"/>
                </a:lnTo>
                <a:lnTo>
                  <a:pt x="6135370" y="0"/>
                </a:lnTo>
                <a:lnTo>
                  <a:pt x="4810760" y="0"/>
                </a:lnTo>
                <a:lnTo>
                  <a:pt x="4810760" y="1282"/>
                </a:lnTo>
                <a:lnTo>
                  <a:pt x="4820920" y="1282"/>
                </a:lnTo>
                <a:lnTo>
                  <a:pt x="4820920" y="2540"/>
                </a:lnTo>
                <a:lnTo>
                  <a:pt x="4832350" y="2540"/>
                </a:lnTo>
                <a:lnTo>
                  <a:pt x="4832350" y="3822"/>
                </a:lnTo>
                <a:lnTo>
                  <a:pt x="4842510" y="3822"/>
                </a:lnTo>
                <a:lnTo>
                  <a:pt x="4842510" y="5080"/>
                </a:lnTo>
                <a:lnTo>
                  <a:pt x="4853940" y="5080"/>
                </a:lnTo>
                <a:lnTo>
                  <a:pt x="4853940" y="6350"/>
                </a:lnTo>
                <a:lnTo>
                  <a:pt x="4864100" y="6350"/>
                </a:lnTo>
                <a:lnTo>
                  <a:pt x="4864100" y="7632"/>
                </a:lnTo>
                <a:lnTo>
                  <a:pt x="4875530" y="7632"/>
                </a:lnTo>
                <a:lnTo>
                  <a:pt x="4875530" y="8890"/>
                </a:lnTo>
                <a:lnTo>
                  <a:pt x="4885690" y="8890"/>
                </a:lnTo>
                <a:lnTo>
                  <a:pt x="4885690" y="10172"/>
                </a:lnTo>
                <a:lnTo>
                  <a:pt x="6198870" y="10172"/>
                </a:lnTo>
                <a:lnTo>
                  <a:pt x="6198870" y="8890"/>
                </a:lnTo>
                <a:close/>
              </a:path>
              <a:path w="8515350" h="10795">
                <a:moveTo>
                  <a:pt x="8515350" y="0"/>
                </a:moveTo>
                <a:lnTo>
                  <a:pt x="7670800" y="0"/>
                </a:lnTo>
                <a:lnTo>
                  <a:pt x="7670800" y="1282"/>
                </a:lnTo>
                <a:lnTo>
                  <a:pt x="7664450" y="1282"/>
                </a:lnTo>
                <a:lnTo>
                  <a:pt x="7664450" y="2540"/>
                </a:lnTo>
                <a:lnTo>
                  <a:pt x="7658100" y="2540"/>
                </a:lnTo>
                <a:lnTo>
                  <a:pt x="7658100" y="3822"/>
                </a:lnTo>
                <a:lnTo>
                  <a:pt x="7650480" y="3822"/>
                </a:lnTo>
                <a:lnTo>
                  <a:pt x="7650480" y="5080"/>
                </a:lnTo>
                <a:lnTo>
                  <a:pt x="7644130" y="5080"/>
                </a:lnTo>
                <a:lnTo>
                  <a:pt x="7644130" y="6350"/>
                </a:lnTo>
                <a:lnTo>
                  <a:pt x="7636510" y="6350"/>
                </a:lnTo>
                <a:lnTo>
                  <a:pt x="7636510" y="7632"/>
                </a:lnTo>
                <a:lnTo>
                  <a:pt x="7630160" y="7632"/>
                </a:lnTo>
                <a:lnTo>
                  <a:pt x="7630160" y="8890"/>
                </a:lnTo>
                <a:lnTo>
                  <a:pt x="7623810" y="8890"/>
                </a:lnTo>
                <a:lnTo>
                  <a:pt x="7623810" y="10172"/>
                </a:lnTo>
                <a:lnTo>
                  <a:pt x="8473427" y="10172"/>
                </a:lnTo>
                <a:lnTo>
                  <a:pt x="8473427" y="8890"/>
                </a:lnTo>
                <a:lnTo>
                  <a:pt x="8479777" y="8890"/>
                </a:lnTo>
                <a:lnTo>
                  <a:pt x="8479777" y="7632"/>
                </a:lnTo>
                <a:lnTo>
                  <a:pt x="8486127" y="7632"/>
                </a:lnTo>
                <a:lnTo>
                  <a:pt x="8486127" y="6350"/>
                </a:lnTo>
                <a:lnTo>
                  <a:pt x="8491220" y="6350"/>
                </a:lnTo>
                <a:lnTo>
                  <a:pt x="8491220" y="5080"/>
                </a:lnTo>
                <a:lnTo>
                  <a:pt x="8497570" y="5080"/>
                </a:lnTo>
                <a:lnTo>
                  <a:pt x="8497570" y="3822"/>
                </a:lnTo>
                <a:lnTo>
                  <a:pt x="8503920" y="3822"/>
                </a:lnTo>
                <a:lnTo>
                  <a:pt x="8503920" y="2540"/>
                </a:lnTo>
                <a:lnTo>
                  <a:pt x="8509000" y="2540"/>
                </a:lnTo>
                <a:lnTo>
                  <a:pt x="8509000" y="1282"/>
                </a:lnTo>
                <a:lnTo>
                  <a:pt x="8515350" y="1282"/>
                </a:lnTo>
                <a:lnTo>
                  <a:pt x="8515350" y="0"/>
                </a:lnTo>
                <a:close/>
              </a:path>
            </a:pathLst>
          </a:custGeom>
          <a:solidFill>
            <a:srgbClr val="00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513079"/>
            <a:ext cx="8468360" cy="8890"/>
          </a:xfrm>
          <a:custGeom>
            <a:avLst/>
            <a:gdLst/>
            <a:ahLst/>
            <a:cxnLst/>
            <a:rect l="l" t="t" r="r" b="b"/>
            <a:pathLst>
              <a:path w="8468360" h="8890">
                <a:moveTo>
                  <a:pt x="1080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056640" y="8890"/>
                </a:lnTo>
                <a:lnTo>
                  <a:pt x="1056640" y="7620"/>
                </a:lnTo>
                <a:lnTo>
                  <a:pt x="1060450" y="7620"/>
                </a:lnTo>
                <a:lnTo>
                  <a:pt x="1060450" y="6350"/>
                </a:lnTo>
                <a:lnTo>
                  <a:pt x="1064260" y="6350"/>
                </a:lnTo>
                <a:lnTo>
                  <a:pt x="1064260" y="5080"/>
                </a:lnTo>
                <a:lnTo>
                  <a:pt x="1069340" y="5080"/>
                </a:lnTo>
                <a:lnTo>
                  <a:pt x="1069340" y="3810"/>
                </a:lnTo>
                <a:lnTo>
                  <a:pt x="1073150" y="3810"/>
                </a:lnTo>
                <a:lnTo>
                  <a:pt x="1073150" y="2540"/>
                </a:lnTo>
                <a:lnTo>
                  <a:pt x="1076960" y="2540"/>
                </a:lnTo>
                <a:lnTo>
                  <a:pt x="1076960" y="1270"/>
                </a:lnTo>
                <a:lnTo>
                  <a:pt x="1080770" y="1270"/>
                </a:lnTo>
                <a:lnTo>
                  <a:pt x="1080770" y="0"/>
                </a:lnTo>
                <a:close/>
              </a:path>
              <a:path w="8468360" h="8890">
                <a:moveTo>
                  <a:pt x="6272530" y="7620"/>
                </a:moveTo>
                <a:lnTo>
                  <a:pt x="6262357" y="7620"/>
                </a:lnTo>
                <a:lnTo>
                  <a:pt x="6262357" y="6362"/>
                </a:lnTo>
                <a:lnTo>
                  <a:pt x="6252210" y="6362"/>
                </a:lnTo>
                <a:lnTo>
                  <a:pt x="6252210" y="5080"/>
                </a:lnTo>
                <a:lnTo>
                  <a:pt x="6240780" y="5080"/>
                </a:lnTo>
                <a:lnTo>
                  <a:pt x="6240780" y="3822"/>
                </a:lnTo>
                <a:lnTo>
                  <a:pt x="6230620" y="3822"/>
                </a:lnTo>
                <a:lnTo>
                  <a:pt x="6230620" y="2540"/>
                </a:lnTo>
                <a:lnTo>
                  <a:pt x="6219190" y="2540"/>
                </a:lnTo>
                <a:lnTo>
                  <a:pt x="6219190" y="1270"/>
                </a:lnTo>
                <a:lnTo>
                  <a:pt x="6209030" y="1270"/>
                </a:lnTo>
                <a:lnTo>
                  <a:pt x="6209030" y="12"/>
                </a:lnTo>
                <a:lnTo>
                  <a:pt x="4897120" y="12"/>
                </a:lnTo>
                <a:lnTo>
                  <a:pt x="4897120" y="1270"/>
                </a:lnTo>
                <a:lnTo>
                  <a:pt x="4908550" y="1270"/>
                </a:lnTo>
                <a:lnTo>
                  <a:pt x="4908550" y="2540"/>
                </a:lnTo>
                <a:lnTo>
                  <a:pt x="4918710" y="2540"/>
                </a:lnTo>
                <a:lnTo>
                  <a:pt x="4918710" y="3822"/>
                </a:lnTo>
                <a:lnTo>
                  <a:pt x="4930140" y="3822"/>
                </a:lnTo>
                <a:lnTo>
                  <a:pt x="4930140" y="5080"/>
                </a:lnTo>
                <a:lnTo>
                  <a:pt x="4940300" y="5080"/>
                </a:lnTo>
                <a:lnTo>
                  <a:pt x="4940300" y="6362"/>
                </a:lnTo>
                <a:lnTo>
                  <a:pt x="4951730" y="6362"/>
                </a:lnTo>
                <a:lnTo>
                  <a:pt x="4951730" y="7620"/>
                </a:lnTo>
                <a:lnTo>
                  <a:pt x="4961890" y="7620"/>
                </a:lnTo>
                <a:lnTo>
                  <a:pt x="4961890" y="8890"/>
                </a:lnTo>
                <a:lnTo>
                  <a:pt x="6272530" y="8890"/>
                </a:lnTo>
                <a:lnTo>
                  <a:pt x="6272530" y="7620"/>
                </a:lnTo>
                <a:close/>
              </a:path>
              <a:path w="8468360" h="8890">
                <a:moveTo>
                  <a:pt x="8468360" y="12"/>
                </a:moveTo>
                <a:lnTo>
                  <a:pt x="7616190" y="12"/>
                </a:lnTo>
                <a:lnTo>
                  <a:pt x="7616190" y="1270"/>
                </a:lnTo>
                <a:lnTo>
                  <a:pt x="7609840" y="1270"/>
                </a:lnTo>
                <a:lnTo>
                  <a:pt x="7609840" y="2540"/>
                </a:lnTo>
                <a:lnTo>
                  <a:pt x="7603490" y="2540"/>
                </a:lnTo>
                <a:lnTo>
                  <a:pt x="7603490" y="3822"/>
                </a:lnTo>
                <a:lnTo>
                  <a:pt x="7595870" y="3822"/>
                </a:lnTo>
                <a:lnTo>
                  <a:pt x="7595870" y="5080"/>
                </a:lnTo>
                <a:lnTo>
                  <a:pt x="7592060" y="5080"/>
                </a:lnTo>
                <a:lnTo>
                  <a:pt x="7592060" y="6362"/>
                </a:lnTo>
                <a:lnTo>
                  <a:pt x="7578090" y="6362"/>
                </a:lnTo>
                <a:lnTo>
                  <a:pt x="7578090" y="7620"/>
                </a:lnTo>
                <a:lnTo>
                  <a:pt x="7567930" y="7620"/>
                </a:lnTo>
                <a:lnTo>
                  <a:pt x="7567930" y="8890"/>
                </a:lnTo>
                <a:lnTo>
                  <a:pt x="8432800" y="8890"/>
                </a:lnTo>
                <a:lnTo>
                  <a:pt x="8432800" y="7620"/>
                </a:lnTo>
                <a:lnTo>
                  <a:pt x="8437880" y="7620"/>
                </a:lnTo>
                <a:lnTo>
                  <a:pt x="8437880" y="6362"/>
                </a:lnTo>
                <a:lnTo>
                  <a:pt x="8444230" y="6362"/>
                </a:lnTo>
                <a:lnTo>
                  <a:pt x="8444230" y="5080"/>
                </a:lnTo>
                <a:lnTo>
                  <a:pt x="8450580" y="5080"/>
                </a:lnTo>
                <a:lnTo>
                  <a:pt x="8450580" y="3822"/>
                </a:lnTo>
                <a:lnTo>
                  <a:pt x="8455660" y="3822"/>
                </a:lnTo>
                <a:lnTo>
                  <a:pt x="8455660" y="2540"/>
                </a:lnTo>
                <a:lnTo>
                  <a:pt x="8462010" y="2540"/>
                </a:lnTo>
                <a:lnTo>
                  <a:pt x="8462010" y="1270"/>
                </a:lnTo>
                <a:lnTo>
                  <a:pt x="8468360" y="1270"/>
                </a:lnTo>
                <a:lnTo>
                  <a:pt x="8468360" y="12"/>
                </a:lnTo>
                <a:close/>
              </a:path>
            </a:pathLst>
          </a:custGeom>
          <a:solidFill>
            <a:srgbClr val="00B0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5079"/>
            <a:ext cx="833500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921509"/>
            <a:ext cx="8242300" cy="443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http://www.onlinesbi.com/" TargetMode="External"/><Relationship Id="rId4" Type="http://schemas.openxmlformats.org/officeDocument/2006/relationships/hyperlink" Target="http://www.sbionline.com/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754380"/>
            <a:ext cx="7772400" cy="830580"/>
          </a:xfrm>
        </p:spPr>
        <p:txBody>
          <a:bodyPr/>
          <a:p>
            <a:r>
              <a:rPr lang="en-US"/>
              <a:t>Online Banking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28345" y="1682750"/>
            <a:ext cx="7214870" cy="33235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/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Presented By:- Mayank Kumar Jha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College:- Saroj Mohan Institute of Technology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Stream:- Computer Science and Engineering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Paper:- E-Commerce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Paper Code:- CS802E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Year- 4</a:t>
            </a:r>
            <a:r>
              <a:rPr lang="en-US" sz="2400" baseline="30000">
                <a:latin typeface="ＤＦ中太楷書体" panose="02010609010101010101" charset="-128"/>
                <a:ea typeface="ＤＦ中太楷書体" panose="02010609010101010101" charset="-128"/>
              </a:rPr>
              <a:t>th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Semester- 8</a:t>
            </a:r>
            <a:r>
              <a:rPr lang="en-US" sz="2400" baseline="30000">
                <a:latin typeface="ＤＦ中太楷書体" panose="02010609010101010101" charset="-128"/>
                <a:ea typeface="ＤＦ中太楷書体" panose="02010609010101010101" charset="-128"/>
              </a:rPr>
              <a:t>th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Roll:- 16800116066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  <a:p>
            <a:r>
              <a:rPr lang="en-US" sz="2400">
                <a:latin typeface="ＤＦ中太楷書体" panose="02010609010101010101" charset="-128"/>
                <a:ea typeface="ＤＦ中太楷書体" panose="02010609010101010101" charset="-128"/>
              </a:rPr>
              <a:t>Reg. No.:- 161680110031</a:t>
            </a:r>
            <a:endParaRPr lang="en-US" sz="2400">
              <a:latin typeface="ＤＦ中太楷書体" panose="02010609010101010101" charset="-128"/>
              <a:ea typeface="ＤＦ中太楷書体" panose="02010609010101010101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2729" cy="8890"/>
            </a:xfrm>
            <a:custGeom>
              <a:avLst/>
              <a:gdLst/>
              <a:ahLst/>
              <a:cxnLst/>
              <a:rect l="l" t="t" r="r" b="b"/>
              <a:pathLst>
                <a:path w="4062729" h="8890">
                  <a:moveTo>
                    <a:pt x="4048760" y="1270"/>
                  </a:moveTo>
                  <a:lnTo>
                    <a:pt x="4046220" y="1270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048760" y="2540"/>
                  </a:lnTo>
                  <a:lnTo>
                    <a:pt x="4048760" y="1270"/>
                  </a:lnTo>
                  <a:close/>
                </a:path>
                <a:path w="4062729" h="8890">
                  <a:moveTo>
                    <a:pt x="4062730" y="7620"/>
                  </a:moveTo>
                  <a:lnTo>
                    <a:pt x="4060190" y="7620"/>
                  </a:lnTo>
                  <a:lnTo>
                    <a:pt x="4060190" y="6350"/>
                  </a:lnTo>
                  <a:lnTo>
                    <a:pt x="4057650" y="6350"/>
                  </a:lnTo>
                  <a:lnTo>
                    <a:pt x="4057650" y="5080"/>
                  </a:lnTo>
                  <a:lnTo>
                    <a:pt x="4055110" y="5080"/>
                  </a:lnTo>
                  <a:lnTo>
                    <a:pt x="4055110" y="3810"/>
                  </a:lnTo>
                  <a:lnTo>
                    <a:pt x="4051300" y="3810"/>
                  </a:lnTo>
                  <a:lnTo>
                    <a:pt x="4051300" y="2540"/>
                  </a:lnTo>
                  <a:lnTo>
                    <a:pt x="4048760" y="2540"/>
                  </a:lnTo>
                  <a:lnTo>
                    <a:pt x="404876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062730" y="8890"/>
                  </a:lnTo>
                  <a:lnTo>
                    <a:pt x="4062730" y="7620"/>
                  </a:lnTo>
                  <a:close/>
                </a:path>
              </a:pathLst>
            </a:custGeom>
            <a:solidFill>
              <a:srgbClr val="0078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3050" cy="8890"/>
            </a:xfrm>
            <a:custGeom>
              <a:avLst/>
              <a:gdLst/>
              <a:ahLst/>
              <a:cxnLst/>
              <a:rect l="l" t="t" r="r" b="b"/>
              <a:pathLst>
                <a:path w="4083050" h="8890">
                  <a:moveTo>
                    <a:pt x="4076700" y="5080"/>
                  </a:moveTo>
                  <a:lnTo>
                    <a:pt x="4074160" y="5080"/>
                  </a:lnTo>
                  <a:lnTo>
                    <a:pt x="4074160" y="3810"/>
                  </a:lnTo>
                  <a:lnTo>
                    <a:pt x="4071620" y="3810"/>
                  </a:lnTo>
                  <a:lnTo>
                    <a:pt x="4071620" y="2540"/>
                  </a:lnTo>
                  <a:lnTo>
                    <a:pt x="4069080" y="2540"/>
                  </a:lnTo>
                  <a:lnTo>
                    <a:pt x="4069080" y="1270"/>
                  </a:lnTo>
                  <a:lnTo>
                    <a:pt x="4065270" y="1270"/>
                  </a:lnTo>
                  <a:lnTo>
                    <a:pt x="4065270" y="0"/>
                  </a:lnTo>
                  <a:lnTo>
                    <a:pt x="4062730" y="0"/>
                  </a:lnTo>
                  <a:lnTo>
                    <a:pt x="40627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76700" y="6350"/>
                  </a:lnTo>
                  <a:lnTo>
                    <a:pt x="4076700" y="5080"/>
                  </a:lnTo>
                  <a:close/>
                </a:path>
                <a:path w="4083050" h="8890">
                  <a:moveTo>
                    <a:pt x="4083050" y="7632"/>
                  </a:moveTo>
                  <a:lnTo>
                    <a:pt x="4080510" y="7632"/>
                  </a:lnTo>
                  <a:lnTo>
                    <a:pt x="4080510" y="6350"/>
                  </a:lnTo>
                  <a:lnTo>
                    <a:pt x="4076700" y="6350"/>
                  </a:lnTo>
                  <a:lnTo>
                    <a:pt x="407670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083050" y="8890"/>
                  </a:lnTo>
                  <a:lnTo>
                    <a:pt x="4083050" y="7632"/>
                  </a:lnTo>
                  <a:close/>
                </a:path>
              </a:pathLst>
            </a:custGeom>
            <a:solidFill>
              <a:srgbClr val="007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090670" y="2540"/>
                  </a:moveTo>
                  <a:lnTo>
                    <a:pt x="4088130" y="2540"/>
                  </a:lnTo>
                  <a:lnTo>
                    <a:pt x="4088130" y="1270"/>
                  </a:lnTo>
                  <a:lnTo>
                    <a:pt x="4085590" y="1270"/>
                  </a:lnTo>
                  <a:lnTo>
                    <a:pt x="4085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090670" y="3810"/>
                  </a:lnTo>
                  <a:lnTo>
                    <a:pt x="4090670" y="2540"/>
                  </a:lnTo>
                  <a:close/>
                </a:path>
                <a:path w="4105910" h="10159">
                  <a:moveTo>
                    <a:pt x="4105910" y="8890"/>
                  </a:moveTo>
                  <a:lnTo>
                    <a:pt x="4103370" y="8890"/>
                  </a:lnTo>
                  <a:lnTo>
                    <a:pt x="4103370" y="7620"/>
                  </a:lnTo>
                  <a:lnTo>
                    <a:pt x="4099560" y="7620"/>
                  </a:lnTo>
                  <a:lnTo>
                    <a:pt x="4099560" y="6350"/>
                  </a:lnTo>
                  <a:lnTo>
                    <a:pt x="4097020" y="6350"/>
                  </a:lnTo>
                  <a:lnTo>
                    <a:pt x="4097020" y="5080"/>
                  </a:lnTo>
                  <a:lnTo>
                    <a:pt x="4094480" y="5080"/>
                  </a:lnTo>
                  <a:lnTo>
                    <a:pt x="4094480" y="3810"/>
                  </a:lnTo>
                  <a:lnTo>
                    <a:pt x="4090670" y="3810"/>
                  </a:lnTo>
                  <a:lnTo>
                    <a:pt x="40906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05910" y="10160"/>
                  </a:lnTo>
                  <a:lnTo>
                    <a:pt x="4105910" y="8890"/>
                  </a:lnTo>
                  <a:close/>
                </a:path>
              </a:pathLst>
            </a:custGeom>
            <a:solidFill>
              <a:srgbClr val="007A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7939"/>
              <a:ext cx="4131310" cy="8890"/>
            </a:xfrm>
            <a:custGeom>
              <a:avLst/>
              <a:gdLst/>
              <a:ahLst/>
              <a:cxnLst/>
              <a:rect l="l" t="t" r="r" b="b"/>
              <a:pathLst>
                <a:path w="4131310" h="8890">
                  <a:moveTo>
                    <a:pt x="4123690" y="5080"/>
                  </a:moveTo>
                  <a:lnTo>
                    <a:pt x="4121150" y="5080"/>
                  </a:lnTo>
                  <a:lnTo>
                    <a:pt x="4121150" y="3810"/>
                  </a:lnTo>
                  <a:lnTo>
                    <a:pt x="4117340" y="3810"/>
                  </a:lnTo>
                  <a:lnTo>
                    <a:pt x="4117340" y="2540"/>
                  </a:lnTo>
                  <a:lnTo>
                    <a:pt x="4113530" y="2540"/>
                  </a:lnTo>
                  <a:lnTo>
                    <a:pt x="4113530" y="1270"/>
                  </a:lnTo>
                  <a:lnTo>
                    <a:pt x="4109720" y="1270"/>
                  </a:lnTo>
                  <a:lnTo>
                    <a:pt x="4109720" y="0"/>
                  </a:lnTo>
                  <a:lnTo>
                    <a:pt x="4105910" y="0"/>
                  </a:lnTo>
                  <a:lnTo>
                    <a:pt x="410591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123690" y="6350"/>
                  </a:lnTo>
                  <a:lnTo>
                    <a:pt x="4123690" y="5080"/>
                  </a:lnTo>
                  <a:close/>
                </a:path>
                <a:path w="4131310" h="8890">
                  <a:moveTo>
                    <a:pt x="4131310" y="7632"/>
                  </a:moveTo>
                  <a:lnTo>
                    <a:pt x="4127500" y="7632"/>
                  </a:lnTo>
                  <a:lnTo>
                    <a:pt x="4127500" y="6350"/>
                  </a:lnTo>
                  <a:lnTo>
                    <a:pt x="4123690" y="6350"/>
                  </a:lnTo>
                  <a:lnTo>
                    <a:pt x="412369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131310" y="8890"/>
                  </a:lnTo>
                  <a:lnTo>
                    <a:pt x="4131310" y="7632"/>
                  </a:lnTo>
                  <a:close/>
                </a:path>
              </a:pathLst>
            </a:custGeom>
            <a:solidFill>
              <a:srgbClr val="007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6829"/>
              <a:ext cx="4156710" cy="8890"/>
            </a:xfrm>
            <a:custGeom>
              <a:avLst/>
              <a:gdLst/>
              <a:ahLst/>
              <a:cxnLst/>
              <a:rect l="l" t="t" r="r" b="b"/>
              <a:pathLst>
                <a:path w="4156710" h="8890">
                  <a:moveTo>
                    <a:pt x="4142740" y="2540"/>
                  </a:moveTo>
                  <a:lnTo>
                    <a:pt x="4138930" y="2540"/>
                  </a:lnTo>
                  <a:lnTo>
                    <a:pt x="413893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42740" y="3810"/>
                  </a:lnTo>
                  <a:lnTo>
                    <a:pt x="4142740" y="2540"/>
                  </a:lnTo>
                  <a:close/>
                </a:path>
                <a:path w="4156710" h="8890">
                  <a:moveTo>
                    <a:pt x="4156710" y="7620"/>
                  </a:moveTo>
                  <a:lnTo>
                    <a:pt x="4154170" y="7620"/>
                  </a:lnTo>
                  <a:lnTo>
                    <a:pt x="4154170" y="6350"/>
                  </a:lnTo>
                  <a:lnTo>
                    <a:pt x="4150360" y="6350"/>
                  </a:lnTo>
                  <a:lnTo>
                    <a:pt x="4150360" y="5080"/>
                  </a:lnTo>
                  <a:lnTo>
                    <a:pt x="4146550" y="5080"/>
                  </a:lnTo>
                  <a:lnTo>
                    <a:pt x="4146550" y="3810"/>
                  </a:lnTo>
                  <a:lnTo>
                    <a:pt x="4142740" y="3810"/>
                  </a:lnTo>
                  <a:lnTo>
                    <a:pt x="41427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156710" y="8890"/>
                  </a:lnTo>
                  <a:lnTo>
                    <a:pt x="4156710" y="7620"/>
                  </a:lnTo>
                  <a:close/>
                </a:path>
              </a:pathLst>
            </a:custGeom>
            <a:solidFill>
              <a:srgbClr val="007C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3379" cy="9525"/>
            </a:xfrm>
            <a:custGeom>
              <a:avLst/>
              <a:gdLst/>
              <a:ahLst/>
              <a:cxnLst/>
              <a:rect l="l" t="t" r="r" b="b"/>
              <a:pathLst>
                <a:path w="4183379" h="9525">
                  <a:moveTo>
                    <a:pt x="4160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60520" y="1270"/>
                  </a:lnTo>
                  <a:lnTo>
                    <a:pt x="4160520" y="0"/>
                  </a:lnTo>
                  <a:close/>
                </a:path>
                <a:path w="4183379" h="9525">
                  <a:moveTo>
                    <a:pt x="4179570" y="6350"/>
                  </a:moveTo>
                  <a:lnTo>
                    <a:pt x="4175760" y="6350"/>
                  </a:lnTo>
                  <a:lnTo>
                    <a:pt x="4175760" y="5080"/>
                  </a:lnTo>
                  <a:lnTo>
                    <a:pt x="4171950" y="5080"/>
                  </a:lnTo>
                  <a:lnTo>
                    <a:pt x="4171950" y="3810"/>
                  </a:lnTo>
                  <a:lnTo>
                    <a:pt x="4168140" y="3810"/>
                  </a:lnTo>
                  <a:lnTo>
                    <a:pt x="4168140" y="2540"/>
                  </a:lnTo>
                  <a:lnTo>
                    <a:pt x="4164330" y="2540"/>
                  </a:lnTo>
                  <a:lnTo>
                    <a:pt x="4164330" y="1270"/>
                  </a:lnTo>
                  <a:lnTo>
                    <a:pt x="4160520" y="1270"/>
                  </a:lnTo>
                  <a:lnTo>
                    <a:pt x="41605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179570" y="7620"/>
                  </a:lnTo>
                  <a:lnTo>
                    <a:pt x="4179570" y="6350"/>
                  </a:lnTo>
                  <a:close/>
                </a:path>
                <a:path w="4183379" h="9525">
                  <a:moveTo>
                    <a:pt x="4183380" y="7620"/>
                  </a:moveTo>
                  <a:lnTo>
                    <a:pt x="4179570" y="7620"/>
                  </a:lnTo>
                  <a:lnTo>
                    <a:pt x="4179570" y="8902"/>
                  </a:lnTo>
                  <a:lnTo>
                    <a:pt x="4183380" y="8902"/>
                  </a:lnTo>
                  <a:lnTo>
                    <a:pt x="4183380" y="7620"/>
                  </a:lnTo>
                  <a:close/>
                </a:path>
              </a:pathLst>
            </a:custGeom>
            <a:solidFill>
              <a:srgbClr val="007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8890"/>
            </a:xfrm>
            <a:custGeom>
              <a:avLst/>
              <a:gdLst/>
              <a:ahLst/>
              <a:cxnLst/>
              <a:rect l="l" t="t" r="r" b="b"/>
              <a:pathLst>
                <a:path w="4210050" h="8890">
                  <a:moveTo>
                    <a:pt x="4197350" y="3810"/>
                  </a:moveTo>
                  <a:lnTo>
                    <a:pt x="4193540" y="3810"/>
                  </a:lnTo>
                  <a:lnTo>
                    <a:pt x="4193540" y="2540"/>
                  </a:lnTo>
                  <a:lnTo>
                    <a:pt x="4191000" y="2540"/>
                  </a:lnTo>
                  <a:lnTo>
                    <a:pt x="4191000" y="1270"/>
                  </a:lnTo>
                  <a:lnTo>
                    <a:pt x="4187190" y="1270"/>
                  </a:lnTo>
                  <a:lnTo>
                    <a:pt x="4187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197350" y="5080"/>
                  </a:lnTo>
                  <a:lnTo>
                    <a:pt x="4197350" y="3810"/>
                  </a:lnTo>
                  <a:close/>
                </a:path>
                <a:path w="4210050" h="8890">
                  <a:moveTo>
                    <a:pt x="4210037" y="7620"/>
                  </a:moveTo>
                  <a:lnTo>
                    <a:pt x="4204970" y="7620"/>
                  </a:lnTo>
                  <a:lnTo>
                    <a:pt x="4204970" y="6350"/>
                  </a:lnTo>
                  <a:lnTo>
                    <a:pt x="4201160" y="6350"/>
                  </a:lnTo>
                  <a:lnTo>
                    <a:pt x="4201160" y="5080"/>
                  </a:lnTo>
                  <a:lnTo>
                    <a:pt x="4197350" y="5080"/>
                  </a:lnTo>
                  <a:lnTo>
                    <a:pt x="419735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10037" y="8890"/>
                  </a:lnTo>
                  <a:lnTo>
                    <a:pt x="4210037" y="7620"/>
                  </a:lnTo>
                  <a:close/>
                </a:path>
              </a:pathLst>
            </a:custGeom>
            <a:solidFill>
              <a:srgbClr val="007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499"/>
              <a:ext cx="4241800" cy="10795"/>
            </a:xfrm>
            <a:custGeom>
              <a:avLst/>
              <a:gdLst/>
              <a:ahLst/>
              <a:cxnLst/>
              <a:rect l="l" t="t" r="r" b="b"/>
              <a:pathLst>
                <a:path w="4241800" h="10794">
                  <a:moveTo>
                    <a:pt x="4216400" y="1270"/>
                  </a:moveTo>
                  <a:lnTo>
                    <a:pt x="4212590" y="1270"/>
                  </a:lnTo>
                  <a:lnTo>
                    <a:pt x="4212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16400" y="2540"/>
                  </a:lnTo>
                  <a:lnTo>
                    <a:pt x="4216400" y="1270"/>
                  </a:lnTo>
                  <a:close/>
                </a:path>
                <a:path w="4241800" h="10794">
                  <a:moveTo>
                    <a:pt x="4237990" y="7620"/>
                  </a:moveTo>
                  <a:lnTo>
                    <a:pt x="4232910" y="7620"/>
                  </a:lnTo>
                  <a:lnTo>
                    <a:pt x="4232910" y="6350"/>
                  </a:lnTo>
                  <a:lnTo>
                    <a:pt x="4229100" y="6350"/>
                  </a:lnTo>
                  <a:lnTo>
                    <a:pt x="4229100" y="5080"/>
                  </a:lnTo>
                  <a:lnTo>
                    <a:pt x="4225290" y="5080"/>
                  </a:lnTo>
                  <a:lnTo>
                    <a:pt x="4225290" y="3810"/>
                  </a:lnTo>
                  <a:lnTo>
                    <a:pt x="4221480" y="3810"/>
                  </a:lnTo>
                  <a:lnTo>
                    <a:pt x="4221480" y="2540"/>
                  </a:lnTo>
                  <a:lnTo>
                    <a:pt x="4216400" y="2540"/>
                  </a:lnTo>
                  <a:lnTo>
                    <a:pt x="421640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37990" y="8890"/>
                  </a:lnTo>
                  <a:lnTo>
                    <a:pt x="4237990" y="7620"/>
                  </a:lnTo>
                  <a:close/>
                </a:path>
                <a:path w="4241800" h="10794">
                  <a:moveTo>
                    <a:pt x="4241800" y="8890"/>
                  </a:moveTo>
                  <a:lnTo>
                    <a:pt x="4237990" y="8890"/>
                  </a:lnTo>
                  <a:lnTo>
                    <a:pt x="4237990" y="10172"/>
                  </a:lnTo>
                  <a:lnTo>
                    <a:pt x="4241800" y="10172"/>
                  </a:lnTo>
                  <a:lnTo>
                    <a:pt x="4241800" y="8890"/>
                  </a:lnTo>
                  <a:close/>
                </a:path>
              </a:pathLst>
            </a:custGeom>
            <a:solidFill>
              <a:srgbClr val="007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58310" y="3810"/>
                  </a:moveTo>
                  <a:lnTo>
                    <a:pt x="4254500" y="3810"/>
                  </a:lnTo>
                  <a:lnTo>
                    <a:pt x="4254500" y="2540"/>
                  </a:lnTo>
                  <a:lnTo>
                    <a:pt x="4249420" y="2540"/>
                  </a:lnTo>
                  <a:lnTo>
                    <a:pt x="4249420" y="1270"/>
                  </a:lnTo>
                  <a:lnTo>
                    <a:pt x="4245610" y="1270"/>
                  </a:lnTo>
                  <a:lnTo>
                    <a:pt x="4245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258310" y="5080"/>
                  </a:lnTo>
                  <a:lnTo>
                    <a:pt x="4258310" y="3810"/>
                  </a:lnTo>
                  <a:close/>
                </a:path>
                <a:path w="9144000" h="8890">
                  <a:moveTo>
                    <a:pt x="4271010" y="7620"/>
                  </a:moveTo>
                  <a:lnTo>
                    <a:pt x="4267200" y="7620"/>
                  </a:lnTo>
                  <a:lnTo>
                    <a:pt x="4267200" y="6350"/>
                  </a:lnTo>
                  <a:lnTo>
                    <a:pt x="4262120" y="6350"/>
                  </a:lnTo>
                  <a:lnTo>
                    <a:pt x="4262120" y="5080"/>
                  </a:lnTo>
                  <a:lnTo>
                    <a:pt x="4258310" y="5080"/>
                  </a:lnTo>
                  <a:lnTo>
                    <a:pt x="42583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71010" y="8890"/>
                  </a:lnTo>
                  <a:lnTo>
                    <a:pt x="4271010" y="762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8920" y="6350"/>
                  </a:lnTo>
                  <a:lnTo>
                    <a:pt x="9138920" y="7620"/>
                  </a:lnTo>
                  <a:lnTo>
                    <a:pt x="9136380" y="7620"/>
                  </a:lnTo>
                  <a:lnTo>
                    <a:pt x="913638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8630" y="1270"/>
                  </a:moveTo>
                  <a:lnTo>
                    <a:pt x="4274820" y="1270"/>
                  </a:lnTo>
                  <a:lnTo>
                    <a:pt x="42748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78630" y="2540"/>
                  </a:lnTo>
                  <a:lnTo>
                    <a:pt x="4278630" y="1270"/>
                  </a:lnTo>
                  <a:close/>
                </a:path>
                <a:path w="9144000" h="8890">
                  <a:moveTo>
                    <a:pt x="4300220" y="7620"/>
                  </a:moveTo>
                  <a:lnTo>
                    <a:pt x="4295140" y="7620"/>
                  </a:lnTo>
                  <a:lnTo>
                    <a:pt x="4295140" y="6350"/>
                  </a:lnTo>
                  <a:lnTo>
                    <a:pt x="4291330" y="6350"/>
                  </a:lnTo>
                  <a:lnTo>
                    <a:pt x="4291330" y="5080"/>
                  </a:lnTo>
                  <a:lnTo>
                    <a:pt x="4287520" y="5080"/>
                  </a:lnTo>
                  <a:lnTo>
                    <a:pt x="4287520" y="3810"/>
                  </a:lnTo>
                  <a:lnTo>
                    <a:pt x="4283710" y="3810"/>
                  </a:lnTo>
                  <a:lnTo>
                    <a:pt x="4283710" y="2540"/>
                  </a:lnTo>
                  <a:lnTo>
                    <a:pt x="4278630" y="2540"/>
                  </a:lnTo>
                  <a:lnTo>
                    <a:pt x="427863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00220" y="8890"/>
                  </a:lnTo>
                  <a:lnTo>
                    <a:pt x="4300220" y="7620"/>
                  </a:lnTo>
                  <a:close/>
                </a:path>
                <a:path w="9144000" h="8890">
                  <a:moveTo>
                    <a:pt x="9144000" y="3810"/>
                  </a:moveTo>
                  <a:lnTo>
                    <a:pt x="9128760" y="3810"/>
                  </a:lnTo>
                  <a:lnTo>
                    <a:pt x="9128760" y="2540"/>
                  </a:lnTo>
                  <a:lnTo>
                    <a:pt x="9126220" y="2540"/>
                  </a:lnTo>
                  <a:lnTo>
                    <a:pt x="9126220" y="3810"/>
                  </a:lnTo>
                  <a:lnTo>
                    <a:pt x="9122410" y="3810"/>
                  </a:lnTo>
                  <a:lnTo>
                    <a:pt x="9122410" y="5080"/>
                  </a:lnTo>
                  <a:lnTo>
                    <a:pt x="9118600" y="5080"/>
                  </a:lnTo>
                  <a:lnTo>
                    <a:pt x="9118600" y="6350"/>
                  </a:lnTo>
                  <a:lnTo>
                    <a:pt x="9116060" y="6350"/>
                  </a:lnTo>
                  <a:lnTo>
                    <a:pt x="9116060" y="7620"/>
                  </a:lnTo>
                  <a:lnTo>
                    <a:pt x="9112250" y="7620"/>
                  </a:lnTo>
                  <a:lnTo>
                    <a:pt x="91122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90">
                  <a:moveTo>
                    <a:pt x="9144000" y="0"/>
                  </a:moveTo>
                  <a:lnTo>
                    <a:pt x="9132570" y="0"/>
                  </a:lnTo>
                  <a:lnTo>
                    <a:pt x="9132570" y="1270"/>
                  </a:lnTo>
                  <a:lnTo>
                    <a:pt x="9128760" y="1270"/>
                  </a:lnTo>
                  <a:lnTo>
                    <a:pt x="912876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1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320540" y="5080"/>
                  </a:moveTo>
                  <a:lnTo>
                    <a:pt x="4316730" y="5080"/>
                  </a:lnTo>
                  <a:lnTo>
                    <a:pt x="4316730" y="3810"/>
                  </a:lnTo>
                  <a:lnTo>
                    <a:pt x="4311650" y="3810"/>
                  </a:lnTo>
                  <a:lnTo>
                    <a:pt x="4311650" y="2540"/>
                  </a:lnTo>
                  <a:lnTo>
                    <a:pt x="4307840" y="2540"/>
                  </a:lnTo>
                  <a:lnTo>
                    <a:pt x="4307840" y="1270"/>
                  </a:lnTo>
                  <a:lnTo>
                    <a:pt x="4304030" y="1270"/>
                  </a:lnTo>
                  <a:lnTo>
                    <a:pt x="4304030" y="0"/>
                  </a:lnTo>
                  <a:lnTo>
                    <a:pt x="4300220" y="0"/>
                  </a:lnTo>
                  <a:lnTo>
                    <a:pt x="430022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320540" y="6350"/>
                  </a:lnTo>
                  <a:lnTo>
                    <a:pt x="4320540" y="5080"/>
                  </a:lnTo>
                  <a:close/>
                </a:path>
                <a:path w="9144000" h="8890">
                  <a:moveTo>
                    <a:pt x="4328160" y="7632"/>
                  </a:moveTo>
                  <a:lnTo>
                    <a:pt x="4324350" y="7632"/>
                  </a:lnTo>
                  <a:lnTo>
                    <a:pt x="4324350" y="6350"/>
                  </a:lnTo>
                  <a:lnTo>
                    <a:pt x="4320540" y="6350"/>
                  </a:lnTo>
                  <a:lnTo>
                    <a:pt x="43205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328160" y="8890"/>
                  </a:lnTo>
                  <a:lnTo>
                    <a:pt x="4328160" y="7632"/>
                  </a:lnTo>
                  <a:close/>
                </a:path>
                <a:path w="9144000" h="8890">
                  <a:moveTo>
                    <a:pt x="9144000" y="7632"/>
                  </a:moveTo>
                  <a:lnTo>
                    <a:pt x="9094470" y="7632"/>
                  </a:lnTo>
                  <a:lnTo>
                    <a:pt x="9094470" y="6350"/>
                  </a:lnTo>
                  <a:lnTo>
                    <a:pt x="9091930" y="6350"/>
                  </a:lnTo>
                  <a:lnTo>
                    <a:pt x="9091930" y="7632"/>
                  </a:lnTo>
                  <a:lnTo>
                    <a:pt x="9088120" y="7632"/>
                  </a:lnTo>
                  <a:lnTo>
                    <a:pt x="908812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90">
                  <a:moveTo>
                    <a:pt x="9144000" y="1270"/>
                  </a:moveTo>
                  <a:lnTo>
                    <a:pt x="9112250" y="1270"/>
                  </a:lnTo>
                  <a:lnTo>
                    <a:pt x="9112250" y="0"/>
                  </a:lnTo>
                  <a:lnTo>
                    <a:pt x="9108440" y="0"/>
                  </a:lnTo>
                  <a:lnTo>
                    <a:pt x="9108440" y="1270"/>
                  </a:lnTo>
                  <a:lnTo>
                    <a:pt x="9104630" y="1270"/>
                  </a:lnTo>
                  <a:lnTo>
                    <a:pt x="9104630" y="2540"/>
                  </a:lnTo>
                  <a:lnTo>
                    <a:pt x="9102090" y="2540"/>
                  </a:lnTo>
                  <a:lnTo>
                    <a:pt x="9102090" y="3810"/>
                  </a:lnTo>
                  <a:lnTo>
                    <a:pt x="9098280" y="3810"/>
                  </a:lnTo>
                  <a:lnTo>
                    <a:pt x="9098280" y="5080"/>
                  </a:lnTo>
                  <a:lnTo>
                    <a:pt x="9094470" y="5080"/>
                  </a:lnTo>
                  <a:lnTo>
                    <a:pt x="909447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340860" y="2540"/>
                  </a:moveTo>
                  <a:lnTo>
                    <a:pt x="4337050" y="2540"/>
                  </a:lnTo>
                  <a:lnTo>
                    <a:pt x="4337050" y="1270"/>
                  </a:lnTo>
                  <a:lnTo>
                    <a:pt x="4333240" y="1270"/>
                  </a:lnTo>
                  <a:lnTo>
                    <a:pt x="4333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340860" y="3810"/>
                  </a:lnTo>
                  <a:lnTo>
                    <a:pt x="4340860" y="2540"/>
                  </a:lnTo>
                  <a:close/>
                </a:path>
                <a:path w="9144000" h="8889">
                  <a:moveTo>
                    <a:pt x="4357370" y="7620"/>
                  </a:moveTo>
                  <a:lnTo>
                    <a:pt x="4353560" y="7620"/>
                  </a:lnTo>
                  <a:lnTo>
                    <a:pt x="4353560" y="6350"/>
                  </a:lnTo>
                  <a:lnTo>
                    <a:pt x="4349750" y="6350"/>
                  </a:lnTo>
                  <a:lnTo>
                    <a:pt x="4349750" y="5080"/>
                  </a:lnTo>
                  <a:lnTo>
                    <a:pt x="4344670" y="5080"/>
                  </a:lnTo>
                  <a:lnTo>
                    <a:pt x="4344670" y="3810"/>
                  </a:lnTo>
                  <a:lnTo>
                    <a:pt x="4340860" y="3810"/>
                  </a:lnTo>
                  <a:lnTo>
                    <a:pt x="434086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57370" y="8890"/>
                  </a:lnTo>
                  <a:lnTo>
                    <a:pt x="435737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77960" y="5080"/>
                  </a:lnTo>
                  <a:lnTo>
                    <a:pt x="9077960" y="3810"/>
                  </a:lnTo>
                  <a:lnTo>
                    <a:pt x="9074150" y="3810"/>
                  </a:lnTo>
                  <a:lnTo>
                    <a:pt x="9074150" y="5080"/>
                  </a:lnTo>
                  <a:lnTo>
                    <a:pt x="9071610" y="5080"/>
                  </a:lnTo>
                  <a:lnTo>
                    <a:pt x="9071610" y="6350"/>
                  </a:lnTo>
                  <a:lnTo>
                    <a:pt x="9067800" y="6350"/>
                  </a:lnTo>
                  <a:lnTo>
                    <a:pt x="9067800" y="7620"/>
                  </a:lnTo>
                  <a:lnTo>
                    <a:pt x="9063990" y="7620"/>
                  </a:lnTo>
                  <a:lnTo>
                    <a:pt x="90639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84310" y="0"/>
                  </a:lnTo>
                  <a:lnTo>
                    <a:pt x="9084310" y="1270"/>
                  </a:lnTo>
                  <a:lnTo>
                    <a:pt x="9081770" y="1270"/>
                  </a:lnTo>
                  <a:lnTo>
                    <a:pt x="9081770" y="2540"/>
                  </a:lnTo>
                  <a:lnTo>
                    <a:pt x="9077960" y="2540"/>
                  </a:lnTo>
                  <a:lnTo>
                    <a:pt x="907796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362450" y="1270"/>
                  </a:lnTo>
                  <a:lnTo>
                    <a:pt x="4362450" y="0"/>
                  </a:lnTo>
                  <a:close/>
                </a:path>
                <a:path w="9144000" h="10160">
                  <a:moveTo>
                    <a:pt x="4382770" y="6350"/>
                  </a:moveTo>
                  <a:lnTo>
                    <a:pt x="4378960" y="6350"/>
                  </a:lnTo>
                  <a:lnTo>
                    <a:pt x="4378960" y="5080"/>
                  </a:lnTo>
                  <a:lnTo>
                    <a:pt x="4373880" y="5080"/>
                  </a:lnTo>
                  <a:lnTo>
                    <a:pt x="4373880" y="3810"/>
                  </a:lnTo>
                  <a:lnTo>
                    <a:pt x="4370070" y="3810"/>
                  </a:lnTo>
                  <a:lnTo>
                    <a:pt x="4370070" y="2540"/>
                  </a:lnTo>
                  <a:lnTo>
                    <a:pt x="4366260" y="2540"/>
                  </a:lnTo>
                  <a:lnTo>
                    <a:pt x="4366260" y="1270"/>
                  </a:lnTo>
                  <a:lnTo>
                    <a:pt x="4362450" y="1270"/>
                  </a:lnTo>
                  <a:lnTo>
                    <a:pt x="436245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382770" y="7620"/>
                  </a:lnTo>
                  <a:lnTo>
                    <a:pt x="4382770" y="6350"/>
                  </a:lnTo>
                  <a:close/>
                </a:path>
                <a:path w="9144000" h="10160">
                  <a:moveTo>
                    <a:pt x="4390390" y="8902"/>
                  </a:moveTo>
                  <a:lnTo>
                    <a:pt x="4386580" y="8902"/>
                  </a:lnTo>
                  <a:lnTo>
                    <a:pt x="4386580" y="7620"/>
                  </a:lnTo>
                  <a:lnTo>
                    <a:pt x="4382770" y="7620"/>
                  </a:lnTo>
                  <a:lnTo>
                    <a:pt x="4382770" y="8902"/>
                  </a:lnTo>
                  <a:lnTo>
                    <a:pt x="0" y="8902"/>
                  </a:lnTo>
                  <a:lnTo>
                    <a:pt x="0" y="10160"/>
                  </a:lnTo>
                  <a:lnTo>
                    <a:pt x="4390377" y="10160"/>
                  </a:lnTo>
                  <a:lnTo>
                    <a:pt x="4390390" y="8902"/>
                  </a:lnTo>
                  <a:close/>
                </a:path>
                <a:path w="9144000" h="10160">
                  <a:moveTo>
                    <a:pt x="9144000" y="8902"/>
                  </a:moveTo>
                  <a:lnTo>
                    <a:pt x="9043670" y="8902"/>
                  </a:lnTo>
                  <a:lnTo>
                    <a:pt x="9043670" y="7620"/>
                  </a:lnTo>
                  <a:lnTo>
                    <a:pt x="9039860" y="7620"/>
                  </a:lnTo>
                  <a:lnTo>
                    <a:pt x="9039860" y="8902"/>
                  </a:lnTo>
                  <a:lnTo>
                    <a:pt x="9037320" y="8902"/>
                  </a:lnTo>
                  <a:lnTo>
                    <a:pt x="9037320" y="10160"/>
                  </a:lnTo>
                  <a:lnTo>
                    <a:pt x="9144000" y="10160"/>
                  </a:lnTo>
                  <a:lnTo>
                    <a:pt x="9144000" y="8902"/>
                  </a:lnTo>
                  <a:close/>
                </a:path>
                <a:path w="9144000" h="10160">
                  <a:moveTo>
                    <a:pt x="9144000" y="2540"/>
                  </a:moveTo>
                  <a:lnTo>
                    <a:pt x="9060180" y="2540"/>
                  </a:lnTo>
                  <a:lnTo>
                    <a:pt x="9060180" y="1270"/>
                  </a:lnTo>
                  <a:lnTo>
                    <a:pt x="9057640" y="1270"/>
                  </a:lnTo>
                  <a:lnTo>
                    <a:pt x="9057640" y="2540"/>
                  </a:lnTo>
                  <a:lnTo>
                    <a:pt x="9053830" y="2540"/>
                  </a:lnTo>
                  <a:lnTo>
                    <a:pt x="9053830" y="3810"/>
                  </a:lnTo>
                  <a:lnTo>
                    <a:pt x="9050020" y="3810"/>
                  </a:lnTo>
                  <a:lnTo>
                    <a:pt x="9050020" y="5080"/>
                  </a:lnTo>
                  <a:lnTo>
                    <a:pt x="9047480" y="5080"/>
                  </a:lnTo>
                  <a:lnTo>
                    <a:pt x="9047480" y="6350"/>
                  </a:lnTo>
                  <a:lnTo>
                    <a:pt x="9043670" y="6350"/>
                  </a:lnTo>
                  <a:lnTo>
                    <a:pt x="90436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0180" y="0"/>
                  </a:lnTo>
                  <a:lnTo>
                    <a:pt x="90601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03090" y="2540"/>
                  </a:moveTo>
                  <a:lnTo>
                    <a:pt x="4399280" y="2540"/>
                  </a:lnTo>
                  <a:lnTo>
                    <a:pt x="4399280" y="1270"/>
                  </a:lnTo>
                  <a:lnTo>
                    <a:pt x="4395470" y="1270"/>
                  </a:lnTo>
                  <a:lnTo>
                    <a:pt x="4395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403090" y="3810"/>
                  </a:lnTo>
                  <a:lnTo>
                    <a:pt x="4403090" y="2540"/>
                  </a:lnTo>
                  <a:close/>
                </a:path>
                <a:path w="9144000" h="8889">
                  <a:moveTo>
                    <a:pt x="4419600" y="7620"/>
                  </a:moveTo>
                  <a:lnTo>
                    <a:pt x="4415790" y="7620"/>
                  </a:lnTo>
                  <a:lnTo>
                    <a:pt x="4415790" y="635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06900" y="5080"/>
                  </a:lnTo>
                  <a:lnTo>
                    <a:pt x="4406900" y="3810"/>
                  </a:lnTo>
                  <a:lnTo>
                    <a:pt x="4403090" y="3810"/>
                  </a:lnTo>
                  <a:lnTo>
                    <a:pt x="440309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19600" y="8890"/>
                  </a:lnTo>
                  <a:lnTo>
                    <a:pt x="441960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25890" y="5080"/>
                  </a:lnTo>
                  <a:lnTo>
                    <a:pt x="9025890" y="3810"/>
                  </a:lnTo>
                  <a:lnTo>
                    <a:pt x="9023350" y="3810"/>
                  </a:lnTo>
                  <a:lnTo>
                    <a:pt x="9023350" y="5080"/>
                  </a:lnTo>
                  <a:lnTo>
                    <a:pt x="9019540" y="5080"/>
                  </a:lnTo>
                  <a:lnTo>
                    <a:pt x="9019540" y="6350"/>
                  </a:lnTo>
                  <a:lnTo>
                    <a:pt x="9015730" y="6350"/>
                  </a:lnTo>
                  <a:lnTo>
                    <a:pt x="9015730" y="7620"/>
                  </a:lnTo>
                  <a:lnTo>
                    <a:pt x="9013190" y="7620"/>
                  </a:lnTo>
                  <a:lnTo>
                    <a:pt x="90131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3510" y="0"/>
                  </a:lnTo>
                  <a:lnTo>
                    <a:pt x="9033510" y="1270"/>
                  </a:lnTo>
                  <a:lnTo>
                    <a:pt x="9029700" y="1270"/>
                  </a:lnTo>
                  <a:lnTo>
                    <a:pt x="9029700" y="2540"/>
                  </a:lnTo>
                  <a:lnTo>
                    <a:pt x="9025890" y="2540"/>
                  </a:lnTo>
                  <a:lnTo>
                    <a:pt x="902589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4234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23410" y="1270"/>
                  </a:lnTo>
                  <a:lnTo>
                    <a:pt x="4423410" y="0"/>
                  </a:lnTo>
                  <a:close/>
                </a:path>
                <a:path w="9144000" h="9525">
                  <a:moveTo>
                    <a:pt x="4445000" y="6350"/>
                  </a:moveTo>
                  <a:lnTo>
                    <a:pt x="4439920" y="6350"/>
                  </a:lnTo>
                  <a:lnTo>
                    <a:pt x="4439920" y="5080"/>
                  </a:lnTo>
                  <a:lnTo>
                    <a:pt x="4436110" y="5080"/>
                  </a:lnTo>
                  <a:lnTo>
                    <a:pt x="4436110" y="3810"/>
                  </a:lnTo>
                  <a:lnTo>
                    <a:pt x="4432300" y="3810"/>
                  </a:lnTo>
                  <a:lnTo>
                    <a:pt x="4432300" y="2540"/>
                  </a:lnTo>
                  <a:lnTo>
                    <a:pt x="4428490" y="2540"/>
                  </a:lnTo>
                  <a:lnTo>
                    <a:pt x="4428490" y="1270"/>
                  </a:lnTo>
                  <a:lnTo>
                    <a:pt x="4423410" y="1270"/>
                  </a:lnTo>
                  <a:lnTo>
                    <a:pt x="44234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445000" y="7620"/>
                  </a:lnTo>
                  <a:lnTo>
                    <a:pt x="4445000" y="6350"/>
                  </a:lnTo>
                  <a:close/>
                </a:path>
                <a:path w="9144000" h="9525">
                  <a:moveTo>
                    <a:pt x="4448810" y="7620"/>
                  </a:moveTo>
                  <a:lnTo>
                    <a:pt x="4445000" y="7620"/>
                  </a:lnTo>
                  <a:lnTo>
                    <a:pt x="4445000" y="8902"/>
                  </a:lnTo>
                  <a:lnTo>
                    <a:pt x="4448810" y="8902"/>
                  </a:lnTo>
                  <a:lnTo>
                    <a:pt x="4448810" y="7620"/>
                  </a:lnTo>
                  <a:close/>
                </a:path>
                <a:path w="9144000" h="9525">
                  <a:moveTo>
                    <a:pt x="8992870" y="7620"/>
                  </a:moveTo>
                  <a:lnTo>
                    <a:pt x="8989060" y="7620"/>
                  </a:lnTo>
                  <a:lnTo>
                    <a:pt x="8989060" y="8902"/>
                  </a:lnTo>
                  <a:lnTo>
                    <a:pt x="8992870" y="8902"/>
                  </a:lnTo>
                  <a:lnTo>
                    <a:pt x="899287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9009380" y="2540"/>
                  </a:lnTo>
                  <a:lnTo>
                    <a:pt x="9009380" y="1270"/>
                  </a:lnTo>
                  <a:lnTo>
                    <a:pt x="9005570" y="1270"/>
                  </a:lnTo>
                  <a:lnTo>
                    <a:pt x="9005570" y="2540"/>
                  </a:lnTo>
                  <a:lnTo>
                    <a:pt x="9003030" y="2540"/>
                  </a:lnTo>
                  <a:lnTo>
                    <a:pt x="9003030" y="3810"/>
                  </a:lnTo>
                  <a:lnTo>
                    <a:pt x="8999220" y="3810"/>
                  </a:lnTo>
                  <a:lnTo>
                    <a:pt x="8999220" y="5080"/>
                  </a:lnTo>
                  <a:lnTo>
                    <a:pt x="8995410" y="5080"/>
                  </a:lnTo>
                  <a:lnTo>
                    <a:pt x="8995410" y="6350"/>
                  </a:lnTo>
                  <a:lnTo>
                    <a:pt x="8992870" y="6350"/>
                  </a:lnTo>
                  <a:lnTo>
                    <a:pt x="89928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9009380" y="0"/>
                  </a:lnTo>
                  <a:lnTo>
                    <a:pt x="90093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65320" y="3810"/>
                  </a:moveTo>
                  <a:lnTo>
                    <a:pt x="4461510" y="3810"/>
                  </a:lnTo>
                  <a:lnTo>
                    <a:pt x="4461510" y="2540"/>
                  </a:lnTo>
                  <a:lnTo>
                    <a:pt x="4457700" y="2540"/>
                  </a:lnTo>
                  <a:lnTo>
                    <a:pt x="4457700" y="1270"/>
                  </a:lnTo>
                  <a:lnTo>
                    <a:pt x="4452620" y="1270"/>
                  </a:lnTo>
                  <a:lnTo>
                    <a:pt x="4452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465320" y="5080"/>
                  </a:lnTo>
                  <a:lnTo>
                    <a:pt x="4465320" y="3810"/>
                  </a:lnTo>
                  <a:close/>
                </a:path>
                <a:path w="9144000" h="8889">
                  <a:moveTo>
                    <a:pt x="4478020" y="7620"/>
                  </a:moveTo>
                  <a:lnTo>
                    <a:pt x="4474210" y="7620"/>
                  </a:lnTo>
                  <a:lnTo>
                    <a:pt x="4474210" y="6350"/>
                  </a:lnTo>
                  <a:lnTo>
                    <a:pt x="4469130" y="6350"/>
                  </a:lnTo>
                  <a:lnTo>
                    <a:pt x="4469130" y="5080"/>
                  </a:lnTo>
                  <a:lnTo>
                    <a:pt x="4465320" y="5080"/>
                  </a:lnTo>
                  <a:lnTo>
                    <a:pt x="44653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78020" y="8890"/>
                  </a:lnTo>
                  <a:lnTo>
                    <a:pt x="44780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975090" y="6350"/>
                  </a:lnTo>
                  <a:lnTo>
                    <a:pt x="8975090" y="5080"/>
                  </a:lnTo>
                  <a:lnTo>
                    <a:pt x="8971280" y="5080"/>
                  </a:lnTo>
                  <a:lnTo>
                    <a:pt x="8971280" y="6350"/>
                  </a:lnTo>
                  <a:lnTo>
                    <a:pt x="8968740" y="6350"/>
                  </a:lnTo>
                  <a:lnTo>
                    <a:pt x="8968740" y="7620"/>
                  </a:lnTo>
                  <a:lnTo>
                    <a:pt x="8964930" y="7620"/>
                  </a:lnTo>
                  <a:lnTo>
                    <a:pt x="89649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85250" y="0"/>
                  </a:lnTo>
                  <a:lnTo>
                    <a:pt x="8985250" y="1270"/>
                  </a:lnTo>
                  <a:lnTo>
                    <a:pt x="8981440" y="1270"/>
                  </a:lnTo>
                  <a:lnTo>
                    <a:pt x="8981440" y="2540"/>
                  </a:lnTo>
                  <a:lnTo>
                    <a:pt x="8978900" y="2540"/>
                  </a:lnTo>
                  <a:lnTo>
                    <a:pt x="8978900" y="3810"/>
                  </a:lnTo>
                  <a:lnTo>
                    <a:pt x="8975090" y="3810"/>
                  </a:lnTo>
                  <a:lnTo>
                    <a:pt x="89750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85640" y="1270"/>
                  </a:moveTo>
                  <a:lnTo>
                    <a:pt x="4481830" y="1270"/>
                  </a:lnTo>
                  <a:lnTo>
                    <a:pt x="4481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485640" y="2540"/>
                  </a:lnTo>
                  <a:lnTo>
                    <a:pt x="4485640" y="1270"/>
                  </a:lnTo>
                  <a:close/>
                </a:path>
                <a:path w="9144000" h="8889">
                  <a:moveTo>
                    <a:pt x="4509770" y="7620"/>
                  </a:moveTo>
                  <a:lnTo>
                    <a:pt x="4504690" y="7620"/>
                  </a:lnTo>
                  <a:lnTo>
                    <a:pt x="4504690" y="6350"/>
                  </a:lnTo>
                  <a:lnTo>
                    <a:pt x="4499610" y="6350"/>
                  </a:lnTo>
                  <a:lnTo>
                    <a:pt x="4499610" y="5080"/>
                  </a:lnTo>
                  <a:lnTo>
                    <a:pt x="4495800" y="5080"/>
                  </a:lnTo>
                  <a:lnTo>
                    <a:pt x="4495800" y="3810"/>
                  </a:lnTo>
                  <a:lnTo>
                    <a:pt x="4490720" y="3810"/>
                  </a:lnTo>
                  <a:lnTo>
                    <a:pt x="4490720" y="2540"/>
                  </a:lnTo>
                  <a:lnTo>
                    <a:pt x="4485640" y="2540"/>
                  </a:lnTo>
                  <a:lnTo>
                    <a:pt x="44856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09770" y="8890"/>
                  </a:lnTo>
                  <a:lnTo>
                    <a:pt x="45097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58580" y="3810"/>
                  </a:lnTo>
                  <a:lnTo>
                    <a:pt x="8958580" y="2540"/>
                  </a:lnTo>
                  <a:lnTo>
                    <a:pt x="8954770" y="2540"/>
                  </a:lnTo>
                  <a:lnTo>
                    <a:pt x="8954770" y="3810"/>
                  </a:lnTo>
                  <a:lnTo>
                    <a:pt x="8950960" y="3810"/>
                  </a:lnTo>
                  <a:lnTo>
                    <a:pt x="8950960" y="5080"/>
                  </a:lnTo>
                  <a:lnTo>
                    <a:pt x="8947150" y="5080"/>
                  </a:lnTo>
                  <a:lnTo>
                    <a:pt x="8947150" y="6350"/>
                  </a:lnTo>
                  <a:lnTo>
                    <a:pt x="8944610" y="6350"/>
                  </a:lnTo>
                  <a:lnTo>
                    <a:pt x="8944610" y="7620"/>
                  </a:lnTo>
                  <a:lnTo>
                    <a:pt x="8940800" y="7620"/>
                  </a:lnTo>
                  <a:lnTo>
                    <a:pt x="89408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61120" y="0"/>
                  </a:lnTo>
                  <a:lnTo>
                    <a:pt x="8961120" y="1270"/>
                  </a:lnTo>
                  <a:lnTo>
                    <a:pt x="8958580" y="1270"/>
                  </a:lnTo>
                  <a:lnTo>
                    <a:pt x="895858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35170" y="5080"/>
                  </a:moveTo>
                  <a:lnTo>
                    <a:pt x="4530090" y="5080"/>
                  </a:lnTo>
                  <a:lnTo>
                    <a:pt x="4530090" y="3810"/>
                  </a:lnTo>
                  <a:lnTo>
                    <a:pt x="4525010" y="3810"/>
                  </a:lnTo>
                  <a:lnTo>
                    <a:pt x="4525010" y="2540"/>
                  </a:lnTo>
                  <a:lnTo>
                    <a:pt x="4519930" y="2540"/>
                  </a:lnTo>
                  <a:lnTo>
                    <a:pt x="4519930" y="1270"/>
                  </a:lnTo>
                  <a:lnTo>
                    <a:pt x="4514850" y="1270"/>
                  </a:lnTo>
                  <a:lnTo>
                    <a:pt x="4514850" y="0"/>
                  </a:lnTo>
                  <a:lnTo>
                    <a:pt x="4509770" y="0"/>
                  </a:lnTo>
                  <a:lnTo>
                    <a:pt x="45097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535170" y="6350"/>
                  </a:lnTo>
                  <a:lnTo>
                    <a:pt x="4535170" y="5080"/>
                  </a:lnTo>
                  <a:close/>
                </a:path>
                <a:path w="9144000" h="10160">
                  <a:moveTo>
                    <a:pt x="4550410" y="8890"/>
                  </a:moveTo>
                  <a:lnTo>
                    <a:pt x="4545330" y="8890"/>
                  </a:lnTo>
                  <a:lnTo>
                    <a:pt x="4545330" y="7620"/>
                  </a:lnTo>
                  <a:lnTo>
                    <a:pt x="4540250" y="7620"/>
                  </a:lnTo>
                  <a:lnTo>
                    <a:pt x="4540250" y="6350"/>
                  </a:lnTo>
                  <a:lnTo>
                    <a:pt x="4535170" y="6350"/>
                  </a:lnTo>
                  <a:lnTo>
                    <a:pt x="45351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50410" y="10160"/>
                  </a:lnTo>
                  <a:lnTo>
                    <a:pt x="4550410" y="8890"/>
                  </a:lnTo>
                  <a:close/>
                </a:path>
                <a:path w="9144000" h="10160">
                  <a:moveTo>
                    <a:pt x="9144000" y="7620"/>
                  </a:moveTo>
                  <a:lnTo>
                    <a:pt x="8924290" y="7620"/>
                  </a:lnTo>
                  <a:lnTo>
                    <a:pt x="8924290" y="6350"/>
                  </a:lnTo>
                  <a:lnTo>
                    <a:pt x="8920480" y="6350"/>
                  </a:lnTo>
                  <a:lnTo>
                    <a:pt x="8920480" y="7620"/>
                  </a:lnTo>
                  <a:lnTo>
                    <a:pt x="8916670" y="7620"/>
                  </a:lnTo>
                  <a:lnTo>
                    <a:pt x="8916670" y="8890"/>
                  </a:lnTo>
                  <a:lnTo>
                    <a:pt x="8912860" y="8890"/>
                  </a:lnTo>
                  <a:lnTo>
                    <a:pt x="891286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close/>
                </a:path>
                <a:path w="9144000" h="10160">
                  <a:moveTo>
                    <a:pt x="9144000" y="1270"/>
                  </a:moveTo>
                  <a:lnTo>
                    <a:pt x="8940800" y="1270"/>
                  </a:lnTo>
                  <a:lnTo>
                    <a:pt x="8940800" y="0"/>
                  </a:lnTo>
                  <a:lnTo>
                    <a:pt x="8936990" y="0"/>
                  </a:lnTo>
                  <a:lnTo>
                    <a:pt x="8936990" y="1270"/>
                  </a:lnTo>
                  <a:lnTo>
                    <a:pt x="8934450" y="1270"/>
                  </a:lnTo>
                  <a:lnTo>
                    <a:pt x="8934450" y="2540"/>
                  </a:lnTo>
                  <a:lnTo>
                    <a:pt x="8930640" y="2540"/>
                  </a:lnTo>
                  <a:lnTo>
                    <a:pt x="8930640" y="3810"/>
                  </a:lnTo>
                  <a:lnTo>
                    <a:pt x="8926830" y="3810"/>
                  </a:lnTo>
                  <a:lnTo>
                    <a:pt x="8926830" y="5080"/>
                  </a:lnTo>
                  <a:lnTo>
                    <a:pt x="8924290" y="5080"/>
                  </a:lnTo>
                  <a:lnTo>
                    <a:pt x="892429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60570" y="1270"/>
                  </a:moveTo>
                  <a:lnTo>
                    <a:pt x="4555490" y="1270"/>
                  </a:lnTo>
                  <a:lnTo>
                    <a:pt x="4555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560570" y="2540"/>
                  </a:lnTo>
                  <a:lnTo>
                    <a:pt x="4560570" y="1270"/>
                  </a:lnTo>
                  <a:close/>
                </a:path>
                <a:path w="9144000" h="8889">
                  <a:moveTo>
                    <a:pt x="4585970" y="7620"/>
                  </a:moveTo>
                  <a:lnTo>
                    <a:pt x="4580890" y="7620"/>
                  </a:lnTo>
                  <a:lnTo>
                    <a:pt x="4580890" y="6350"/>
                  </a:lnTo>
                  <a:lnTo>
                    <a:pt x="4575810" y="6350"/>
                  </a:lnTo>
                  <a:lnTo>
                    <a:pt x="4575810" y="5080"/>
                  </a:lnTo>
                  <a:lnTo>
                    <a:pt x="4570730" y="5080"/>
                  </a:lnTo>
                  <a:lnTo>
                    <a:pt x="4570730" y="3810"/>
                  </a:lnTo>
                  <a:lnTo>
                    <a:pt x="4565650" y="3810"/>
                  </a:lnTo>
                  <a:lnTo>
                    <a:pt x="4565650" y="2540"/>
                  </a:lnTo>
                  <a:lnTo>
                    <a:pt x="4560570" y="2540"/>
                  </a:lnTo>
                  <a:lnTo>
                    <a:pt x="45605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85970" y="8890"/>
                  </a:lnTo>
                  <a:lnTo>
                    <a:pt x="45859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06510" y="3810"/>
                  </a:lnTo>
                  <a:lnTo>
                    <a:pt x="8906510" y="2540"/>
                  </a:lnTo>
                  <a:lnTo>
                    <a:pt x="8902700" y="2540"/>
                  </a:lnTo>
                  <a:lnTo>
                    <a:pt x="8902700" y="3810"/>
                  </a:lnTo>
                  <a:lnTo>
                    <a:pt x="8900160" y="3810"/>
                  </a:lnTo>
                  <a:lnTo>
                    <a:pt x="8900160" y="5080"/>
                  </a:lnTo>
                  <a:lnTo>
                    <a:pt x="8896350" y="5080"/>
                  </a:lnTo>
                  <a:lnTo>
                    <a:pt x="8896350" y="6350"/>
                  </a:lnTo>
                  <a:lnTo>
                    <a:pt x="8892540" y="6350"/>
                  </a:lnTo>
                  <a:lnTo>
                    <a:pt x="8892540" y="7620"/>
                  </a:lnTo>
                  <a:lnTo>
                    <a:pt x="8890000" y="7620"/>
                  </a:lnTo>
                  <a:lnTo>
                    <a:pt x="88900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0320" y="0"/>
                  </a:lnTo>
                  <a:lnTo>
                    <a:pt x="8910320" y="1270"/>
                  </a:lnTo>
                  <a:lnTo>
                    <a:pt x="8906510" y="1270"/>
                  </a:lnTo>
                  <a:lnTo>
                    <a:pt x="890651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12640" y="5080"/>
                  </a:moveTo>
                  <a:lnTo>
                    <a:pt x="4607560" y="5080"/>
                  </a:lnTo>
                  <a:lnTo>
                    <a:pt x="4607560" y="3810"/>
                  </a:lnTo>
                  <a:lnTo>
                    <a:pt x="4602480" y="3810"/>
                  </a:lnTo>
                  <a:lnTo>
                    <a:pt x="4602480" y="2540"/>
                  </a:lnTo>
                  <a:lnTo>
                    <a:pt x="4597400" y="2540"/>
                  </a:lnTo>
                  <a:lnTo>
                    <a:pt x="4597400" y="1270"/>
                  </a:lnTo>
                  <a:lnTo>
                    <a:pt x="4591050" y="1270"/>
                  </a:lnTo>
                  <a:lnTo>
                    <a:pt x="4591050" y="0"/>
                  </a:lnTo>
                  <a:lnTo>
                    <a:pt x="4585970" y="0"/>
                  </a:lnTo>
                  <a:lnTo>
                    <a:pt x="45859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612640" y="6350"/>
                  </a:lnTo>
                  <a:lnTo>
                    <a:pt x="4612640" y="5080"/>
                  </a:lnTo>
                  <a:close/>
                </a:path>
                <a:path w="9144000" h="8889">
                  <a:moveTo>
                    <a:pt x="4622800" y="7632"/>
                  </a:moveTo>
                  <a:lnTo>
                    <a:pt x="4617720" y="7632"/>
                  </a:lnTo>
                  <a:lnTo>
                    <a:pt x="4617720" y="6350"/>
                  </a:lnTo>
                  <a:lnTo>
                    <a:pt x="4612640" y="6350"/>
                  </a:lnTo>
                  <a:lnTo>
                    <a:pt x="46126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622800" y="8890"/>
                  </a:lnTo>
                  <a:lnTo>
                    <a:pt x="4622800" y="7632"/>
                  </a:lnTo>
                  <a:close/>
                </a:path>
                <a:path w="9144000" h="8889">
                  <a:moveTo>
                    <a:pt x="9144000" y="7632"/>
                  </a:moveTo>
                  <a:lnTo>
                    <a:pt x="8872220" y="7632"/>
                  </a:lnTo>
                  <a:lnTo>
                    <a:pt x="8872220" y="6350"/>
                  </a:lnTo>
                  <a:lnTo>
                    <a:pt x="8868410" y="6350"/>
                  </a:lnTo>
                  <a:lnTo>
                    <a:pt x="8868410" y="7632"/>
                  </a:lnTo>
                  <a:lnTo>
                    <a:pt x="8865870" y="7632"/>
                  </a:lnTo>
                  <a:lnTo>
                    <a:pt x="886587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89">
                  <a:moveTo>
                    <a:pt x="9144000" y="1270"/>
                  </a:moveTo>
                  <a:lnTo>
                    <a:pt x="8890000" y="1270"/>
                  </a:lnTo>
                  <a:lnTo>
                    <a:pt x="8890000" y="0"/>
                  </a:lnTo>
                  <a:lnTo>
                    <a:pt x="8886190" y="0"/>
                  </a:lnTo>
                  <a:lnTo>
                    <a:pt x="8886190" y="1270"/>
                  </a:lnTo>
                  <a:lnTo>
                    <a:pt x="8882380" y="1270"/>
                  </a:lnTo>
                  <a:lnTo>
                    <a:pt x="8882380" y="2540"/>
                  </a:lnTo>
                  <a:lnTo>
                    <a:pt x="8879840" y="2540"/>
                  </a:lnTo>
                  <a:lnTo>
                    <a:pt x="8879840" y="3810"/>
                  </a:lnTo>
                  <a:lnTo>
                    <a:pt x="8876030" y="3810"/>
                  </a:lnTo>
                  <a:lnTo>
                    <a:pt x="8876030" y="5080"/>
                  </a:lnTo>
                  <a:lnTo>
                    <a:pt x="8872220" y="5080"/>
                  </a:lnTo>
                  <a:lnTo>
                    <a:pt x="887222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B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38040" y="2540"/>
                  </a:moveTo>
                  <a:lnTo>
                    <a:pt x="4632960" y="2540"/>
                  </a:lnTo>
                  <a:lnTo>
                    <a:pt x="4632960" y="1270"/>
                  </a:lnTo>
                  <a:lnTo>
                    <a:pt x="4627880" y="1270"/>
                  </a:lnTo>
                  <a:lnTo>
                    <a:pt x="4627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638040" y="3810"/>
                  </a:lnTo>
                  <a:lnTo>
                    <a:pt x="4638040" y="2540"/>
                  </a:lnTo>
                  <a:close/>
                </a:path>
                <a:path w="9144000" h="8889">
                  <a:moveTo>
                    <a:pt x="4658360" y="7620"/>
                  </a:moveTo>
                  <a:lnTo>
                    <a:pt x="4653280" y="7620"/>
                  </a:lnTo>
                  <a:lnTo>
                    <a:pt x="4653280" y="6350"/>
                  </a:lnTo>
                  <a:lnTo>
                    <a:pt x="4648200" y="6350"/>
                  </a:lnTo>
                  <a:lnTo>
                    <a:pt x="4648200" y="5080"/>
                  </a:lnTo>
                  <a:lnTo>
                    <a:pt x="4643120" y="5080"/>
                  </a:lnTo>
                  <a:lnTo>
                    <a:pt x="4643120" y="3810"/>
                  </a:lnTo>
                  <a:lnTo>
                    <a:pt x="4638040" y="3810"/>
                  </a:lnTo>
                  <a:lnTo>
                    <a:pt x="46380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658360" y="8890"/>
                  </a:lnTo>
                  <a:lnTo>
                    <a:pt x="465836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855710" y="5080"/>
                  </a:lnTo>
                  <a:lnTo>
                    <a:pt x="8855710" y="3810"/>
                  </a:lnTo>
                  <a:lnTo>
                    <a:pt x="8851900" y="3810"/>
                  </a:lnTo>
                  <a:lnTo>
                    <a:pt x="8851900" y="5080"/>
                  </a:lnTo>
                  <a:lnTo>
                    <a:pt x="8848090" y="5080"/>
                  </a:lnTo>
                  <a:lnTo>
                    <a:pt x="8848090" y="6350"/>
                  </a:lnTo>
                  <a:lnTo>
                    <a:pt x="8845550" y="6350"/>
                  </a:lnTo>
                  <a:lnTo>
                    <a:pt x="8845550" y="7620"/>
                  </a:lnTo>
                  <a:lnTo>
                    <a:pt x="8841740" y="7620"/>
                  </a:lnTo>
                  <a:lnTo>
                    <a:pt x="88417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862060" y="0"/>
                  </a:lnTo>
                  <a:lnTo>
                    <a:pt x="8862060" y="1270"/>
                  </a:lnTo>
                  <a:lnTo>
                    <a:pt x="8858250" y="1270"/>
                  </a:lnTo>
                  <a:lnTo>
                    <a:pt x="8858250" y="2540"/>
                  </a:lnTo>
                  <a:lnTo>
                    <a:pt x="8855710" y="2540"/>
                  </a:lnTo>
                  <a:lnTo>
                    <a:pt x="88557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C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63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663440" y="1270"/>
                  </a:lnTo>
                  <a:lnTo>
                    <a:pt x="4663440" y="0"/>
                  </a:lnTo>
                  <a:close/>
                </a:path>
                <a:path w="9144000" h="9525">
                  <a:moveTo>
                    <a:pt x="4688840" y="6350"/>
                  </a:moveTo>
                  <a:lnTo>
                    <a:pt x="4683760" y="6350"/>
                  </a:lnTo>
                  <a:lnTo>
                    <a:pt x="4683760" y="5080"/>
                  </a:lnTo>
                  <a:lnTo>
                    <a:pt x="4678680" y="5080"/>
                  </a:lnTo>
                  <a:lnTo>
                    <a:pt x="4678680" y="3810"/>
                  </a:lnTo>
                  <a:lnTo>
                    <a:pt x="4673600" y="3810"/>
                  </a:lnTo>
                  <a:lnTo>
                    <a:pt x="4673600" y="2540"/>
                  </a:lnTo>
                  <a:lnTo>
                    <a:pt x="4668520" y="2540"/>
                  </a:lnTo>
                  <a:lnTo>
                    <a:pt x="4668520" y="1270"/>
                  </a:lnTo>
                  <a:lnTo>
                    <a:pt x="4663440" y="1270"/>
                  </a:lnTo>
                  <a:lnTo>
                    <a:pt x="46634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688840" y="7620"/>
                  </a:lnTo>
                  <a:lnTo>
                    <a:pt x="4688840" y="6350"/>
                  </a:lnTo>
                  <a:close/>
                </a:path>
                <a:path w="9144000" h="9525">
                  <a:moveTo>
                    <a:pt x="4695190" y="7620"/>
                  </a:moveTo>
                  <a:lnTo>
                    <a:pt x="4688840" y="7620"/>
                  </a:lnTo>
                  <a:lnTo>
                    <a:pt x="4688840" y="8902"/>
                  </a:lnTo>
                  <a:lnTo>
                    <a:pt x="4695190" y="8902"/>
                  </a:lnTo>
                  <a:lnTo>
                    <a:pt x="4695190" y="7620"/>
                  </a:lnTo>
                  <a:close/>
                </a:path>
                <a:path w="9144000" h="9525">
                  <a:moveTo>
                    <a:pt x="8821420" y="7620"/>
                  </a:moveTo>
                  <a:lnTo>
                    <a:pt x="8817610" y="7620"/>
                  </a:lnTo>
                  <a:lnTo>
                    <a:pt x="8817610" y="8902"/>
                  </a:lnTo>
                  <a:lnTo>
                    <a:pt x="8821420" y="8902"/>
                  </a:lnTo>
                  <a:lnTo>
                    <a:pt x="882142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837930" y="2540"/>
                  </a:lnTo>
                  <a:lnTo>
                    <a:pt x="8837930" y="1270"/>
                  </a:lnTo>
                  <a:lnTo>
                    <a:pt x="8834120" y="1270"/>
                  </a:lnTo>
                  <a:lnTo>
                    <a:pt x="8834120" y="2540"/>
                  </a:lnTo>
                  <a:lnTo>
                    <a:pt x="8831580" y="2540"/>
                  </a:lnTo>
                  <a:lnTo>
                    <a:pt x="8831580" y="3810"/>
                  </a:lnTo>
                  <a:lnTo>
                    <a:pt x="8827770" y="3810"/>
                  </a:lnTo>
                  <a:lnTo>
                    <a:pt x="8827770" y="5080"/>
                  </a:lnTo>
                  <a:lnTo>
                    <a:pt x="8823960" y="5080"/>
                  </a:lnTo>
                  <a:lnTo>
                    <a:pt x="8823960" y="6350"/>
                  </a:lnTo>
                  <a:lnTo>
                    <a:pt x="8821420" y="6350"/>
                  </a:lnTo>
                  <a:lnTo>
                    <a:pt x="882142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837930" y="0"/>
                  </a:lnTo>
                  <a:lnTo>
                    <a:pt x="883793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15510" y="3810"/>
                  </a:moveTo>
                  <a:lnTo>
                    <a:pt x="4710430" y="3810"/>
                  </a:lnTo>
                  <a:lnTo>
                    <a:pt x="4710430" y="2540"/>
                  </a:lnTo>
                  <a:lnTo>
                    <a:pt x="4705350" y="2540"/>
                  </a:lnTo>
                  <a:lnTo>
                    <a:pt x="4705350" y="1270"/>
                  </a:lnTo>
                  <a:lnTo>
                    <a:pt x="4700270" y="1270"/>
                  </a:lnTo>
                  <a:lnTo>
                    <a:pt x="4700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15510" y="5080"/>
                  </a:lnTo>
                  <a:lnTo>
                    <a:pt x="4715510" y="3810"/>
                  </a:lnTo>
                  <a:close/>
                </a:path>
                <a:path w="9144000" h="10160">
                  <a:moveTo>
                    <a:pt x="4735830" y="8890"/>
                  </a:moveTo>
                  <a:lnTo>
                    <a:pt x="4730750" y="8890"/>
                  </a:lnTo>
                  <a:lnTo>
                    <a:pt x="4730750" y="7620"/>
                  </a:lnTo>
                  <a:lnTo>
                    <a:pt x="4725670" y="7620"/>
                  </a:lnTo>
                  <a:lnTo>
                    <a:pt x="4725670" y="6350"/>
                  </a:lnTo>
                  <a:lnTo>
                    <a:pt x="4720590" y="6350"/>
                  </a:lnTo>
                  <a:lnTo>
                    <a:pt x="4720590" y="5092"/>
                  </a:lnTo>
                  <a:lnTo>
                    <a:pt x="4715510" y="5092"/>
                  </a:lnTo>
                  <a:lnTo>
                    <a:pt x="47155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735830" y="10160"/>
                  </a:lnTo>
                  <a:lnTo>
                    <a:pt x="4735830" y="8890"/>
                  </a:lnTo>
                  <a:close/>
                </a:path>
                <a:path w="9144000" h="10160">
                  <a:moveTo>
                    <a:pt x="9144000" y="6350"/>
                  </a:moveTo>
                  <a:lnTo>
                    <a:pt x="8803640" y="6350"/>
                  </a:lnTo>
                  <a:lnTo>
                    <a:pt x="8803640" y="5092"/>
                  </a:lnTo>
                  <a:lnTo>
                    <a:pt x="8801100" y="5092"/>
                  </a:lnTo>
                  <a:lnTo>
                    <a:pt x="8801100" y="6350"/>
                  </a:lnTo>
                  <a:lnTo>
                    <a:pt x="8797290" y="6350"/>
                  </a:lnTo>
                  <a:lnTo>
                    <a:pt x="8797290" y="7620"/>
                  </a:lnTo>
                  <a:lnTo>
                    <a:pt x="8793480" y="7620"/>
                  </a:lnTo>
                  <a:lnTo>
                    <a:pt x="8793480" y="8890"/>
                  </a:lnTo>
                  <a:lnTo>
                    <a:pt x="8789670" y="8890"/>
                  </a:lnTo>
                  <a:lnTo>
                    <a:pt x="878967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3800" y="0"/>
                  </a:lnTo>
                  <a:lnTo>
                    <a:pt x="8813800" y="1270"/>
                  </a:lnTo>
                  <a:lnTo>
                    <a:pt x="8811260" y="1270"/>
                  </a:lnTo>
                  <a:lnTo>
                    <a:pt x="8811260" y="2540"/>
                  </a:lnTo>
                  <a:lnTo>
                    <a:pt x="8807450" y="2540"/>
                  </a:lnTo>
                  <a:lnTo>
                    <a:pt x="8807450" y="3810"/>
                  </a:lnTo>
                  <a:lnTo>
                    <a:pt x="8803640" y="3810"/>
                  </a:lnTo>
                  <a:lnTo>
                    <a:pt x="880364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74091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740910" y="1282"/>
                  </a:lnTo>
                  <a:lnTo>
                    <a:pt x="4740910" y="0"/>
                  </a:lnTo>
                  <a:close/>
                </a:path>
                <a:path w="9144000" h="9525">
                  <a:moveTo>
                    <a:pt x="4766310" y="6350"/>
                  </a:moveTo>
                  <a:lnTo>
                    <a:pt x="4761230" y="6350"/>
                  </a:lnTo>
                  <a:lnTo>
                    <a:pt x="4761230" y="5080"/>
                  </a:lnTo>
                  <a:lnTo>
                    <a:pt x="4756150" y="5080"/>
                  </a:lnTo>
                  <a:lnTo>
                    <a:pt x="4756150" y="3810"/>
                  </a:lnTo>
                  <a:lnTo>
                    <a:pt x="4751070" y="3810"/>
                  </a:lnTo>
                  <a:lnTo>
                    <a:pt x="4751070" y="2540"/>
                  </a:lnTo>
                  <a:lnTo>
                    <a:pt x="4745990" y="2540"/>
                  </a:lnTo>
                  <a:lnTo>
                    <a:pt x="4745990" y="1282"/>
                  </a:lnTo>
                  <a:lnTo>
                    <a:pt x="4740910" y="1282"/>
                  </a:lnTo>
                  <a:lnTo>
                    <a:pt x="47409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766310" y="7620"/>
                  </a:lnTo>
                  <a:lnTo>
                    <a:pt x="4766310" y="6350"/>
                  </a:lnTo>
                  <a:close/>
                </a:path>
                <a:path w="9144000" h="9525">
                  <a:moveTo>
                    <a:pt x="4771390" y="7632"/>
                  </a:moveTo>
                  <a:lnTo>
                    <a:pt x="4766310" y="7632"/>
                  </a:lnTo>
                  <a:lnTo>
                    <a:pt x="4766310" y="8902"/>
                  </a:lnTo>
                  <a:lnTo>
                    <a:pt x="4771390" y="8902"/>
                  </a:lnTo>
                  <a:lnTo>
                    <a:pt x="4771390" y="7632"/>
                  </a:lnTo>
                  <a:close/>
                </a:path>
                <a:path w="9144000" h="9525">
                  <a:moveTo>
                    <a:pt x="8769350" y="7632"/>
                  </a:moveTo>
                  <a:lnTo>
                    <a:pt x="8766810" y="7632"/>
                  </a:lnTo>
                  <a:lnTo>
                    <a:pt x="8766810" y="8902"/>
                  </a:lnTo>
                  <a:lnTo>
                    <a:pt x="8769350" y="8902"/>
                  </a:lnTo>
                  <a:lnTo>
                    <a:pt x="876935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787130" y="2540"/>
                  </a:lnTo>
                  <a:lnTo>
                    <a:pt x="8787130" y="1282"/>
                  </a:lnTo>
                  <a:lnTo>
                    <a:pt x="8783320" y="1282"/>
                  </a:lnTo>
                  <a:lnTo>
                    <a:pt x="8783320" y="2540"/>
                  </a:lnTo>
                  <a:lnTo>
                    <a:pt x="8779510" y="2540"/>
                  </a:lnTo>
                  <a:lnTo>
                    <a:pt x="8779510" y="3810"/>
                  </a:lnTo>
                  <a:lnTo>
                    <a:pt x="8776970" y="3810"/>
                  </a:lnTo>
                  <a:lnTo>
                    <a:pt x="8776970" y="5080"/>
                  </a:lnTo>
                  <a:lnTo>
                    <a:pt x="8773160" y="5080"/>
                  </a:lnTo>
                  <a:lnTo>
                    <a:pt x="8773160" y="6350"/>
                  </a:lnTo>
                  <a:lnTo>
                    <a:pt x="8769350" y="6350"/>
                  </a:lnTo>
                  <a:lnTo>
                    <a:pt x="876935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87130" y="0"/>
                  </a:lnTo>
                  <a:lnTo>
                    <a:pt x="878713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92980" y="3810"/>
                  </a:moveTo>
                  <a:lnTo>
                    <a:pt x="4786630" y="3810"/>
                  </a:lnTo>
                  <a:lnTo>
                    <a:pt x="4786630" y="2540"/>
                  </a:lnTo>
                  <a:lnTo>
                    <a:pt x="4781550" y="2540"/>
                  </a:lnTo>
                  <a:lnTo>
                    <a:pt x="4781550" y="1270"/>
                  </a:lnTo>
                  <a:lnTo>
                    <a:pt x="4776470" y="1270"/>
                  </a:lnTo>
                  <a:lnTo>
                    <a:pt x="4776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92980" y="5080"/>
                  </a:lnTo>
                  <a:lnTo>
                    <a:pt x="4792980" y="3810"/>
                  </a:lnTo>
                  <a:close/>
                </a:path>
                <a:path w="9144000" h="8889">
                  <a:moveTo>
                    <a:pt x="4808220" y="7620"/>
                  </a:moveTo>
                  <a:lnTo>
                    <a:pt x="4803140" y="7620"/>
                  </a:lnTo>
                  <a:lnTo>
                    <a:pt x="4803140" y="6350"/>
                  </a:lnTo>
                  <a:lnTo>
                    <a:pt x="4798060" y="6350"/>
                  </a:lnTo>
                  <a:lnTo>
                    <a:pt x="4798060" y="5092"/>
                  </a:lnTo>
                  <a:lnTo>
                    <a:pt x="4792980" y="5092"/>
                  </a:lnTo>
                  <a:lnTo>
                    <a:pt x="479298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08220" y="8890"/>
                  </a:lnTo>
                  <a:lnTo>
                    <a:pt x="48082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751570" y="6350"/>
                  </a:lnTo>
                  <a:lnTo>
                    <a:pt x="8751570" y="5092"/>
                  </a:lnTo>
                  <a:lnTo>
                    <a:pt x="8747760" y="5092"/>
                  </a:lnTo>
                  <a:lnTo>
                    <a:pt x="8747760" y="6350"/>
                  </a:lnTo>
                  <a:lnTo>
                    <a:pt x="8743950" y="6350"/>
                  </a:lnTo>
                  <a:lnTo>
                    <a:pt x="8743950" y="7620"/>
                  </a:lnTo>
                  <a:lnTo>
                    <a:pt x="8740140" y="7620"/>
                  </a:lnTo>
                  <a:lnTo>
                    <a:pt x="87401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63000" y="0"/>
                  </a:lnTo>
                  <a:lnTo>
                    <a:pt x="8763000" y="1270"/>
                  </a:lnTo>
                  <a:lnTo>
                    <a:pt x="8760460" y="1270"/>
                  </a:lnTo>
                  <a:lnTo>
                    <a:pt x="8760460" y="2540"/>
                  </a:lnTo>
                  <a:lnTo>
                    <a:pt x="8755380" y="2540"/>
                  </a:lnTo>
                  <a:lnTo>
                    <a:pt x="8755380" y="3810"/>
                  </a:lnTo>
                  <a:lnTo>
                    <a:pt x="8751570" y="3810"/>
                  </a:lnTo>
                  <a:lnTo>
                    <a:pt x="875157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18380" y="1270"/>
                  </a:moveTo>
                  <a:lnTo>
                    <a:pt x="4813300" y="1270"/>
                  </a:lnTo>
                  <a:lnTo>
                    <a:pt x="4813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818380" y="2540"/>
                  </a:lnTo>
                  <a:lnTo>
                    <a:pt x="4818380" y="1270"/>
                  </a:lnTo>
                  <a:close/>
                </a:path>
                <a:path w="9144000" h="8889">
                  <a:moveTo>
                    <a:pt x="4843780" y="7620"/>
                  </a:moveTo>
                  <a:lnTo>
                    <a:pt x="4838700" y="7620"/>
                  </a:lnTo>
                  <a:lnTo>
                    <a:pt x="4838700" y="6350"/>
                  </a:lnTo>
                  <a:lnTo>
                    <a:pt x="4833620" y="6350"/>
                  </a:lnTo>
                  <a:lnTo>
                    <a:pt x="4833620" y="5080"/>
                  </a:lnTo>
                  <a:lnTo>
                    <a:pt x="4828540" y="5080"/>
                  </a:lnTo>
                  <a:lnTo>
                    <a:pt x="4828540" y="3810"/>
                  </a:lnTo>
                  <a:lnTo>
                    <a:pt x="4823460" y="3810"/>
                  </a:lnTo>
                  <a:lnTo>
                    <a:pt x="4823460" y="2552"/>
                  </a:lnTo>
                  <a:lnTo>
                    <a:pt x="4818380" y="2552"/>
                  </a:lnTo>
                  <a:lnTo>
                    <a:pt x="481838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43780" y="8890"/>
                  </a:lnTo>
                  <a:lnTo>
                    <a:pt x="484378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731250" y="3810"/>
                  </a:lnTo>
                  <a:lnTo>
                    <a:pt x="8731250" y="2552"/>
                  </a:lnTo>
                  <a:lnTo>
                    <a:pt x="8727440" y="2552"/>
                  </a:lnTo>
                  <a:lnTo>
                    <a:pt x="8727440" y="3810"/>
                  </a:lnTo>
                  <a:lnTo>
                    <a:pt x="8723630" y="3810"/>
                  </a:lnTo>
                  <a:lnTo>
                    <a:pt x="8723630" y="5080"/>
                  </a:lnTo>
                  <a:lnTo>
                    <a:pt x="8719820" y="5080"/>
                  </a:lnTo>
                  <a:lnTo>
                    <a:pt x="8719820" y="6350"/>
                  </a:lnTo>
                  <a:lnTo>
                    <a:pt x="8716010" y="6350"/>
                  </a:lnTo>
                  <a:lnTo>
                    <a:pt x="8716010" y="7620"/>
                  </a:lnTo>
                  <a:lnTo>
                    <a:pt x="8712200" y="7620"/>
                  </a:lnTo>
                  <a:lnTo>
                    <a:pt x="87122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35060" y="0"/>
                  </a:lnTo>
                  <a:lnTo>
                    <a:pt x="8735060" y="1270"/>
                  </a:lnTo>
                  <a:lnTo>
                    <a:pt x="8731250" y="1270"/>
                  </a:lnTo>
                  <a:lnTo>
                    <a:pt x="873125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69180" y="5067"/>
                  </a:moveTo>
                  <a:lnTo>
                    <a:pt x="4864100" y="5067"/>
                  </a:lnTo>
                  <a:lnTo>
                    <a:pt x="4864100" y="3797"/>
                  </a:lnTo>
                  <a:lnTo>
                    <a:pt x="4859020" y="3797"/>
                  </a:lnTo>
                  <a:lnTo>
                    <a:pt x="4859020" y="2527"/>
                  </a:lnTo>
                  <a:lnTo>
                    <a:pt x="4853940" y="2527"/>
                  </a:lnTo>
                  <a:lnTo>
                    <a:pt x="4853940" y="1257"/>
                  </a:lnTo>
                  <a:lnTo>
                    <a:pt x="4848860" y="1257"/>
                  </a:lnTo>
                  <a:lnTo>
                    <a:pt x="4848860" y="0"/>
                  </a:lnTo>
                  <a:lnTo>
                    <a:pt x="4843780" y="0"/>
                  </a:lnTo>
                  <a:lnTo>
                    <a:pt x="484378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869180" y="6337"/>
                  </a:lnTo>
                  <a:lnTo>
                    <a:pt x="4869180" y="5067"/>
                  </a:lnTo>
                  <a:close/>
                </a:path>
                <a:path w="9144000" h="8889">
                  <a:moveTo>
                    <a:pt x="4879340" y="7620"/>
                  </a:moveTo>
                  <a:lnTo>
                    <a:pt x="4874260" y="7620"/>
                  </a:lnTo>
                  <a:lnTo>
                    <a:pt x="4874260" y="6350"/>
                  </a:lnTo>
                  <a:lnTo>
                    <a:pt x="4869180" y="6350"/>
                  </a:lnTo>
                  <a:lnTo>
                    <a:pt x="486918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879327" y="8877"/>
                  </a:lnTo>
                  <a:lnTo>
                    <a:pt x="487934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93150" y="7620"/>
                  </a:lnTo>
                  <a:lnTo>
                    <a:pt x="8693150" y="6350"/>
                  </a:lnTo>
                  <a:lnTo>
                    <a:pt x="8689340" y="6350"/>
                  </a:lnTo>
                  <a:lnTo>
                    <a:pt x="8689340" y="7620"/>
                  </a:lnTo>
                  <a:lnTo>
                    <a:pt x="8684260" y="7620"/>
                  </a:lnTo>
                  <a:lnTo>
                    <a:pt x="868426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712200" y="1257"/>
                  </a:lnTo>
                  <a:lnTo>
                    <a:pt x="8712200" y="0"/>
                  </a:lnTo>
                  <a:lnTo>
                    <a:pt x="8708390" y="0"/>
                  </a:lnTo>
                  <a:lnTo>
                    <a:pt x="8708390" y="1257"/>
                  </a:lnTo>
                  <a:lnTo>
                    <a:pt x="8704580" y="1257"/>
                  </a:lnTo>
                  <a:lnTo>
                    <a:pt x="8704580" y="2527"/>
                  </a:lnTo>
                  <a:lnTo>
                    <a:pt x="8700770" y="2527"/>
                  </a:lnTo>
                  <a:lnTo>
                    <a:pt x="8700770" y="3797"/>
                  </a:lnTo>
                  <a:lnTo>
                    <a:pt x="8696960" y="3797"/>
                  </a:lnTo>
                  <a:lnTo>
                    <a:pt x="8696960" y="5067"/>
                  </a:lnTo>
                  <a:lnTo>
                    <a:pt x="8693150" y="5067"/>
                  </a:lnTo>
                  <a:lnTo>
                    <a:pt x="869315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2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95850" y="2540"/>
                  </a:moveTo>
                  <a:lnTo>
                    <a:pt x="4890770" y="2540"/>
                  </a:lnTo>
                  <a:lnTo>
                    <a:pt x="4890770" y="1270"/>
                  </a:lnTo>
                  <a:lnTo>
                    <a:pt x="4884420" y="1270"/>
                  </a:lnTo>
                  <a:lnTo>
                    <a:pt x="4884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895850" y="3810"/>
                  </a:lnTo>
                  <a:lnTo>
                    <a:pt x="4895850" y="2540"/>
                  </a:lnTo>
                  <a:close/>
                </a:path>
                <a:path w="9144000" h="10160">
                  <a:moveTo>
                    <a:pt x="4921250" y="8890"/>
                  </a:moveTo>
                  <a:lnTo>
                    <a:pt x="4916170" y="8890"/>
                  </a:lnTo>
                  <a:lnTo>
                    <a:pt x="4916170" y="7620"/>
                  </a:lnTo>
                  <a:lnTo>
                    <a:pt x="4911090" y="7620"/>
                  </a:lnTo>
                  <a:lnTo>
                    <a:pt x="4911090" y="6350"/>
                  </a:lnTo>
                  <a:lnTo>
                    <a:pt x="4906010" y="6350"/>
                  </a:lnTo>
                  <a:lnTo>
                    <a:pt x="4906010" y="5080"/>
                  </a:lnTo>
                  <a:lnTo>
                    <a:pt x="4900930" y="5080"/>
                  </a:lnTo>
                  <a:lnTo>
                    <a:pt x="4900930" y="3822"/>
                  </a:lnTo>
                  <a:lnTo>
                    <a:pt x="4895850" y="3822"/>
                  </a:lnTo>
                  <a:lnTo>
                    <a:pt x="48958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921250" y="10160"/>
                  </a:lnTo>
                  <a:lnTo>
                    <a:pt x="4921250" y="8890"/>
                  </a:lnTo>
                  <a:close/>
                </a:path>
                <a:path w="9144000" h="10160">
                  <a:moveTo>
                    <a:pt x="9144000" y="5080"/>
                  </a:moveTo>
                  <a:lnTo>
                    <a:pt x="8672830" y="5080"/>
                  </a:lnTo>
                  <a:lnTo>
                    <a:pt x="8672830" y="3822"/>
                  </a:lnTo>
                  <a:lnTo>
                    <a:pt x="8669020" y="3822"/>
                  </a:lnTo>
                  <a:lnTo>
                    <a:pt x="8669020" y="5080"/>
                  </a:lnTo>
                  <a:lnTo>
                    <a:pt x="8665210" y="5080"/>
                  </a:lnTo>
                  <a:lnTo>
                    <a:pt x="8665210" y="6350"/>
                  </a:lnTo>
                  <a:lnTo>
                    <a:pt x="8661400" y="6350"/>
                  </a:lnTo>
                  <a:lnTo>
                    <a:pt x="8661400" y="7620"/>
                  </a:lnTo>
                  <a:lnTo>
                    <a:pt x="8657590" y="7620"/>
                  </a:lnTo>
                  <a:lnTo>
                    <a:pt x="8657590" y="8890"/>
                  </a:lnTo>
                  <a:lnTo>
                    <a:pt x="8653780" y="8890"/>
                  </a:lnTo>
                  <a:lnTo>
                    <a:pt x="865378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680450" y="0"/>
                  </a:lnTo>
                  <a:lnTo>
                    <a:pt x="8680450" y="1270"/>
                  </a:lnTo>
                  <a:lnTo>
                    <a:pt x="8676640" y="1270"/>
                  </a:lnTo>
                  <a:lnTo>
                    <a:pt x="8676640" y="2540"/>
                  </a:lnTo>
                  <a:lnTo>
                    <a:pt x="8672830" y="2540"/>
                  </a:lnTo>
                  <a:lnTo>
                    <a:pt x="86728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46650" y="5067"/>
                  </a:moveTo>
                  <a:lnTo>
                    <a:pt x="4941570" y="5067"/>
                  </a:lnTo>
                  <a:lnTo>
                    <a:pt x="4941570" y="3797"/>
                  </a:lnTo>
                  <a:lnTo>
                    <a:pt x="4936490" y="3797"/>
                  </a:lnTo>
                  <a:lnTo>
                    <a:pt x="4936490" y="2527"/>
                  </a:lnTo>
                  <a:lnTo>
                    <a:pt x="4931410" y="2527"/>
                  </a:lnTo>
                  <a:lnTo>
                    <a:pt x="4931410" y="1257"/>
                  </a:lnTo>
                  <a:lnTo>
                    <a:pt x="4926330" y="1257"/>
                  </a:lnTo>
                  <a:lnTo>
                    <a:pt x="4926330" y="0"/>
                  </a:lnTo>
                  <a:lnTo>
                    <a:pt x="4921250" y="0"/>
                  </a:lnTo>
                  <a:lnTo>
                    <a:pt x="492125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946650" y="6337"/>
                  </a:lnTo>
                  <a:lnTo>
                    <a:pt x="4946650" y="5067"/>
                  </a:lnTo>
                  <a:close/>
                </a:path>
                <a:path w="9144000" h="8889">
                  <a:moveTo>
                    <a:pt x="4956810" y="7620"/>
                  </a:moveTo>
                  <a:lnTo>
                    <a:pt x="4951730" y="7620"/>
                  </a:lnTo>
                  <a:lnTo>
                    <a:pt x="4951730" y="6350"/>
                  </a:lnTo>
                  <a:lnTo>
                    <a:pt x="4946650" y="6350"/>
                  </a:lnTo>
                  <a:lnTo>
                    <a:pt x="494665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956810" y="8877"/>
                  </a:lnTo>
                  <a:lnTo>
                    <a:pt x="495681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33460" y="7620"/>
                  </a:lnTo>
                  <a:lnTo>
                    <a:pt x="8633460" y="6350"/>
                  </a:lnTo>
                  <a:lnTo>
                    <a:pt x="8629650" y="6350"/>
                  </a:lnTo>
                  <a:lnTo>
                    <a:pt x="8629650" y="7620"/>
                  </a:lnTo>
                  <a:lnTo>
                    <a:pt x="8625840" y="7620"/>
                  </a:lnTo>
                  <a:lnTo>
                    <a:pt x="862584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653780" y="1257"/>
                  </a:lnTo>
                  <a:lnTo>
                    <a:pt x="8653780" y="0"/>
                  </a:lnTo>
                  <a:lnTo>
                    <a:pt x="8649970" y="0"/>
                  </a:lnTo>
                  <a:lnTo>
                    <a:pt x="8649970" y="1257"/>
                  </a:lnTo>
                  <a:lnTo>
                    <a:pt x="8646160" y="1257"/>
                  </a:lnTo>
                  <a:lnTo>
                    <a:pt x="8646160" y="2527"/>
                  </a:lnTo>
                  <a:lnTo>
                    <a:pt x="8642350" y="2527"/>
                  </a:lnTo>
                  <a:lnTo>
                    <a:pt x="8642350" y="3797"/>
                  </a:lnTo>
                  <a:lnTo>
                    <a:pt x="8638540" y="3797"/>
                  </a:lnTo>
                  <a:lnTo>
                    <a:pt x="8638540" y="5067"/>
                  </a:lnTo>
                  <a:lnTo>
                    <a:pt x="8633460" y="5067"/>
                  </a:lnTo>
                  <a:lnTo>
                    <a:pt x="863346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4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72050" y="2540"/>
                  </a:moveTo>
                  <a:lnTo>
                    <a:pt x="4966970" y="2540"/>
                  </a:lnTo>
                  <a:lnTo>
                    <a:pt x="4966970" y="1270"/>
                  </a:lnTo>
                  <a:lnTo>
                    <a:pt x="4961890" y="1270"/>
                  </a:lnTo>
                  <a:lnTo>
                    <a:pt x="4961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972050" y="3810"/>
                  </a:lnTo>
                  <a:lnTo>
                    <a:pt x="4972050" y="2540"/>
                  </a:lnTo>
                  <a:close/>
                </a:path>
                <a:path w="9144000" h="8889">
                  <a:moveTo>
                    <a:pt x="4993640" y="7620"/>
                  </a:moveTo>
                  <a:lnTo>
                    <a:pt x="4988560" y="7620"/>
                  </a:lnTo>
                  <a:lnTo>
                    <a:pt x="4988560" y="6350"/>
                  </a:lnTo>
                  <a:lnTo>
                    <a:pt x="4982210" y="6350"/>
                  </a:lnTo>
                  <a:lnTo>
                    <a:pt x="4982210" y="5080"/>
                  </a:lnTo>
                  <a:lnTo>
                    <a:pt x="4977130" y="5080"/>
                  </a:lnTo>
                  <a:lnTo>
                    <a:pt x="4977130" y="3822"/>
                  </a:lnTo>
                  <a:lnTo>
                    <a:pt x="4972050" y="3822"/>
                  </a:lnTo>
                  <a:lnTo>
                    <a:pt x="49720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993640" y="8890"/>
                  </a:lnTo>
                  <a:lnTo>
                    <a:pt x="499364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614410" y="5080"/>
                  </a:lnTo>
                  <a:lnTo>
                    <a:pt x="8614410" y="3822"/>
                  </a:lnTo>
                  <a:lnTo>
                    <a:pt x="8610600" y="3822"/>
                  </a:lnTo>
                  <a:lnTo>
                    <a:pt x="8610600" y="5080"/>
                  </a:lnTo>
                  <a:lnTo>
                    <a:pt x="8606790" y="5080"/>
                  </a:lnTo>
                  <a:lnTo>
                    <a:pt x="8606790" y="6350"/>
                  </a:lnTo>
                  <a:lnTo>
                    <a:pt x="8602980" y="6350"/>
                  </a:lnTo>
                  <a:lnTo>
                    <a:pt x="8602980" y="7620"/>
                  </a:lnTo>
                  <a:lnTo>
                    <a:pt x="8599170" y="7620"/>
                  </a:lnTo>
                  <a:lnTo>
                    <a:pt x="859917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22030" y="0"/>
                  </a:lnTo>
                  <a:lnTo>
                    <a:pt x="8622030" y="1270"/>
                  </a:lnTo>
                  <a:lnTo>
                    <a:pt x="8618220" y="1270"/>
                  </a:lnTo>
                  <a:lnTo>
                    <a:pt x="8618220" y="2540"/>
                  </a:lnTo>
                  <a:lnTo>
                    <a:pt x="8614410" y="2540"/>
                  </a:lnTo>
                  <a:lnTo>
                    <a:pt x="86144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9872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998720" y="1282"/>
                  </a:lnTo>
                  <a:lnTo>
                    <a:pt x="4998720" y="0"/>
                  </a:lnTo>
                  <a:close/>
                </a:path>
                <a:path w="9144000" h="9525">
                  <a:moveTo>
                    <a:pt x="5024120" y="6350"/>
                  </a:moveTo>
                  <a:lnTo>
                    <a:pt x="5019040" y="6350"/>
                  </a:lnTo>
                  <a:lnTo>
                    <a:pt x="5019040" y="5080"/>
                  </a:lnTo>
                  <a:lnTo>
                    <a:pt x="5013960" y="5080"/>
                  </a:lnTo>
                  <a:lnTo>
                    <a:pt x="5013960" y="3810"/>
                  </a:lnTo>
                  <a:lnTo>
                    <a:pt x="5008880" y="3810"/>
                  </a:lnTo>
                  <a:lnTo>
                    <a:pt x="5008880" y="2540"/>
                  </a:lnTo>
                  <a:lnTo>
                    <a:pt x="5003800" y="2540"/>
                  </a:lnTo>
                  <a:lnTo>
                    <a:pt x="5003800" y="1282"/>
                  </a:lnTo>
                  <a:lnTo>
                    <a:pt x="4998720" y="1282"/>
                  </a:lnTo>
                  <a:lnTo>
                    <a:pt x="49987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24120" y="7620"/>
                  </a:lnTo>
                  <a:lnTo>
                    <a:pt x="5024120" y="6350"/>
                  </a:lnTo>
                  <a:close/>
                </a:path>
                <a:path w="9144000" h="9525">
                  <a:moveTo>
                    <a:pt x="5029200" y="7632"/>
                  </a:moveTo>
                  <a:lnTo>
                    <a:pt x="5024120" y="7632"/>
                  </a:lnTo>
                  <a:lnTo>
                    <a:pt x="5024120" y="8902"/>
                  </a:lnTo>
                  <a:lnTo>
                    <a:pt x="5029200" y="8902"/>
                  </a:lnTo>
                  <a:lnTo>
                    <a:pt x="5029200" y="7632"/>
                  </a:lnTo>
                  <a:close/>
                </a:path>
                <a:path w="9144000" h="9525">
                  <a:moveTo>
                    <a:pt x="8575040" y="7632"/>
                  </a:moveTo>
                  <a:lnTo>
                    <a:pt x="8571230" y="7632"/>
                  </a:lnTo>
                  <a:lnTo>
                    <a:pt x="8571230" y="8902"/>
                  </a:lnTo>
                  <a:lnTo>
                    <a:pt x="8575040" y="8902"/>
                  </a:lnTo>
                  <a:lnTo>
                    <a:pt x="857504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595360" y="2540"/>
                  </a:lnTo>
                  <a:lnTo>
                    <a:pt x="8595360" y="1282"/>
                  </a:lnTo>
                  <a:lnTo>
                    <a:pt x="8591550" y="1282"/>
                  </a:lnTo>
                  <a:lnTo>
                    <a:pt x="8591550" y="2540"/>
                  </a:lnTo>
                  <a:lnTo>
                    <a:pt x="8587740" y="2540"/>
                  </a:lnTo>
                  <a:lnTo>
                    <a:pt x="8587740" y="3810"/>
                  </a:lnTo>
                  <a:lnTo>
                    <a:pt x="8582660" y="3810"/>
                  </a:lnTo>
                  <a:lnTo>
                    <a:pt x="8582660" y="5080"/>
                  </a:lnTo>
                  <a:lnTo>
                    <a:pt x="8578850" y="5080"/>
                  </a:lnTo>
                  <a:lnTo>
                    <a:pt x="8578850" y="6350"/>
                  </a:lnTo>
                  <a:lnTo>
                    <a:pt x="8575040" y="6350"/>
                  </a:lnTo>
                  <a:lnTo>
                    <a:pt x="857504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95360" y="0"/>
                  </a:lnTo>
                  <a:lnTo>
                    <a:pt x="859536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049520" y="3810"/>
                  </a:moveTo>
                  <a:lnTo>
                    <a:pt x="5044440" y="3810"/>
                  </a:lnTo>
                  <a:lnTo>
                    <a:pt x="5044440" y="2540"/>
                  </a:lnTo>
                  <a:lnTo>
                    <a:pt x="5039360" y="2540"/>
                  </a:lnTo>
                  <a:lnTo>
                    <a:pt x="5039360" y="1270"/>
                  </a:lnTo>
                  <a:lnTo>
                    <a:pt x="5034280" y="1270"/>
                  </a:lnTo>
                  <a:lnTo>
                    <a:pt x="5034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049520" y="5080"/>
                  </a:lnTo>
                  <a:lnTo>
                    <a:pt x="5049520" y="3810"/>
                  </a:lnTo>
                  <a:close/>
                </a:path>
                <a:path w="9144000" h="8889">
                  <a:moveTo>
                    <a:pt x="5064760" y="7620"/>
                  </a:moveTo>
                  <a:lnTo>
                    <a:pt x="5059680" y="7620"/>
                  </a:lnTo>
                  <a:lnTo>
                    <a:pt x="5059680" y="6350"/>
                  </a:lnTo>
                  <a:lnTo>
                    <a:pt x="5054600" y="6350"/>
                  </a:lnTo>
                  <a:lnTo>
                    <a:pt x="5054600" y="5092"/>
                  </a:lnTo>
                  <a:lnTo>
                    <a:pt x="5049520" y="5092"/>
                  </a:lnTo>
                  <a:lnTo>
                    <a:pt x="50495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064760" y="8890"/>
                  </a:lnTo>
                  <a:lnTo>
                    <a:pt x="506476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555990" y="6350"/>
                  </a:lnTo>
                  <a:lnTo>
                    <a:pt x="8555990" y="5092"/>
                  </a:lnTo>
                  <a:lnTo>
                    <a:pt x="8552180" y="5092"/>
                  </a:lnTo>
                  <a:lnTo>
                    <a:pt x="8552180" y="6350"/>
                  </a:lnTo>
                  <a:lnTo>
                    <a:pt x="8548370" y="6350"/>
                  </a:lnTo>
                  <a:lnTo>
                    <a:pt x="8548370" y="7620"/>
                  </a:lnTo>
                  <a:lnTo>
                    <a:pt x="8544560" y="7620"/>
                  </a:lnTo>
                  <a:lnTo>
                    <a:pt x="854456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67420" y="0"/>
                  </a:lnTo>
                  <a:lnTo>
                    <a:pt x="8567420" y="1270"/>
                  </a:lnTo>
                  <a:lnTo>
                    <a:pt x="8563610" y="1270"/>
                  </a:lnTo>
                  <a:lnTo>
                    <a:pt x="8563610" y="2540"/>
                  </a:lnTo>
                  <a:lnTo>
                    <a:pt x="8559800" y="2540"/>
                  </a:lnTo>
                  <a:lnTo>
                    <a:pt x="8559800" y="3810"/>
                  </a:lnTo>
                  <a:lnTo>
                    <a:pt x="8555990" y="3810"/>
                  </a:lnTo>
                  <a:lnTo>
                    <a:pt x="85559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74920" y="1270"/>
                  </a:moveTo>
                  <a:lnTo>
                    <a:pt x="5069840" y="1270"/>
                  </a:lnTo>
                  <a:lnTo>
                    <a:pt x="5069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74920" y="2540"/>
                  </a:lnTo>
                  <a:lnTo>
                    <a:pt x="5074920" y="1270"/>
                  </a:lnTo>
                  <a:close/>
                </a:path>
                <a:path w="9144000" h="10795">
                  <a:moveTo>
                    <a:pt x="5096510" y="6350"/>
                  </a:moveTo>
                  <a:lnTo>
                    <a:pt x="5091430" y="6350"/>
                  </a:lnTo>
                  <a:lnTo>
                    <a:pt x="5091430" y="5080"/>
                  </a:lnTo>
                  <a:lnTo>
                    <a:pt x="5086350" y="5080"/>
                  </a:lnTo>
                  <a:lnTo>
                    <a:pt x="5086350" y="3810"/>
                  </a:lnTo>
                  <a:lnTo>
                    <a:pt x="5080000" y="3810"/>
                  </a:lnTo>
                  <a:lnTo>
                    <a:pt x="5080000" y="2552"/>
                  </a:lnTo>
                  <a:lnTo>
                    <a:pt x="5074920" y="2552"/>
                  </a:lnTo>
                  <a:lnTo>
                    <a:pt x="507492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96510" y="7620"/>
                  </a:lnTo>
                  <a:lnTo>
                    <a:pt x="5096510" y="6350"/>
                  </a:lnTo>
                  <a:close/>
                </a:path>
                <a:path w="9144000" h="10795">
                  <a:moveTo>
                    <a:pt x="5106670" y="8902"/>
                  </a:moveTo>
                  <a:lnTo>
                    <a:pt x="5101590" y="8902"/>
                  </a:lnTo>
                  <a:lnTo>
                    <a:pt x="5101590" y="10172"/>
                  </a:lnTo>
                  <a:lnTo>
                    <a:pt x="5106670" y="10172"/>
                  </a:lnTo>
                  <a:lnTo>
                    <a:pt x="5106670" y="8902"/>
                  </a:lnTo>
                  <a:close/>
                </a:path>
                <a:path w="9144000" h="10795">
                  <a:moveTo>
                    <a:pt x="8516620" y="8902"/>
                  </a:moveTo>
                  <a:lnTo>
                    <a:pt x="8512810" y="8902"/>
                  </a:lnTo>
                  <a:lnTo>
                    <a:pt x="8512810" y="10172"/>
                  </a:lnTo>
                  <a:lnTo>
                    <a:pt x="8516620" y="10172"/>
                  </a:lnTo>
                  <a:lnTo>
                    <a:pt x="8516620" y="8902"/>
                  </a:lnTo>
                  <a:close/>
                </a:path>
                <a:path w="9144000" h="10795">
                  <a:moveTo>
                    <a:pt x="9144000" y="3810"/>
                  </a:moveTo>
                  <a:lnTo>
                    <a:pt x="8536940" y="3810"/>
                  </a:lnTo>
                  <a:lnTo>
                    <a:pt x="8536940" y="2552"/>
                  </a:lnTo>
                  <a:lnTo>
                    <a:pt x="8531860" y="2552"/>
                  </a:lnTo>
                  <a:lnTo>
                    <a:pt x="8531860" y="3810"/>
                  </a:lnTo>
                  <a:lnTo>
                    <a:pt x="8528050" y="3810"/>
                  </a:lnTo>
                  <a:lnTo>
                    <a:pt x="8528050" y="5080"/>
                  </a:lnTo>
                  <a:lnTo>
                    <a:pt x="8524240" y="5080"/>
                  </a:lnTo>
                  <a:lnTo>
                    <a:pt x="8524240" y="6350"/>
                  </a:lnTo>
                  <a:lnTo>
                    <a:pt x="8520430" y="6350"/>
                  </a:lnTo>
                  <a:lnTo>
                    <a:pt x="8520430" y="7620"/>
                  </a:lnTo>
                  <a:lnTo>
                    <a:pt x="8516620" y="7620"/>
                  </a:lnTo>
                  <a:lnTo>
                    <a:pt x="851662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540750" y="0"/>
                  </a:lnTo>
                  <a:lnTo>
                    <a:pt x="8540750" y="1270"/>
                  </a:lnTo>
                  <a:lnTo>
                    <a:pt x="8536940" y="1270"/>
                  </a:lnTo>
                  <a:lnTo>
                    <a:pt x="85369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26990" y="3810"/>
                  </a:moveTo>
                  <a:lnTo>
                    <a:pt x="5121910" y="3810"/>
                  </a:lnTo>
                  <a:lnTo>
                    <a:pt x="5121910" y="2540"/>
                  </a:lnTo>
                  <a:lnTo>
                    <a:pt x="5116830" y="2540"/>
                  </a:lnTo>
                  <a:lnTo>
                    <a:pt x="5116830" y="1270"/>
                  </a:lnTo>
                  <a:lnTo>
                    <a:pt x="5111750" y="1270"/>
                  </a:lnTo>
                  <a:lnTo>
                    <a:pt x="51117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126990" y="5080"/>
                  </a:lnTo>
                  <a:lnTo>
                    <a:pt x="5126990" y="3810"/>
                  </a:lnTo>
                  <a:close/>
                </a:path>
                <a:path w="9144000" h="8889">
                  <a:moveTo>
                    <a:pt x="5142230" y="7620"/>
                  </a:moveTo>
                  <a:lnTo>
                    <a:pt x="5137150" y="7620"/>
                  </a:lnTo>
                  <a:lnTo>
                    <a:pt x="5137150" y="6350"/>
                  </a:lnTo>
                  <a:lnTo>
                    <a:pt x="5132070" y="6350"/>
                  </a:lnTo>
                  <a:lnTo>
                    <a:pt x="5132070" y="5092"/>
                  </a:lnTo>
                  <a:lnTo>
                    <a:pt x="5126990" y="5092"/>
                  </a:lnTo>
                  <a:lnTo>
                    <a:pt x="512699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142230" y="8890"/>
                  </a:lnTo>
                  <a:lnTo>
                    <a:pt x="514223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496300" y="6350"/>
                  </a:lnTo>
                  <a:lnTo>
                    <a:pt x="8496300" y="5092"/>
                  </a:lnTo>
                  <a:lnTo>
                    <a:pt x="8491220" y="5092"/>
                  </a:lnTo>
                  <a:lnTo>
                    <a:pt x="8491220" y="6350"/>
                  </a:lnTo>
                  <a:lnTo>
                    <a:pt x="8487410" y="6350"/>
                  </a:lnTo>
                  <a:lnTo>
                    <a:pt x="8487410" y="7620"/>
                  </a:lnTo>
                  <a:lnTo>
                    <a:pt x="8482330" y="7620"/>
                  </a:lnTo>
                  <a:lnTo>
                    <a:pt x="84823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506460" y="1270"/>
                  </a:lnTo>
                  <a:lnTo>
                    <a:pt x="8506460" y="2540"/>
                  </a:lnTo>
                  <a:lnTo>
                    <a:pt x="8500110" y="2540"/>
                  </a:lnTo>
                  <a:lnTo>
                    <a:pt x="8500110" y="3810"/>
                  </a:lnTo>
                  <a:lnTo>
                    <a:pt x="8496300" y="3810"/>
                  </a:lnTo>
                  <a:lnTo>
                    <a:pt x="849630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24790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225040" y="8890"/>
                  </a:lnTo>
                  <a:lnTo>
                    <a:pt x="2225040" y="7620"/>
                  </a:lnTo>
                  <a:lnTo>
                    <a:pt x="2247900" y="7620"/>
                  </a:lnTo>
                  <a:lnTo>
                    <a:pt x="2247900" y="6350"/>
                  </a:lnTo>
                  <a:close/>
                </a:path>
                <a:path w="9144000" h="9525">
                  <a:moveTo>
                    <a:pt x="22948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2294890" y="5080"/>
                  </a:lnTo>
                  <a:lnTo>
                    <a:pt x="2294890" y="3810"/>
                  </a:lnTo>
                  <a:close/>
                </a:path>
                <a:path w="9144000" h="9525">
                  <a:moveTo>
                    <a:pt x="2353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317750" y="2540"/>
                  </a:lnTo>
                  <a:lnTo>
                    <a:pt x="2317750" y="3810"/>
                  </a:lnTo>
                  <a:lnTo>
                    <a:pt x="2340610" y="3810"/>
                  </a:lnTo>
                  <a:lnTo>
                    <a:pt x="2340610" y="2540"/>
                  </a:lnTo>
                  <a:lnTo>
                    <a:pt x="2340610" y="1270"/>
                  </a:lnTo>
                  <a:lnTo>
                    <a:pt x="2353310" y="1270"/>
                  </a:lnTo>
                  <a:lnTo>
                    <a:pt x="2353310" y="0"/>
                  </a:lnTo>
                  <a:close/>
                </a:path>
                <a:path w="9144000" h="9525">
                  <a:moveTo>
                    <a:pt x="5152390" y="1270"/>
                  </a:moveTo>
                  <a:lnTo>
                    <a:pt x="5147297" y="1270"/>
                  </a:lnTo>
                  <a:lnTo>
                    <a:pt x="5147297" y="0"/>
                  </a:lnTo>
                  <a:lnTo>
                    <a:pt x="2853690" y="0"/>
                  </a:lnTo>
                  <a:lnTo>
                    <a:pt x="2853690" y="1270"/>
                  </a:lnTo>
                  <a:lnTo>
                    <a:pt x="2872740" y="1270"/>
                  </a:lnTo>
                  <a:lnTo>
                    <a:pt x="2872740" y="2540"/>
                  </a:lnTo>
                  <a:lnTo>
                    <a:pt x="2872740" y="3810"/>
                  </a:lnTo>
                  <a:lnTo>
                    <a:pt x="2891790" y="3810"/>
                  </a:lnTo>
                  <a:lnTo>
                    <a:pt x="2891790" y="2540"/>
                  </a:lnTo>
                  <a:lnTo>
                    <a:pt x="5152390" y="2540"/>
                  </a:lnTo>
                  <a:lnTo>
                    <a:pt x="5152390" y="1270"/>
                  </a:lnTo>
                  <a:close/>
                </a:path>
                <a:path w="9144000" h="9525">
                  <a:moveTo>
                    <a:pt x="5177790" y="7620"/>
                  </a:moveTo>
                  <a:lnTo>
                    <a:pt x="5172710" y="7620"/>
                  </a:lnTo>
                  <a:lnTo>
                    <a:pt x="5172710" y="6350"/>
                  </a:lnTo>
                  <a:lnTo>
                    <a:pt x="5167630" y="6350"/>
                  </a:lnTo>
                  <a:lnTo>
                    <a:pt x="5167630" y="5080"/>
                  </a:lnTo>
                  <a:lnTo>
                    <a:pt x="5162550" y="5080"/>
                  </a:lnTo>
                  <a:lnTo>
                    <a:pt x="5162550" y="3822"/>
                  </a:lnTo>
                  <a:lnTo>
                    <a:pt x="5157470" y="3822"/>
                  </a:lnTo>
                  <a:lnTo>
                    <a:pt x="5157470" y="2552"/>
                  </a:lnTo>
                  <a:lnTo>
                    <a:pt x="5152390" y="2552"/>
                  </a:lnTo>
                  <a:lnTo>
                    <a:pt x="5152390" y="3822"/>
                  </a:lnTo>
                  <a:lnTo>
                    <a:pt x="2912110" y="3822"/>
                  </a:lnTo>
                  <a:lnTo>
                    <a:pt x="2912110" y="5080"/>
                  </a:lnTo>
                  <a:lnTo>
                    <a:pt x="2931160" y="5080"/>
                  </a:lnTo>
                  <a:lnTo>
                    <a:pt x="2931160" y="6350"/>
                  </a:lnTo>
                  <a:lnTo>
                    <a:pt x="2951480" y="6350"/>
                  </a:lnTo>
                  <a:lnTo>
                    <a:pt x="2951480" y="7620"/>
                  </a:lnTo>
                  <a:lnTo>
                    <a:pt x="2970530" y="7620"/>
                  </a:lnTo>
                  <a:lnTo>
                    <a:pt x="2970517" y="8902"/>
                  </a:lnTo>
                  <a:lnTo>
                    <a:pt x="5177790" y="8902"/>
                  </a:lnTo>
                  <a:lnTo>
                    <a:pt x="5177790" y="7620"/>
                  </a:lnTo>
                  <a:close/>
                </a:path>
                <a:path w="9144000" h="9525">
                  <a:moveTo>
                    <a:pt x="9144000" y="3810"/>
                  </a:moveTo>
                  <a:lnTo>
                    <a:pt x="8473440" y="3810"/>
                  </a:lnTo>
                  <a:lnTo>
                    <a:pt x="8473440" y="2552"/>
                  </a:lnTo>
                  <a:lnTo>
                    <a:pt x="8469630" y="2552"/>
                  </a:lnTo>
                  <a:lnTo>
                    <a:pt x="8469630" y="3810"/>
                  </a:lnTo>
                  <a:lnTo>
                    <a:pt x="8464550" y="3810"/>
                  </a:lnTo>
                  <a:lnTo>
                    <a:pt x="8464550" y="5080"/>
                  </a:lnTo>
                  <a:lnTo>
                    <a:pt x="8460740" y="5080"/>
                  </a:lnTo>
                  <a:lnTo>
                    <a:pt x="8460740" y="6350"/>
                  </a:lnTo>
                  <a:lnTo>
                    <a:pt x="8455660" y="6350"/>
                  </a:lnTo>
                  <a:lnTo>
                    <a:pt x="8455660" y="7620"/>
                  </a:lnTo>
                  <a:lnTo>
                    <a:pt x="8451850" y="7620"/>
                  </a:lnTo>
                  <a:lnTo>
                    <a:pt x="84518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78520" y="0"/>
                  </a:lnTo>
                  <a:lnTo>
                    <a:pt x="8478520" y="1270"/>
                  </a:lnTo>
                  <a:lnTo>
                    <a:pt x="8473440" y="1270"/>
                  </a:lnTo>
                  <a:lnTo>
                    <a:pt x="84734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A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206121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2061197" y="8877"/>
                  </a:lnTo>
                  <a:lnTo>
                    <a:pt x="2061210" y="7620"/>
                  </a:lnTo>
                  <a:close/>
                </a:path>
                <a:path w="9144000" h="8889">
                  <a:moveTo>
                    <a:pt x="217805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085340" y="6337"/>
                  </a:lnTo>
                  <a:lnTo>
                    <a:pt x="2085340" y="7607"/>
                  </a:lnTo>
                  <a:lnTo>
                    <a:pt x="2108200" y="7607"/>
                  </a:lnTo>
                  <a:lnTo>
                    <a:pt x="2108200" y="6337"/>
                  </a:lnTo>
                  <a:lnTo>
                    <a:pt x="2108200" y="5067"/>
                  </a:lnTo>
                  <a:lnTo>
                    <a:pt x="2131060" y="5067"/>
                  </a:lnTo>
                  <a:lnTo>
                    <a:pt x="2131060" y="3797"/>
                  </a:lnTo>
                  <a:lnTo>
                    <a:pt x="2155190" y="3797"/>
                  </a:lnTo>
                  <a:lnTo>
                    <a:pt x="2155190" y="2527"/>
                  </a:lnTo>
                  <a:lnTo>
                    <a:pt x="2178050" y="2527"/>
                  </a:lnTo>
                  <a:lnTo>
                    <a:pt x="2178050" y="1257"/>
                  </a:lnTo>
                  <a:close/>
                </a:path>
                <a:path w="9144000" h="8889">
                  <a:moveTo>
                    <a:pt x="2225040" y="0"/>
                  </a:moveTo>
                  <a:lnTo>
                    <a:pt x="2200910" y="0"/>
                  </a:lnTo>
                  <a:lnTo>
                    <a:pt x="2200910" y="1270"/>
                  </a:lnTo>
                  <a:lnTo>
                    <a:pt x="2225040" y="1270"/>
                  </a:lnTo>
                  <a:lnTo>
                    <a:pt x="2225040" y="0"/>
                  </a:lnTo>
                  <a:close/>
                </a:path>
                <a:path w="9144000" h="8889">
                  <a:moveTo>
                    <a:pt x="2989580" y="0"/>
                  </a:moveTo>
                  <a:lnTo>
                    <a:pt x="2970530" y="0"/>
                  </a:lnTo>
                  <a:lnTo>
                    <a:pt x="2970530" y="1270"/>
                  </a:lnTo>
                  <a:lnTo>
                    <a:pt x="2989580" y="1270"/>
                  </a:lnTo>
                  <a:lnTo>
                    <a:pt x="2989580" y="0"/>
                  </a:lnTo>
                  <a:close/>
                </a:path>
                <a:path w="9144000" h="8889">
                  <a:moveTo>
                    <a:pt x="5204447" y="5067"/>
                  </a:moveTo>
                  <a:lnTo>
                    <a:pt x="5199380" y="5067"/>
                  </a:lnTo>
                  <a:lnTo>
                    <a:pt x="5199380" y="3797"/>
                  </a:lnTo>
                  <a:lnTo>
                    <a:pt x="5194300" y="3797"/>
                  </a:lnTo>
                  <a:lnTo>
                    <a:pt x="5194300" y="2527"/>
                  </a:lnTo>
                  <a:lnTo>
                    <a:pt x="5189220" y="2527"/>
                  </a:lnTo>
                  <a:lnTo>
                    <a:pt x="5189220" y="1270"/>
                  </a:lnTo>
                  <a:lnTo>
                    <a:pt x="5184140" y="1270"/>
                  </a:lnTo>
                  <a:lnTo>
                    <a:pt x="5184140" y="0"/>
                  </a:lnTo>
                  <a:lnTo>
                    <a:pt x="5177790" y="0"/>
                  </a:lnTo>
                  <a:lnTo>
                    <a:pt x="5177790" y="1270"/>
                  </a:lnTo>
                  <a:lnTo>
                    <a:pt x="3009900" y="1270"/>
                  </a:lnTo>
                  <a:lnTo>
                    <a:pt x="3009900" y="2527"/>
                  </a:lnTo>
                  <a:lnTo>
                    <a:pt x="3028950" y="2527"/>
                  </a:lnTo>
                  <a:lnTo>
                    <a:pt x="3028950" y="3797"/>
                  </a:lnTo>
                  <a:lnTo>
                    <a:pt x="3049270" y="3797"/>
                  </a:lnTo>
                  <a:lnTo>
                    <a:pt x="3049270" y="5067"/>
                  </a:lnTo>
                  <a:lnTo>
                    <a:pt x="3068320" y="5067"/>
                  </a:lnTo>
                  <a:lnTo>
                    <a:pt x="3068320" y="6337"/>
                  </a:lnTo>
                  <a:lnTo>
                    <a:pt x="3068320" y="7607"/>
                  </a:lnTo>
                  <a:lnTo>
                    <a:pt x="3087370" y="7607"/>
                  </a:lnTo>
                  <a:lnTo>
                    <a:pt x="3087370" y="6337"/>
                  </a:lnTo>
                  <a:lnTo>
                    <a:pt x="5204447" y="6337"/>
                  </a:lnTo>
                  <a:lnTo>
                    <a:pt x="5204447" y="5067"/>
                  </a:lnTo>
                  <a:close/>
                </a:path>
                <a:path w="9144000" h="8889">
                  <a:moveTo>
                    <a:pt x="5214620" y="7620"/>
                  </a:moveTo>
                  <a:lnTo>
                    <a:pt x="5209540" y="7620"/>
                  </a:lnTo>
                  <a:lnTo>
                    <a:pt x="5209540" y="6350"/>
                  </a:lnTo>
                  <a:lnTo>
                    <a:pt x="5204447" y="6350"/>
                  </a:lnTo>
                  <a:lnTo>
                    <a:pt x="5204447" y="7620"/>
                  </a:lnTo>
                  <a:lnTo>
                    <a:pt x="3107690" y="7620"/>
                  </a:lnTo>
                  <a:lnTo>
                    <a:pt x="3107690" y="8877"/>
                  </a:lnTo>
                  <a:lnTo>
                    <a:pt x="5214620" y="8877"/>
                  </a:lnTo>
                  <a:lnTo>
                    <a:pt x="521462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428990" y="7620"/>
                  </a:lnTo>
                  <a:lnTo>
                    <a:pt x="8428990" y="6350"/>
                  </a:lnTo>
                  <a:lnTo>
                    <a:pt x="8423910" y="6350"/>
                  </a:lnTo>
                  <a:lnTo>
                    <a:pt x="8423910" y="7620"/>
                  </a:lnTo>
                  <a:lnTo>
                    <a:pt x="8420100" y="7620"/>
                  </a:lnTo>
                  <a:lnTo>
                    <a:pt x="842010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451850" y="1257"/>
                  </a:lnTo>
                  <a:lnTo>
                    <a:pt x="8451850" y="0"/>
                  </a:lnTo>
                  <a:lnTo>
                    <a:pt x="8446770" y="0"/>
                  </a:lnTo>
                  <a:lnTo>
                    <a:pt x="8446770" y="1257"/>
                  </a:lnTo>
                  <a:lnTo>
                    <a:pt x="8442960" y="1257"/>
                  </a:lnTo>
                  <a:lnTo>
                    <a:pt x="8442960" y="2527"/>
                  </a:lnTo>
                  <a:lnTo>
                    <a:pt x="8437880" y="2527"/>
                  </a:lnTo>
                  <a:lnTo>
                    <a:pt x="8437880" y="3797"/>
                  </a:lnTo>
                  <a:lnTo>
                    <a:pt x="8432800" y="3797"/>
                  </a:lnTo>
                  <a:lnTo>
                    <a:pt x="8432800" y="5067"/>
                  </a:lnTo>
                  <a:lnTo>
                    <a:pt x="8428990" y="5067"/>
                  </a:lnTo>
                  <a:lnTo>
                    <a:pt x="842899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20240" y="7620"/>
                  </a:move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911350" y="10160"/>
                  </a:lnTo>
                  <a:lnTo>
                    <a:pt x="1911350" y="8890"/>
                  </a:lnTo>
                  <a:lnTo>
                    <a:pt x="1920240" y="8890"/>
                  </a:lnTo>
                  <a:lnTo>
                    <a:pt x="1920240" y="7620"/>
                  </a:lnTo>
                  <a:close/>
                </a:path>
                <a:path w="9144000" h="10795">
                  <a:moveTo>
                    <a:pt x="1934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1934210" y="6350"/>
                  </a:lnTo>
                  <a:lnTo>
                    <a:pt x="1934210" y="5080"/>
                  </a:lnTo>
                  <a:close/>
                </a:path>
                <a:path w="9144000" h="10795">
                  <a:moveTo>
                    <a:pt x="2038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68500" y="3810"/>
                  </a:lnTo>
                  <a:lnTo>
                    <a:pt x="1968500" y="5080"/>
                  </a:lnTo>
                  <a:lnTo>
                    <a:pt x="1991360" y="5080"/>
                  </a:lnTo>
                  <a:lnTo>
                    <a:pt x="1991360" y="3810"/>
                  </a:lnTo>
                  <a:lnTo>
                    <a:pt x="1991360" y="2540"/>
                  </a:lnTo>
                  <a:lnTo>
                    <a:pt x="2015490" y="2540"/>
                  </a:lnTo>
                  <a:lnTo>
                    <a:pt x="2015490" y="1270"/>
                  </a:lnTo>
                  <a:lnTo>
                    <a:pt x="2038350" y="1270"/>
                  </a:lnTo>
                  <a:lnTo>
                    <a:pt x="2038350" y="0"/>
                  </a:lnTo>
                  <a:close/>
                </a:path>
                <a:path w="9144000" h="10795">
                  <a:moveTo>
                    <a:pt x="5229860" y="2540"/>
                  </a:moveTo>
                  <a:lnTo>
                    <a:pt x="5224780" y="2540"/>
                  </a:lnTo>
                  <a:lnTo>
                    <a:pt x="5224780" y="1270"/>
                  </a:lnTo>
                  <a:lnTo>
                    <a:pt x="5219700" y="1270"/>
                  </a:lnTo>
                  <a:lnTo>
                    <a:pt x="5219700" y="0"/>
                  </a:lnTo>
                  <a:lnTo>
                    <a:pt x="3126740" y="0"/>
                  </a:lnTo>
                  <a:lnTo>
                    <a:pt x="3126740" y="1270"/>
                  </a:lnTo>
                  <a:lnTo>
                    <a:pt x="3145790" y="1270"/>
                  </a:lnTo>
                  <a:lnTo>
                    <a:pt x="3145790" y="2540"/>
                  </a:lnTo>
                  <a:lnTo>
                    <a:pt x="3166110" y="2540"/>
                  </a:lnTo>
                  <a:lnTo>
                    <a:pt x="3166110" y="3810"/>
                  </a:lnTo>
                  <a:lnTo>
                    <a:pt x="3166110" y="5080"/>
                  </a:lnTo>
                  <a:lnTo>
                    <a:pt x="3185160" y="5080"/>
                  </a:lnTo>
                  <a:lnTo>
                    <a:pt x="3185160" y="3810"/>
                  </a:lnTo>
                  <a:lnTo>
                    <a:pt x="5229860" y="3810"/>
                  </a:lnTo>
                  <a:lnTo>
                    <a:pt x="5229860" y="2540"/>
                  </a:lnTo>
                  <a:close/>
                </a:path>
                <a:path w="9144000" h="10795">
                  <a:moveTo>
                    <a:pt x="5255260" y="8890"/>
                  </a:moveTo>
                  <a:lnTo>
                    <a:pt x="5250180" y="8890"/>
                  </a:lnTo>
                  <a:lnTo>
                    <a:pt x="5250180" y="7620"/>
                  </a:lnTo>
                  <a:lnTo>
                    <a:pt x="5245100" y="7620"/>
                  </a:lnTo>
                  <a:lnTo>
                    <a:pt x="5245100" y="6350"/>
                  </a:lnTo>
                  <a:lnTo>
                    <a:pt x="5240020" y="6350"/>
                  </a:lnTo>
                  <a:lnTo>
                    <a:pt x="5240020" y="5092"/>
                  </a:lnTo>
                  <a:lnTo>
                    <a:pt x="5234940" y="5092"/>
                  </a:lnTo>
                  <a:lnTo>
                    <a:pt x="5234940" y="3822"/>
                  </a:lnTo>
                  <a:lnTo>
                    <a:pt x="5229860" y="3822"/>
                  </a:lnTo>
                  <a:lnTo>
                    <a:pt x="5229860" y="5092"/>
                  </a:lnTo>
                  <a:lnTo>
                    <a:pt x="3205480" y="5092"/>
                  </a:lnTo>
                  <a:lnTo>
                    <a:pt x="3205480" y="6350"/>
                  </a:lnTo>
                  <a:lnTo>
                    <a:pt x="3224530" y="6350"/>
                  </a:lnTo>
                  <a:lnTo>
                    <a:pt x="3224530" y="7620"/>
                  </a:lnTo>
                  <a:lnTo>
                    <a:pt x="3243580" y="7620"/>
                  </a:lnTo>
                  <a:lnTo>
                    <a:pt x="3243580" y="8890"/>
                  </a:lnTo>
                  <a:lnTo>
                    <a:pt x="3263900" y="8890"/>
                  </a:lnTo>
                  <a:lnTo>
                    <a:pt x="3263887" y="10172"/>
                  </a:lnTo>
                  <a:lnTo>
                    <a:pt x="5255260" y="10172"/>
                  </a:lnTo>
                  <a:lnTo>
                    <a:pt x="5255260" y="8890"/>
                  </a:lnTo>
                  <a:close/>
                </a:path>
                <a:path w="9144000" h="10795">
                  <a:moveTo>
                    <a:pt x="9144000" y="5092"/>
                  </a:moveTo>
                  <a:lnTo>
                    <a:pt x="8406130" y="5092"/>
                  </a:lnTo>
                  <a:lnTo>
                    <a:pt x="8406130" y="3822"/>
                  </a:lnTo>
                  <a:lnTo>
                    <a:pt x="8402320" y="3822"/>
                  </a:lnTo>
                  <a:lnTo>
                    <a:pt x="8402320" y="5092"/>
                  </a:lnTo>
                  <a:lnTo>
                    <a:pt x="8397240" y="5092"/>
                  </a:lnTo>
                  <a:lnTo>
                    <a:pt x="8397240" y="6350"/>
                  </a:lnTo>
                  <a:lnTo>
                    <a:pt x="8393430" y="6350"/>
                  </a:lnTo>
                  <a:lnTo>
                    <a:pt x="8393430" y="7620"/>
                  </a:lnTo>
                  <a:lnTo>
                    <a:pt x="8388350" y="7620"/>
                  </a:lnTo>
                  <a:lnTo>
                    <a:pt x="8388350" y="8890"/>
                  </a:lnTo>
                  <a:lnTo>
                    <a:pt x="8384540" y="8890"/>
                  </a:lnTo>
                  <a:lnTo>
                    <a:pt x="8384540" y="10172"/>
                  </a:lnTo>
                  <a:lnTo>
                    <a:pt x="9135110" y="10172"/>
                  </a:lnTo>
                  <a:lnTo>
                    <a:pt x="9135110" y="8890"/>
                  </a:lnTo>
                  <a:lnTo>
                    <a:pt x="9138920" y="8890"/>
                  </a:lnTo>
                  <a:lnTo>
                    <a:pt x="9138920" y="7620"/>
                  </a:lnTo>
                  <a:lnTo>
                    <a:pt x="9142730" y="7620"/>
                  </a:lnTo>
                  <a:lnTo>
                    <a:pt x="9142730" y="6350"/>
                  </a:lnTo>
                  <a:lnTo>
                    <a:pt x="9144000" y="6350"/>
                  </a:lnTo>
                  <a:lnTo>
                    <a:pt x="9144000" y="509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15020" y="0"/>
                  </a:lnTo>
                  <a:lnTo>
                    <a:pt x="8415020" y="1270"/>
                  </a:lnTo>
                  <a:lnTo>
                    <a:pt x="8411210" y="1270"/>
                  </a:lnTo>
                  <a:lnTo>
                    <a:pt x="8411210" y="2540"/>
                  </a:lnTo>
                  <a:lnTo>
                    <a:pt x="8406130" y="2540"/>
                  </a:lnTo>
                  <a:lnTo>
                    <a:pt x="84061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339102"/>
              <a:ext cx="9135110" cy="8890"/>
            </a:xfrm>
            <a:custGeom>
              <a:avLst/>
              <a:gdLst/>
              <a:ahLst/>
              <a:cxnLst/>
              <a:rect l="l" t="t" r="r" b="b"/>
              <a:pathLst>
                <a:path w="9135110" h="8889">
                  <a:moveTo>
                    <a:pt x="185039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1850390" y="8877"/>
                  </a:lnTo>
                  <a:lnTo>
                    <a:pt x="1850390" y="7620"/>
                  </a:lnTo>
                  <a:close/>
                </a:path>
                <a:path w="9135110" h="8889">
                  <a:moveTo>
                    <a:pt x="189484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859280" y="6337"/>
                  </a:lnTo>
                  <a:lnTo>
                    <a:pt x="1859280" y="7607"/>
                  </a:lnTo>
                  <a:lnTo>
                    <a:pt x="1868170" y="7607"/>
                  </a:lnTo>
                  <a:lnTo>
                    <a:pt x="1868170" y="6337"/>
                  </a:lnTo>
                  <a:lnTo>
                    <a:pt x="1868170" y="5067"/>
                  </a:lnTo>
                  <a:lnTo>
                    <a:pt x="1877060" y="5067"/>
                  </a:lnTo>
                  <a:lnTo>
                    <a:pt x="1877060" y="3797"/>
                  </a:lnTo>
                  <a:lnTo>
                    <a:pt x="1885950" y="3797"/>
                  </a:lnTo>
                  <a:lnTo>
                    <a:pt x="1885950" y="2527"/>
                  </a:lnTo>
                  <a:lnTo>
                    <a:pt x="1894840" y="2527"/>
                  </a:lnTo>
                  <a:lnTo>
                    <a:pt x="1894840" y="1257"/>
                  </a:lnTo>
                  <a:close/>
                </a:path>
                <a:path w="9135110" h="8889">
                  <a:moveTo>
                    <a:pt x="1911350" y="0"/>
                  </a:moveTo>
                  <a:lnTo>
                    <a:pt x="1902460" y="0"/>
                  </a:lnTo>
                  <a:lnTo>
                    <a:pt x="1902460" y="1270"/>
                  </a:lnTo>
                  <a:lnTo>
                    <a:pt x="1911350" y="1270"/>
                  </a:lnTo>
                  <a:lnTo>
                    <a:pt x="1911350" y="0"/>
                  </a:lnTo>
                  <a:close/>
                </a:path>
                <a:path w="9135110" h="8889">
                  <a:moveTo>
                    <a:pt x="3282950" y="0"/>
                  </a:moveTo>
                  <a:lnTo>
                    <a:pt x="3263900" y="0"/>
                  </a:lnTo>
                  <a:lnTo>
                    <a:pt x="3263900" y="1270"/>
                  </a:lnTo>
                  <a:lnTo>
                    <a:pt x="3282950" y="1270"/>
                  </a:lnTo>
                  <a:lnTo>
                    <a:pt x="3282950" y="0"/>
                  </a:lnTo>
                  <a:close/>
                </a:path>
                <a:path w="9135110" h="8889">
                  <a:moveTo>
                    <a:pt x="5281930" y="5067"/>
                  </a:moveTo>
                  <a:lnTo>
                    <a:pt x="5278120" y="5067"/>
                  </a:lnTo>
                  <a:lnTo>
                    <a:pt x="5278120" y="3797"/>
                  </a:lnTo>
                  <a:lnTo>
                    <a:pt x="5270500" y="3797"/>
                  </a:lnTo>
                  <a:lnTo>
                    <a:pt x="5270500" y="2527"/>
                  </a:lnTo>
                  <a:lnTo>
                    <a:pt x="5265420" y="2527"/>
                  </a:lnTo>
                  <a:lnTo>
                    <a:pt x="5265420" y="1270"/>
                  </a:lnTo>
                  <a:lnTo>
                    <a:pt x="5260340" y="1270"/>
                  </a:lnTo>
                  <a:lnTo>
                    <a:pt x="5260340" y="0"/>
                  </a:lnTo>
                  <a:lnTo>
                    <a:pt x="5255260" y="0"/>
                  </a:lnTo>
                  <a:lnTo>
                    <a:pt x="5255260" y="1270"/>
                  </a:lnTo>
                  <a:lnTo>
                    <a:pt x="3303270" y="1270"/>
                  </a:lnTo>
                  <a:lnTo>
                    <a:pt x="3303270" y="2527"/>
                  </a:lnTo>
                  <a:lnTo>
                    <a:pt x="3322320" y="2527"/>
                  </a:lnTo>
                  <a:lnTo>
                    <a:pt x="3322320" y="3797"/>
                  </a:lnTo>
                  <a:lnTo>
                    <a:pt x="3341370" y="3797"/>
                  </a:lnTo>
                  <a:lnTo>
                    <a:pt x="3341370" y="5067"/>
                  </a:lnTo>
                  <a:lnTo>
                    <a:pt x="3361690" y="5067"/>
                  </a:lnTo>
                  <a:lnTo>
                    <a:pt x="3361690" y="6337"/>
                  </a:lnTo>
                  <a:lnTo>
                    <a:pt x="3361690" y="7607"/>
                  </a:lnTo>
                  <a:lnTo>
                    <a:pt x="3371850" y="7607"/>
                  </a:lnTo>
                  <a:lnTo>
                    <a:pt x="3371850" y="6337"/>
                  </a:lnTo>
                  <a:lnTo>
                    <a:pt x="5281930" y="6337"/>
                  </a:lnTo>
                  <a:lnTo>
                    <a:pt x="5281930" y="5067"/>
                  </a:lnTo>
                  <a:close/>
                </a:path>
                <a:path w="9135110" h="8889">
                  <a:moveTo>
                    <a:pt x="5294630" y="7620"/>
                  </a:moveTo>
                  <a:lnTo>
                    <a:pt x="5288280" y="7620"/>
                  </a:lnTo>
                  <a:lnTo>
                    <a:pt x="5288280" y="6350"/>
                  </a:lnTo>
                  <a:lnTo>
                    <a:pt x="5281930" y="6350"/>
                  </a:lnTo>
                  <a:lnTo>
                    <a:pt x="5281930" y="7620"/>
                  </a:lnTo>
                  <a:lnTo>
                    <a:pt x="3388360" y="7620"/>
                  </a:lnTo>
                  <a:lnTo>
                    <a:pt x="3388360" y="8877"/>
                  </a:lnTo>
                  <a:lnTo>
                    <a:pt x="5294630" y="8877"/>
                  </a:lnTo>
                  <a:lnTo>
                    <a:pt x="5294630" y="7620"/>
                  </a:lnTo>
                  <a:close/>
                </a:path>
                <a:path w="9135110" h="8889">
                  <a:moveTo>
                    <a:pt x="9109710" y="7620"/>
                  </a:moveTo>
                  <a:lnTo>
                    <a:pt x="8361680" y="7620"/>
                  </a:lnTo>
                  <a:lnTo>
                    <a:pt x="8361680" y="6350"/>
                  </a:lnTo>
                  <a:lnTo>
                    <a:pt x="8357870" y="6350"/>
                  </a:lnTo>
                  <a:lnTo>
                    <a:pt x="8357870" y="7620"/>
                  </a:lnTo>
                  <a:lnTo>
                    <a:pt x="8352790" y="7620"/>
                  </a:lnTo>
                  <a:lnTo>
                    <a:pt x="8352790" y="8877"/>
                  </a:lnTo>
                  <a:lnTo>
                    <a:pt x="9109710" y="8877"/>
                  </a:lnTo>
                  <a:lnTo>
                    <a:pt x="9109710" y="7620"/>
                  </a:lnTo>
                  <a:close/>
                </a:path>
                <a:path w="9135110" h="8889">
                  <a:moveTo>
                    <a:pt x="9127490" y="1270"/>
                  </a:moveTo>
                  <a:lnTo>
                    <a:pt x="8384540" y="1270"/>
                  </a:lnTo>
                  <a:lnTo>
                    <a:pt x="8384540" y="0"/>
                  </a:lnTo>
                  <a:lnTo>
                    <a:pt x="8379460" y="0"/>
                  </a:lnTo>
                  <a:lnTo>
                    <a:pt x="8379460" y="1270"/>
                  </a:lnTo>
                  <a:lnTo>
                    <a:pt x="8375650" y="1270"/>
                  </a:lnTo>
                  <a:lnTo>
                    <a:pt x="8375650" y="2527"/>
                  </a:lnTo>
                  <a:lnTo>
                    <a:pt x="8370570" y="2527"/>
                  </a:lnTo>
                  <a:lnTo>
                    <a:pt x="8370570" y="3797"/>
                  </a:lnTo>
                  <a:lnTo>
                    <a:pt x="8366760" y="3797"/>
                  </a:lnTo>
                  <a:lnTo>
                    <a:pt x="8366760" y="5067"/>
                  </a:lnTo>
                  <a:lnTo>
                    <a:pt x="8361680" y="5067"/>
                  </a:lnTo>
                  <a:lnTo>
                    <a:pt x="8361680" y="6337"/>
                  </a:lnTo>
                  <a:lnTo>
                    <a:pt x="9113520" y="6337"/>
                  </a:lnTo>
                  <a:lnTo>
                    <a:pt x="9113520" y="7607"/>
                  </a:lnTo>
                  <a:lnTo>
                    <a:pt x="9117330" y="7607"/>
                  </a:lnTo>
                  <a:lnTo>
                    <a:pt x="9117330" y="6337"/>
                  </a:lnTo>
                  <a:lnTo>
                    <a:pt x="9117330" y="5067"/>
                  </a:lnTo>
                  <a:lnTo>
                    <a:pt x="9121127" y="5067"/>
                  </a:lnTo>
                  <a:lnTo>
                    <a:pt x="9121127" y="3797"/>
                  </a:lnTo>
                  <a:lnTo>
                    <a:pt x="9124950" y="3797"/>
                  </a:lnTo>
                  <a:lnTo>
                    <a:pt x="9124950" y="2527"/>
                  </a:lnTo>
                  <a:lnTo>
                    <a:pt x="9127490" y="2527"/>
                  </a:lnTo>
                  <a:lnTo>
                    <a:pt x="9127490" y="1270"/>
                  </a:lnTo>
                  <a:close/>
                </a:path>
                <a:path w="9135110" h="8889">
                  <a:moveTo>
                    <a:pt x="9135110" y="0"/>
                  </a:moveTo>
                  <a:lnTo>
                    <a:pt x="9131300" y="0"/>
                  </a:lnTo>
                  <a:lnTo>
                    <a:pt x="9131300" y="1270"/>
                  </a:lnTo>
                  <a:lnTo>
                    <a:pt x="9135110" y="1270"/>
                  </a:lnTo>
                  <a:lnTo>
                    <a:pt x="9135110" y="0"/>
                  </a:lnTo>
                  <a:close/>
                </a:path>
              </a:pathLst>
            </a:custGeom>
            <a:solidFill>
              <a:srgbClr val="009D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5900" cy="8890"/>
            </a:xfrm>
            <a:custGeom>
              <a:avLst/>
              <a:gdLst/>
              <a:ahLst/>
              <a:cxnLst/>
              <a:rect l="l" t="t" r="r" b="b"/>
              <a:pathLst>
                <a:path w="9105900" h="8889">
                  <a:moveTo>
                    <a:pt x="1807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89430" y="8890"/>
                  </a:lnTo>
                  <a:lnTo>
                    <a:pt x="1789430" y="7620"/>
                  </a:lnTo>
                  <a:lnTo>
                    <a:pt x="1798320" y="7620"/>
                  </a:lnTo>
                  <a:lnTo>
                    <a:pt x="1798320" y="6350"/>
                  </a:lnTo>
                  <a:lnTo>
                    <a:pt x="1807210" y="6350"/>
                  </a:lnTo>
                  <a:lnTo>
                    <a:pt x="1807210" y="5080"/>
                  </a:lnTo>
                  <a:close/>
                </a:path>
                <a:path w="9105900" h="8889">
                  <a:moveTo>
                    <a:pt x="1841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16100" y="3810"/>
                  </a:lnTo>
                  <a:lnTo>
                    <a:pt x="1816100" y="5080"/>
                  </a:lnTo>
                  <a:lnTo>
                    <a:pt x="1824990" y="5080"/>
                  </a:lnTo>
                  <a:lnTo>
                    <a:pt x="1824990" y="3810"/>
                  </a:lnTo>
                  <a:lnTo>
                    <a:pt x="1824990" y="2540"/>
                  </a:lnTo>
                  <a:lnTo>
                    <a:pt x="1833880" y="2540"/>
                  </a:lnTo>
                  <a:lnTo>
                    <a:pt x="1833880" y="1270"/>
                  </a:lnTo>
                  <a:lnTo>
                    <a:pt x="1841500" y="1270"/>
                  </a:lnTo>
                  <a:lnTo>
                    <a:pt x="1841500" y="0"/>
                  </a:lnTo>
                  <a:close/>
                </a:path>
                <a:path w="9105900" h="8889">
                  <a:moveTo>
                    <a:pt x="5313680" y="2540"/>
                  </a:moveTo>
                  <a:lnTo>
                    <a:pt x="5307330" y="2540"/>
                  </a:lnTo>
                  <a:lnTo>
                    <a:pt x="5307330" y="1270"/>
                  </a:lnTo>
                  <a:lnTo>
                    <a:pt x="5300980" y="1270"/>
                  </a:lnTo>
                  <a:lnTo>
                    <a:pt x="5300980" y="0"/>
                  </a:lnTo>
                  <a:lnTo>
                    <a:pt x="3401060" y="0"/>
                  </a:lnTo>
                  <a:lnTo>
                    <a:pt x="3401060" y="1270"/>
                  </a:lnTo>
                  <a:lnTo>
                    <a:pt x="3412490" y="1270"/>
                  </a:lnTo>
                  <a:lnTo>
                    <a:pt x="3412490" y="2540"/>
                  </a:lnTo>
                  <a:lnTo>
                    <a:pt x="3423920" y="2540"/>
                  </a:lnTo>
                  <a:lnTo>
                    <a:pt x="3423920" y="3810"/>
                  </a:lnTo>
                  <a:lnTo>
                    <a:pt x="3423920" y="5080"/>
                  </a:lnTo>
                  <a:lnTo>
                    <a:pt x="3435350" y="5080"/>
                  </a:lnTo>
                  <a:lnTo>
                    <a:pt x="3435350" y="3810"/>
                  </a:lnTo>
                  <a:lnTo>
                    <a:pt x="5313680" y="3810"/>
                  </a:lnTo>
                  <a:lnTo>
                    <a:pt x="5313680" y="2540"/>
                  </a:lnTo>
                  <a:close/>
                </a:path>
                <a:path w="9105900" h="8889">
                  <a:moveTo>
                    <a:pt x="5339080" y="7620"/>
                  </a:moveTo>
                  <a:lnTo>
                    <a:pt x="5332730" y="7620"/>
                  </a:lnTo>
                  <a:lnTo>
                    <a:pt x="5332730" y="6350"/>
                  </a:lnTo>
                  <a:lnTo>
                    <a:pt x="5326380" y="6350"/>
                  </a:lnTo>
                  <a:lnTo>
                    <a:pt x="5326380" y="5092"/>
                  </a:lnTo>
                  <a:lnTo>
                    <a:pt x="5320030" y="5092"/>
                  </a:lnTo>
                  <a:lnTo>
                    <a:pt x="5320030" y="3822"/>
                  </a:lnTo>
                  <a:lnTo>
                    <a:pt x="5313680" y="3822"/>
                  </a:lnTo>
                  <a:lnTo>
                    <a:pt x="5313680" y="5092"/>
                  </a:lnTo>
                  <a:lnTo>
                    <a:pt x="3446780" y="5092"/>
                  </a:lnTo>
                  <a:lnTo>
                    <a:pt x="3446780" y="6350"/>
                  </a:lnTo>
                  <a:lnTo>
                    <a:pt x="3459480" y="6350"/>
                  </a:lnTo>
                  <a:lnTo>
                    <a:pt x="3459480" y="7620"/>
                  </a:lnTo>
                  <a:lnTo>
                    <a:pt x="3470910" y="7620"/>
                  </a:lnTo>
                  <a:lnTo>
                    <a:pt x="3470910" y="8890"/>
                  </a:lnTo>
                  <a:lnTo>
                    <a:pt x="5339080" y="8890"/>
                  </a:lnTo>
                  <a:lnTo>
                    <a:pt x="5339080" y="7620"/>
                  </a:lnTo>
                  <a:close/>
                </a:path>
                <a:path w="9105900" h="8889">
                  <a:moveTo>
                    <a:pt x="9091930" y="5092"/>
                  </a:moveTo>
                  <a:lnTo>
                    <a:pt x="8340090" y="5092"/>
                  </a:lnTo>
                  <a:lnTo>
                    <a:pt x="8340090" y="3822"/>
                  </a:lnTo>
                  <a:lnTo>
                    <a:pt x="8335010" y="3822"/>
                  </a:lnTo>
                  <a:lnTo>
                    <a:pt x="8335010" y="5092"/>
                  </a:lnTo>
                  <a:lnTo>
                    <a:pt x="8331200" y="5092"/>
                  </a:lnTo>
                  <a:lnTo>
                    <a:pt x="8331200" y="6350"/>
                  </a:lnTo>
                  <a:lnTo>
                    <a:pt x="8326120" y="6350"/>
                  </a:lnTo>
                  <a:lnTo>
                    <a:pt x="8326120" y="7620"/>
                  </a:lnTo>
                  <a:lnTo>
                    <a:pt x="8322310" y="7620"/>
                  </a:lnTo>
                  <a:lnTo>
                    <a:pt x="8322310" y="8890"/>
                  </a:lnTo>
                  <a:lnTo>
                    <a:pt x="9084310" y="8890"/>
                  </a:lnTo>
                  <a:lnTo>
                    <a:pt x="9084310" y="7620"/>
                  </a:lnTo>
                  <a:lnTo>
                    <a:pt x="9088120" y="7620"/>
                  </a:lnTo>
                  <a:lnTo>
                    <a:pt x="9088120" y="6350"/>
                  </a:lnTo>
                  <a:lnTo>
                    <a:pt x="9091930" y="6350"/>
                  </a:lnTo>
                  <a:lnTo>
                    <a:pt x="9091930" y="5092"/>
                  </a:lnTo>
                  <a:close/>
                </a:path>
                <a:path w="9105900" h="8889">
                  <a:moveTo>
                    <a:pt x="9105900" y="0"/>
                  </a:moveTo>
                  <a:lnTo>
                    <a:pt x="8348980" y="0"/>
                  </a:lnTo>
                  <a:lnTo>
                    <a:pt x="8348980" y="1270"/>
                  </a:lnTo>
                  <a:lnTo>
                    <a:pt x="8343900" y="1270"/>
                  </a:lnTo>
                  <a:lnTo>
                    <a:pt x="8343900" y="2540"/>
                  </a:lnTo>
                  <a:lnTo>
                    <a:pt x="8340090" y="2540"/>
                  </a:lnTo>
                  <a:lnTo>
                    <a:pt x="8340090" y="3810"/>
                  </a:lnTo>
                  <a:lnTo>
                    <a:pt x="9095727" y="3810"/>
                  </a:lnTo>
                  <a:lnTo>
                    <a:pt x="9095727" y="5080"/>
                  </a:lnTo>
                  <a:lnTo>
                    <a:pt x="9099550" y="5080"/>
                  </a:lnTo>
                  <a:lnTo>
                    <a:pt x="9099550" y="3810"/>
                  </a:lnTo>
                  <a:lnTo>
                    <a:pt x="9099550" y="2540"/>
                  </a:lnTo>
                  <a:lnTo>
                    <a:pt x="9103360" y="2540"/>
                  </a:lnTo>
                  <a:lnTo>
                    <a:pt x="9103360" y="1270"/>
                  </a:lnTo>
                  <a:lnTo>
                    <a:pt x="9105900" y="1270"/>
                  </a:lnTo>
                  <a:lnTo>
                    <a:pt x="9105900" y="0"/>
                  </a:lnTo>
                  <a:close/>
                </a:path>
              </a:pathLst>
            </a:custGeom>
            <a:solidFill>
              <a:srgbClr val="009E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81770" cy="8890"/>
            </a:xfrm>
            <a:custGeom>
              <a:avLst/>
              <a:gdLst/>
              <a:ahLst/>
              <a:cxnLst/>
              <a:rect l="l" t="t" r="r" b="b"/>
              <a:pathLst>
                <a:path w="9081770" h="8889">
                  <a:moveTo>
                    <a:pt x="1780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728470" y="8890"/>
                  </a:lnTo>
                  <a:lnTo>
                    <a:pt x="1728470" y="7620"/>
                  </a:lnTo>
                  <a:lnTo>
                    <a:pt x="1737360" y="7620"/>
                  </a:lnTo>
                  <a:lnTo>
                    <a:pt x="1737360" y="6350"/>
                  </a:lnTo>
                  <a:lnTo>
                    <a:pt x="1746250" y="6350"/>
                  </a:lnTo>
                  <a:lnTo>
                    <a:pt x="1746250" y="5080"/>
                  </a:lnTo>
                  <a:lnTo>
                    <a:pt x="1755140" y="5080"/>
                  </a:lnTo>
                  <a:lnTo>
                    <a:pt x="1755140" y="3810"/>
                  </a:lnTo>
                  <a:lnTo>
                    <a:pt x="1764030" y="3810"/>
                  </a:lnTo>
                  <a:lnTo>
                    <a:pt x="1764030" y="2540"/>
                  </a:lnTo>
                  <a:lnTo>
                    <a:pt x="1772920" y="2540"/>
                  </a:lnTo>
                  <a:lnTo>
                    <a:pt x="1772920" y="1270"/>
                  </a:lnTo>
                  <a:lnTo>
                    <a:pt x="1780540" y="1270"/>
                  </a:lnTo>
                  <a:lnTo>
                    <a:pt x="1780540" y="0"/>
                  </a:lnTo>
                  <a:close/>
                </a:path>
                <a:path w="9081770" h="8889">
                  <a:moveTo>
                    <a:pt x="5383530" y="7632"/>
                  </a:moveTo>
                  <a:lnTo>
                    <a:pt x="5377180" y="7632"/>
                  </a:lnTo>
                  <a:lnTo>
                    <a:pt x="5377180" y="6350"/>
                  </a:lnTo>
                  <a:lnTo>
                    <a:pt x="5370830" y="6350"/>
                  </a:lnTo>
                  <a:lnTo>
                    <a:pt x="5370830" y="5080"/>
                  </a:lnTo>
                  <a:lnTo>
                    <a:pt x="5364480" y="5080"/>
                  </a:lnTo>
                  <a:lnTo>
                    <a:pt x="5364480" y="3822"/>
                  </a:lnTo>
                  <a:lnTo>
                    <a:pt x="5358130" y="3822"/>
                  </a:lnTo>
                  <a:lnTo>
                    <a:pt x="5358130" y="2540"/>
                  </a:lnTo>
                  <a:lnTo>
                    <a:pt x="5351780" y="2540"/>
                  </a:lnTo>
                  <a:lnTo>
                    <a:pt x="5351780" y="1282"/>
                  </a:lnTo>
                  <a:lnTo>
                    <a:pt x="5345430" y="1282"/>
                  </a:lnTo>
                  <a:lnTo>
                    <a:pt x="5345430" y="0"/>
                  </a:lnTo>
                  <a:lnTo>
                    <a:pt x="3482340" y="0"/>
                  </a:lnTo>
                  <a:lnTo>
                    <a:pt x="3482340" y="1282"/>
                  </a:lnTo>
                  <a:lnTo>
                    <a:pt x="3493770" y="1282"/>
                  </a:lnTo>
                  <a:lnTo>
                    <a:pt x="3493770" y="2540"/>
                  </a:lnTo>
                  <a:lnTo>
                    <a:pt x="3505200" y="2540"/>
                  </a:lnTo>
                  <a:lnTo>
                    <a:pt x="3505200" y="3822"/>
                  </a:lnTo>
                  <a:lnTo>
                    <a:pt x="3517900" y="3822"/>
                  </a:lnTo>
                  <a:lnTo>
                    <a:pt x="3517900" y="5080"/>
                  </a:lnTo>
                  <a:lnTo>
                    <a:pt x="3529330" y="5080"/>
                  </a:lnTo>
                  <a:lnTo>
                    <a:pt x="3529330" y="6350"/>
                  </a:lnTo>
                  <a:lnTo>
                    <a:pt x="3540760" y="6350"/>
                  </a:lnTo>
                  <a:lnTo>
                    <a:pt x="3540760" y="7632"/>
                  </a:lnTo>
                  <a:lnTo>
                    <a:pt x="3552190" y="7632"/>
                  </a:lnTo>
                  <a:lnTo>
                    <a:pt x="3552190" y="8890"/>
                  </a:lnTo>
                  <a:lnTo>
                    <a:pt x="5383530" y="8890"/>
                  </a:lnTo>
                  <a:lnTo>
                    <a:pt x="5383530" y="7632"/>
                  </a:lnTo>
                  <a:close/>
                </a:path>
                <a:path w="9081770" h="8889">
                  <a:moveTo>
                    <a:pt x="9081770" y="0"/>
                  </a:moveTo>
                  <a:lnTo>
                    <a:pt x="8317230" y="0"/>
                  </a:lnTo>
                  <a:lnTo>
                    <a:pt x="8317230" y="1282"/>
                  </a:lnTo>
                  <a:lnTo>
                    <a:pt x="8313420" y="1282"/>
                  </a:lnTo>
                  <a:lnTo>
                    <a:pt x="8313420" y="2540"/>
                  </a:lnTo>
                  <a:lnTo>
                    <a:pt x="8308340" y="2540"/>
                  </a:lnTo>
                  <a:lnTo>
                    <a:pt x="8308340" y="3822"/>
                  </a:lnTo>
                  <a:lnTo>
                    <a:pt x="8304530" y="3822"/>
                  </a:lnTo>
                  <a:lnTo>
                    <a:pt x="8304530" y="5080"/>
                  </a:lnTo>
                  <a:lnTo>
                    <a:pt x="8299450" y="5080"/>
                  </a:lnTo>
                  <a:lnTo>
                    <a:pt x="8299450" y="6350"/>
                  </a:lnTo>
                  <a:lnTo>
                    <a:pt x="8295640" y="6350"/>
                  </a:lnTo>
                  <a:lnTo>
                    <a:pt x="8295640" y="7632"/>
                  </a:lnTo>
                  <a:lnTo>
                    <a:pt x="8290560" y="7632"/>
                  </a:lnTo>
                  <a:lnTo>
                    <a:pt x="8290560" y="8890"/>
                  </a:lnTo>
                  <a:lnTo>
                    <a:pt x="9060180" y="8890"/>
                  </a:lnTo>
                  <a:lnTo>
                    <a:pt x="9060180" y="7632"/>
                  </a:lnTo>
                  <a:lnTo>
                    <a:pt x="9063990" y="7632"/>
                  </a:lnTo>
                  <a:lnTo>
                    <a:pt x="9063990" y="6350"/>
                  </a:lnTo>
                  <a:lnTo>
                    <a:pt x="9066530" y="6350"/>
                  </a:lnTo>
                  <a:lnTo>
                    <a:pt x="9066530" y="5080"/>
                  </a:lnTo>
                  <a:lnTo>
                    <a:pt x="9070327" y="5080"/>
                  </a:lnTo>
                  <a:lnTo>
                    <a:pt x="9070327" y="3822"/>
                  </a:lnTo>
                  <a:lnTo>
                    <a:pt x="9074150" y="3822"/>
                  </a:lnTo>
                  <a:lnTo>
                    <a:pt x="9074150" y="2540"/>
                  </a:lnTo>
                  <a:lnTo>
                    <a:pt x="9077960" y="2540"/>
                  </a:lnTo>
                  <a:lnTo>
                    <a:pt x="9077960" y="1282"/>
                  </a:lnTo>
                  <a:lnTo>
                    <a:pt x="9081770" y="1282"/>
                  </a:lnTo>
                  <a:lnTo>
                    <a:pt x="9081770" y="0"/>
                  </a:lnTo>
                  <a:close/>
                </a:path>
              </a:pathLst>
            </a:custGeom>
            <a:solidFill>
              <a:srgbClr val="009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5100" cy="8890"/>
            </a:xfrm>
            <a:custGeom>
              <a:avLst/>
              <a:gdLst/>
              <a:ahLst/>
              <a:cxnLst/>
              <a:rect l="l" t="t" r="r" b="b"/>
              <a:pathLst>
                <a:path w="9055100" h="8889">
                  <a:moveTo>
                    <a:pt x="1719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67497" y="8890"/>
                  </a:lnTo>
                  <a:lnTo>
                    <a:pt x="1667497" y="7620"/>
                  </a:lnTo>
                  <a:lnTo>
                    <a:pt x="1676400" y="7620"/>
                  </a:lnTo>
                  <a:lnTo>
                    <a:pt x="1676400" y="6350"/>
                  </a:lnTo>
                  <a:lnTo>
                    <a:pt x="1685290" y="6350"/>
                  </a:lnTo>
                  <a:lnTo>
                    <a:pt x="1685290" y="5080"/>
                  </a:lnTo>
                  <a:lnTo>
                    <a:pt x="1694180" y="5080"/>
                  </a:lnTo>
                  <a:lnTo>
                    <a:pt x="1694180" y="3810"/>
                  </a:lnTo>
                  <a:lnTo>
                    <a:pt x="1703070" y="3810"/>
                  </a:lnTo>
                  <a:lnTo>
                    <a:pt x="1703070" y="2540"/>
                  </a:lnTo>
                  <a:lnTo>
                    <a:pt x="1710690" y="2540"/>
                  </a:lnTo>
                  <a:lnTo>
                    <a:pt x="1710690" y="1270"/>
                  </a:lnTo>
                  <a:lnTo>
                    <a:pt x="1719580" y="1270"/>
                  </a:lnTo>
                  <a:lnTo>
                    <a:pt x="1719580" y="0"/>
                  </a:lnTo>
                  <a:close/>
                </a:path>
                <a:path w="9055100" h="8889">
                  <a:moveTo>
                    <a:pt x="5394960" y="1282"/>
                  </a:moveTo>
                  <a:lnTo>
                    <a:pt x="5388610" y="1282"/>
                  </a:lnTo>
                  <a:lnTo>
                    <a:pt x="5388610" y="0"/>
                  </a:lnTo>
                  <a:lnTo>
                    <a:pt x="3563620" y="0"/>
                  </a:lnTo>
                  <a:lnTo>
                    <a:pt x="3563620" y="1282"/>
                  </a:lnTo>
                  <a:lnTo>
                    <a:pt x="3576320" y="1282"/>
                  </a:lnTo>
                  <a:lnTo>
                    <a:pt x="3576320" y="2540"/>
                  </a:lnTo>
                  <a:lnTo>
                    <a:pt x="5394960" y="2540"/>
                  </a:lnTo>
                  <a:lnTo>
                    <a:pt x="5394960" y="1282"/>
                  </a:lnTo>
                  <a:close/>
                </a:path>
                <a:path w="9055100" h="8889">
                  <a:moveTo>
                    <a:pt x="5426697" y="7632"/>
                  </a:moveTo>
                  <a:lnTo>
                    <a:pt x="5420360" y="7632"/>
                  </a:lnTo>
                  <a:lnTo>
                    <a:pt x="5420360" y="6350"/>
                  </a:lnTo>
                  <a:lnTo>
                    <a:pt x="5414010" y="6350"/>
                  </a:lnTo>
                  <a:lnTo>
                    <a:pt x="5414010" y="5092"/>
                  </a:lnTo>
                  <a:lnTo>
                    <a:pt x="5407647" y="5092"/>
                  </a:lnTo>
                  <a:lnTo>
                    <a:pt x="5407647" y="3810"/>
                  </a:lnTo>
                  <a:lnTo>
                    <a:pt x="3599180" y="3810"/>
                  </a:lnTo>
                  <a:lnTo>
                    <a:pt x="3599180" y="5092"/>
                  </a:lnTo>
                  <a:lnTo>
                    <a:pt x="3610610" y="5092"/>
                  </a:lnTo>
                  <a:lnTo>
                    <a:pt x="3610610" y="6350"/>
                  </a:lnTo>
                  <a:lnTo>
                    <a:pt x="3623310" y="6350"/>
                  </a:lnTo>
                  <a:lnTo>
                    <a:pt x="3623310" y="7632"/>
                  </a:lnTo>
                  <a:lnTo>
                    <a:pt x="3634740" y="7632"/>
                  </a:lnTo>
                  <a:lnTo>
                    <a:pt x="3634740" y="8890"/>
                  </a:lnTo>
                  <a:lnTo>
                    <a:pt x="5426697" y="8890"/>
                  </a:lnTo>
                  <a:lnTo>
                    <a:pt x="5426697" y="7632"/>
                  </a:lnTo>
                  <a:close/>
                </a:path>
                <a:path w="9055100" h="8889">
                  <a:moveTo>
                    <a:pt x="9055100" y="0"/>
                  </a:moveTo>
                  <a:lnTo>
                    <a:pt x="8285480" y="0"/>
                  </a:lnTo>
                  <a:lnTo>
                    <a:pt x="8285480" y="1282"/>
                  </a:lnTo>
                  <a:lnTo>
                    <a:pt x="8281670" y="1282"/>
                  </a:lnTo>
                  <a:lnTo>
                    <a:pt x="8281670" y="2540"/>
                  </a:lnTo>
                  <a:lnTo>
                    <a:pt x="8276590" y="2540"/>
                  </a:lnTo>
                  <a:lnTo>
                    <a:pt x="8276590" y="3810"/>
                  </a:lnTo>
                  <a:lnTo>
                    <a:pt x="8272780" y="3810"/>
                  </a:lnTo>
                  <a:lnTo>
                    <a:pt x="8272780" y="5092"/>
                  </a:lnTo>
                  <a:lnTo>
                    <a:pt x="8267700" y="5092"/>
                  </a:lnTo>
                  <a:lnTo>
                    <a:pt x="8267700" y="6350"/>
                  </a:lnTo>
                  <a:lnTo>
                    <a:pt x="8263890" y="6350"/>
                  </a:lnTo>
                  <a:lnTo>
                    <a:pt x="8263890" y="7632"/>
                  </a:lnTo>
                  <a:lnTo>
                    <a:pt x="8258810" y="7632"/>
                  </a:lnTo>
                  <a:lnTo>
                    <a:pt x="8258810" y="8890"/>
                  </a:lnTo>
                  <a:lnTo>
                    <a:pt x="9029700" y="8890"/>
                  </a:lnTo>
                  <a:lnTo>
                    <a:pt x="9029700" y="7632"/>
                  </a:lnTo>
                  <a:lnTo>
                    <a:pt x="9034780" y="7632"/>
                  </a:lnTo>
                  <a:lnTo>
                    <a:pt x="9034780" y="6350"/>
                  </a:lnTo>
                  <a:lnTo>
                    <a:pt x="9038590" y="6350"/>
                  </a:lnTo>
                  <a:lnTo>
                    <a:pt x="9038590" y="5092"/>
                  </a:lnTo>
                  <a:lnTo>
                    <a:pt x="9043670" y="5092"/>
                  </a:lnTo>
                  <a:lnTo>
                    <a:pt x="9043670" y="3810"/>
                  </a:lnTo>
                  <a:lnTo>
                    <a:pt x="9047480" y="3810"/>
                  </a:lnTo>
                  <a:lnTo>
                    <a:pt x="9047480" y="2540"/>
                  </a:lnTo>
                  <a:lnTo>
                    <a:pt x="9052560" y="2540"/>
                  </a:lnTo>
                  <a:lnTo>
                    <a:pt x="9052560" y="1282"/>
                  </a:lnTo>
                  <a:lnTo>
                    <a:pt x="9055100" y="1282"/>
                  </a:lnTo>
                  <a:lnTo>
                    <a:pt x="9055100" y="0"/>
                  </a:lnTo>
                  <a:close/>
                </a:path>
              </a:pathLst>
            </a:custGeom>
            <a:solidFill>
              <a:srgbClr val="00A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5890" cy="10160"/>
            </a:xfrm>
            <a:custGeom>
              <a:avLst/>
              <a:gdLst/>
              <a:ahLst/>
              <a:cxnLst/>
              <a:rect l="l" t="t" r="r" b="b"/>
              <a:pathLst>
                <a:path w="9025890" h="10160">
                  <a:moveTo>
                    <a:pt x="1658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97647" y="10160"/>
                  </a:lnTo>
                  <a:lnTo>
                    <a:pt x="1597647" y="8890"/>
                  </a:lnTo>
                  <a:lnTo>
                    <a:pt x="1606550" y="8890"/>
                  </a:lnTo>
                  <a:lnTo>
                    <a:pt x="1606550" y="7620"/>
                  </a:lnTo>
                  <a:lnTo>
                    <a:pt x="1615440" y="7620"/>
                  </a:lnTo>
                  <a:lnTo>
                    <a:pt x="1615440" y="6350"/>
                  </a:lnTo>
                  <a:lnTo>
                    <a:pt x="1624330" y="6350"/>
                  </a:lnTo>
                  <a:lnTo>
                    <a:pt x="1624330" y="5080"/>
                  </a:lnTo>
                  <a:lnTo>
                    <a:pt x="1633220" y="5080"/>
                  </a:lnTo>
                  <a:lnTo>
                    <a:pt x="1633220" y="3810"/>
                  </a:lnTo>
                  <a:lnTo>
                    <a:pt x="1642110" y="3810"/>
                  </a:lnTo>
                  <a:lnTo>
                    <a:pt x="1642110" y="2540"/>
                  </a:lnTo>
                  <a:lnTo>
                    <a:pt x="1649730" y="2540"/>
                  </a:lnTo>
                  <a:lnTo>
                    <a:pt x="1649730" y="1270"/>
                  </a:lnTo>
                  <a:lnTo>
                    <a:pt x="1658620" y="1270"/>
                  </a:lnTo>
                  <a:lnTo>
                    <a:pt x="1658620" y="0"/>
                  </a:lnTo>
                  <a:close/>
                </a:path>
                <a:path w="9025890" h="10160">
                  <a:moveTo>
                    <a:pt x="5477510" y="8902"/>
                  </a:moveTo>
                  <a:lnTo>
                    <a:pt x="5471160" y="8902"/>
                  </a:lnTo>
                  <a:lnTo>
                    <a:pt x="5471160" y="7620"/>
                  </a:lnTo>
                  <a:lnTo>
                    <a:pt x="5464797" y="7620"/>
                  </a:lnTo>
                  <a:lnTo>
                    <a:pt x="5464797" y="6350"/>
                  </a:lnTo>
                  <a:lnTo>
                    <a:pt x="5458460" y="6350"/>
                  </a:lnTo>
                  <a:lnTo>
                    <a:pt x="5458460" y="5092"/>
                  </a:lnTo>
                  <a:lnTo>
                    <a:pt x="5452097" y="5092"/>
                  </a:lnTo>
                  <a:lnTo>
                    <a:pt x="5452097" y="3810"/>
                  </a:lnTo>
                  <a:lnTo>
                    <a:pt x="5445747" y="3810"/>
                  </a:lnTo>
                  <a:lnTo>
                    <a:pt x="5445747" y="2552"/>
                  </a:lnTo>
                  <a:lnTo>
                    <a:pt x="5439410" y="2552"/>
                  </a:lnTo>
                  <a:lnTo>
                    <a:pt x="5439410" y="1270"/>
                  </a:lnTo>
                  <a:lnTo>
                    <a:pt x="5433060" y="1270"/>
                  </a:lnTo>
                  <a:lnTo>
                    <a:pt x="5433060" y="0"/>
                  </a:lnTo>
                  <a:lnTo>
                    <a:pt x="3646170" y="0"/>
                  </a:lnTo>
                  <a:lnTo>
                    <a:pt x="3646170" y="1270"/>
                  </a:lnTo>
                  <a:lnTo>
                    <a:pt x="3657600" y="1270"/>
                  </a:lnTo>
                  <a:lnTo>
                    <a:pt x="3657600" y="2552"/>
                  </a:lnTo>
                  <a:lnTo>
                    <a:pt x="3669030" y="2552"/>
                  </a:lnTo>
                  <a:lnTo>
                    <a:pt x="3669030" y="3810"/>
                  </a:lnTo>
                  <a:lnTo>
                    <a:pt x="3681730" y="3810"/>
                  </a:lnTo>
                  <a:lnTo>
                    <a:pt x="3681730" y="5092"/>
                  </a:lnTo>
                  <a:lnTo>
                    <a:pt x="3693160" y="5092"/>
                  </a:lnTo>
                  <a:lnTo>
                    <a:pt x="3693160" y="6350"/>
                  </a:lnTo>
                  <a:lnTo>
                    <a:pt x="3704590" y="6350"/>
                  </a:lnTo>
                  <a:lnTo>
                    <a:pt x="3704590" y="7620"/>
                  </a:lnTo>
                  <a:lnTo>
                    <a:pt x="3716020" y="7620"/>
                  </a:lnTo>
                  <a:lnTo>
                    <a:pt x="3716020" y="8902"/>
                  </a:lnTo>
                  <a:lnTo>
                    <a:pt x="3727450" y="8902"/>
                  </a:lnTo>
                  <a:lnTo>
                    <a:pt x="3727450" y="10160"/>
                  </a:lnTo>
                  <a:lnTo>
                    <a:pt x="5477510" y="10160"/>
                  </a:lnTo>
                  <a:lnTo>
                    <a:pt x="5477510" y="8902"/>
                  </a:lnTo>
                  <a:close/>
                </a:path>
                <a:path w="9025890" h="10160">
                  <a:moveTo>
                    <a:pt x="9025890" y="0"/>
                  </a:moveTo>
                  <a:lnTo>
                    <a:pt x="8255000" y="0"/>
                  </a:lnTo>
                  <a:lnTo>
                    <a:pt x="8255000" y="1270"/>
                  </a:lnTo>
                  <a:lnTo>
                    <a:pt x="8249920" y="1270"/>
                  </a:lnTo>
                  <a:lnTo>
                    <a:pt x="8249920" y="2552"/>
                  </a:lnTo>
                  <a:lnTo>
                    <a:pt x="8246110" y="2552"/>
                  </a:lnTo>
                  <a:lnTo>
                    <a:pt x="8246110" y="3810"/>
                  </a:lnTo>
                  <a:lnTo>
                    <a:pt x="8241030" y="3810"/>
                  </a:lnTo>
                  <a:lnTo>
                    <a:pt x="8241030" y="5092"/>
                  </a:lnTo>
                  <a:lnTo>
                    <a:pt x="8237220" y="5092"/>
                  </a:lnTo>
                  <a:lnTo>
                    <a:pt x="8237220" y="6350"/>
                  </a:lnTo>
                  <a:lnTo>
                    <a:pt x="8232140" y="6350"/>
                  </a:lnTo>
                  <a:lnTo>
                    <a:pt x="8232140" y="7620"/>
                  </a:lnTo>
                  <a:lnTo>
                    <a:pt x="8228330" y="7620"/>
                  </a:lnTo>
                  <a:lnTo>
                    <a:pt x="8228330" y="8902"/>
                  </a:lnTo>
                  <a:lnTo>
                    <a:pt x="8223250" y="8902"/>
                  </a:lnTo>
                  <a:lnTo>
                    <a:pt x="8223250" y="10160"/>
                  </a:lnTo>
                  <a:lnTo>
                    <a:pt x="8994140" y="10160"/>
                  </a:lnTo>
                  <a:lnTo>
                    <a:pt x="8994140" y="8902"/>
                  </a:lnTo>
                  <a:lnTo>
                    <a:pt x="8999220" y="8902"/>
                  </a:lnTo>
                  <a:lnTo>
                    <a:pt x="8999220" y="7620"/>
                  </a:lnTo>
                  <a:lnTo>
                    <a:pt x="9003030" y="7620"/>
                  </a:lnTo>
                  <a:lnTo>
                    <a:pt x="9003030" y="6350"/>
                  </a:lnTo>
                  <a:lnTo>
                    <a:pt x="9008110" y="6350"/>
                  </a:lnTo>
                  <a:lnTo>
                    <a:pt x="9008110" y="5092"/>
                  </a:lnTo>
                  <a:lnTo>
                    <a:pt x="9011920" y="5092"/>
                  </a:lnTo>
                  <a:lnTo>
                    <a:pt x="9011920" y="3810"/>
                  </a:lnTo>
                  <a:lnTo>
                    <a:pt x="9017000" y="3810"/>
                  </a:lnTo>
                  <a:lnTo>
                    <a:pt x="9017000" y="2552"/>
                  </a:lnTo>
                  <a:lnTo>
                    <a:pt x="9020810" y="2552"/>
                  </a:lnTo>
                  <a:lnTo>
                    <a:pt x="9020810" y="1270"/>
                  </a:lnTo>
                  <a:lnTo>
                    <a:pt x="9025890" y="1270"/>
                  </a:lnTo>
                  <a:lnTo>
                    <a:pt x="9025890" y="0"/>
                  </a:lnTo>
                  <a:close/>
                </a:path>
              </a:pathLst>
            </a:custGeom>
            <a:solidFill>
              <a:srgbClr val="00A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90330" cy="8890"/>
            </a:xfrm>
            <a:custGeom>
              <a:avLst/>
              <a:gdLst/>
              <a:ahLst/>
              <a:cxnLst/>
              <a:rect l="l" t="t" r="r" b="b"/>
              <a:pathLst>
                <a:path w="8990330" h="8889">
                  <a:moveTo>
                    <a:pt x="1588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541767" y="8890"/>
                  </a:lnTo>
                  <a:lnTo>
                    <a:pt x="1541767" y="7620"/>
                  </a:lnTo>
                  <a:lnTo>
                    <a:pt x="1546860" y="7620"/>
                  </a:lnTo>
                  <a:lnTo>
                    <a:pt x="1546860" y="6350"/>
                  </a:lnTo>
                  <a:lnTo>
                    <a:pt x="1550670" y="6350"/>
                  </a:lnTo>
                  <a:lnTo>
                    <a:pt x="1550670" y="5080"/>
                  </a:lnTo>
                  <a:lnTo>
                    <a:pt x="1563370" y="5080"/>
                  </a:lnTo>
                  <a:lnTo>
                    <a:pt x="1563370" y="3810"/>
                  </a:lnTo>
                  <a:lnTo>
                    <a:pt x="1572260" y="3810"/>
                  </a:lnTo>
                  <a:lnTo>
                    <a:pt x="1572260" y="2540"/>
                  </a:lnTo>
                  <a:lnTo>
                    <a:pt x="1581150" y="2540"/>
                  </a:lnTo>
                  <a:lnTo>
                    <a:pt x="1581150" y="1270"/>
                  </a:lnTo>
                  <a:lnTo>
                    <a:pt x="1588770" y="1270"/>
                  </a:lnTo>
                  <a:lnTo>
                    <a:pt x="1588770" y="0"/>
                  </a:lnTo>
                  <a:close/>
                </a:path>
                <a:path w="8990330" h="8889">
                  <a:moveTo>
                    <a:pt x="5521960" y="7632"/>
                  </a:moveTo>
                  <a:lnTo>
                    <a:pt x="5515610" y="7632"/>
                  </a:lnTo>
                  <a:lnTo>
                    <a:pt x="5515610" y="6350"/>
                  </a:lnTo>
                  <a:lnTo>
                    <a:pt x="5509247" y="6350"/>
                  </a:lnTo>
                  <a:lnTo>
                    <a:pt x="5509247" y="5092"/>
                  </a:lnTo>
                  <a:lnTo>
                    <a:pt x="5502897" y="5092"/>
                  </a:lnTo>
                  <a:lnTo>
                    <a:pt x="5502897" y="3810"/>
                  </a:lnTo>
                  <a:lnTo>
                    <a:pt x="5496560" y="3810"/>
                  </a:lnTo>
                  <a:lnTo>
                    <a:pt x="5496560" y="2540"/>
                  </a:lnTo>
                  <a:lnTo>
                    <a:pt x="5490197" y="2540"/>
                  </a:lnTo>
                  <a:lnTo>
                    <a:pt x="5490197" y="1282"/>
                  </a:lnTo>
                  <a:lnTo>
                    <a:pt x="5483860" y="1282"/>
                  </a:lnTo>
                  <a:lnTo>
                    <a:pt x="5483860" y="0"/>
                  </a:lnTo>
                  <a:lnTo>
                    <a:pt x="3740150" y="0"/>
                  </a:lnTo>
                  <a:lnTo>
                    <a:pt x="3740150" y="1282"/>
                  </a:lnTo>
                  <a:lnTo>
                    <a:pt x="3751580" y="1282"/>
                  </a:lnTo>
                  <a:lnTo>
                    <a:pt x="3751580" y="2540"/>
                  </a:lnTo>
                  <a:lnTo>
                    <a:pt x="3763010" y="2540"/>
                  </a:lnTo>
                  <a:lnTo>
                    <a:pt x="3763010" y="3810"/>
                  </a:lnTo>
                  <a:lnTo>
                    <a:pt x="3774440" y="3810"/>
                  </a:lnTo>
                  <a:lnTo>
                    <a:pt x="3774440" y="5092"/>
                  </a:lnTo>
                  <a:lnTo>
                    <a:pt x="3787140" y="5092"/>
                  </a:lnTo>
                  <a:lnTo>
                    <a:pt x="3787140" y="6350"/>
                  </a:lnTo>
                  <a:lnTo>
                    <a:pt x="3798570" y="6350"/>
                  </a:lnTo>
                  <a:lnTo>
                    <a:pt x="3798570" y="7632"/>
                  </a:lnTo>
                  <a:lnTo>
                    <a:pt x="3810000" y="7632"/>
                  </a:lnTo>
                  <a:lnTo>
                    <a:pt x="3810000" y="8890"/>
                  </a:lnTo>
                  <a:lnTo>
                    <a:pt x="5521960" y="8890"/>
                  </a:lnTo>
                  <a:lnTo>
                    <a:pt x="5521960" y="7632"/>
                  </a:lnTo>
                  <a:close/>
                </a:path>
                <a:path w="8990330" h="8889">
                  <a:moveTo>
                    <a:pt x="8990330" y="0"/>
                  </a:moveTo>
                  <a:lnTo>
                    <a:pt x="8220710" y="0"/>
                  </a:lnTo>
                  <a:lnTo>
                    <a:pt x="8220710" y="1282"/>
                  </a:lnTo>
                  <a:lnTo>
                    <a:pt x="8213090" y="1282"/>
                  </a:lnTo>
                  <a:lnTo>
                    <a:pt x="8213090" y="2540"/>
                  </a:lnTo>
                  <a:lnTo>
                    <a:pt x="8208010" y="2540"/>
                  </a:lnTo>
                  <a:lnTo>
                    <a:pt x="8208010" y="3810"/>
                  </a:lnTo>
                  <a:lnTo>
                    <a:pt x="8202930" y="3810"/>
                  </a:lnTo>
                  <a:lnTo>
                    <a:pt x="8202930" y="5092"/>
                  </a:lnTo>
                  <a:lnTo>
                    <a:pt x="8197850" y="5092"/>
                  </a:lnTo>
                  <a:lnTo>
                    <a:pt x="8197850" y="6350"/>
                  </a:lnTo>
                  <a:lnTo>
                    <a:pt x="8192770" y="6350"/>
                  </a:lnTo>
                  <a:lnTo>
                    <a:pt x="8192770" y="7632"/>
                  </a:lnTo>
                  <a:lnTo>
                    <a:pt x="8186420" y="7632"/>
                  </a:lnTo>
                  <a:lnTo>
                    <a:pt x="8186420" y="8890"/>
                  </a:lnTo>
                  <a:lnTo>
                    <a:pt x="8962390" y="8890"/>
                  </a:lnTo>
                  <a:lnTo>
                    <a:pt x="8962390" y="7632"/>
                  </a:lnTo>
                  <a:lnTo>
                    <a:pt x="8967470" y="7632"/>
                  </a:lnTo>
                  <a:lnTo>
                    <a:pt x="8967470" y="6350"/>
                  </a:lnTo>
                  <a:lnTo>
                    <a:pt x="8972550" y="6350"/>
                  </a:lnTo>
                  <a:lnTo>
                    <a:pt x="8972550" y="5092"/>
                  </a:lnTo>
                  <a:lnTo>
                    <a:pt x="8976360" y="5092"/>
                  </a:lnTo>
                  <a:lnTo>
                    <a:pt x="8976360" y="3810"/>
                  </a:lnTo>
                  <a:lnTo>
                    <a:pt x="8981427" y="3810"/>
                  </a:lnTo>
                  <a:lnTo>
                    <a:pt x="8981427" y="2540"/>
                  </a:lnTo>
                  <a:lnTo>
                    <a:pt x="8985250" y="2540"/>
                  </a:lnTo>
                  <a:lnTo>
                    <a:pt x="8985250" y="1282"/>
                  </a:lnTo>
                  <a:lnTo>
                    <a:pt x="8990330" y="1282"/>
                  </a:lnTo>
                  <a:lnTo>
                    <a:pt x="8990330" y="0"/>
                  </a:lnTo>
                  <a:close/>
                </a:path>
              </a:pathLst>
            </a:custGeom>
            <a:solidFill>
              <a:srgbClr val="00A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8580" cy="9525"/>
            </a:xfrm>
            <a:custGeom>
              <a:avLst/>
              <a:gdLst/>
              <a:ahLst/>
              <a:cxnLst/>
              <a:rect l="l" t="t" r="r" b="b"/>
              <a:pathLst>
                <a:path w="8958580" h="9525">
                  <a:moveTo>
                    <a:pt x="15201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04950" y="8890"/>
                  </a:lnTo>
                  <a:lnTo>
                    <a:pt x="1504950" y="7620"/>
                  </a:lnTo>
                  <a:lnTo>
                    <a:pt x="1510030" y="7620"/>
                  </a:lnTo>
                  <a:lnTo>
                    <a:pt x="1510030" y="6350"/>
                  </a:lnTo>
                  <a:lnTo>
                    <a:pt x="1515110" y="6350"/>
                  </a:lnTo>
                  <a:lnTo>
                    <a:pt x="1515110" y="5080"/>
                  </a:lnTo>
                  <a:lnTo>
                    <a:pt x="1520190" y="5080"/>
                  </a:lnTo>
                  <a:lnTo>
                    <a:pt x="1520190" y="3810"/>
                  </a:lnTo>
                  <a:close/>
                </a:path>
                <a:path w="8958580" h="9525">
                  <a:moveTo>
                    <a:pt x="1536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531620" y="2540"/>
                  </a:lnTo>
                  <a:lnTo>
                    <a:pt x="1531620" y="1270"/>
                  </a:lnTo>
                  <a:lnTo>
                    <a:pt x="1536700" y="1270"/>
                  </a:lnTo>
                  <a:lnTo>
                    <a:pt x="1536700" y="0"/>
                  </a:lnTo>
                  <a:close/>
                </a:path>
                <a:path w="8958580" h="9525">
                  <a:moveTo>
                    <a:pt x="5566397" y="7620"/>
                  </a:moveTo>
                  <a:lnTo>
                    <a:pt x="5560060" y="7620"/>
                  </a:lnTo>
                  <a:lnTo>
                    <a:pt x="5560060" y="6350"/>
                  </a:lnTo>
                  <a:lnTo>
                    <a:pt x="5553710" y="6350"/>
                  </a:lnTo>
                  <a:lnTo>
                    <a:pt x="5553710" y="5092"/>
                  </a:lnTo>
                  <a:lnTo>
                    <a:pt x="5547347" y="5092"/>
                  </a:lnTo>
                  <a:lnTo>
                    <a:pt x="5547347" y="3810"/>
                  </a:lnTo>
                  <a:lnTo>
                    <a:pt x="5541010" y="3810"/>
                  </a:lnTo>
                  <a:lnTo>
                    <a:pt x="5541010" y="2552"/>
                  </a:lnTo>
                  <a:lnTo>
                    <a:pt x="5534660" y="2552"/>
                  </a:lnTo>
                  <a:lnTo>
                    <a:pt x="5534660" y="1270"/>
                  </a:lnTo>
                  <a:lnTo>
                    <a:pt x="5528297" y="1270"/>
                  </a:lnTo>
                  <a:lnTo>
                    <a:pt x="5528297" y="0"/>
                  </a:lnTo>
                  <a:lnTo>
                    <a:pt x="3821430" y="0"/>
                  </a:lnTo>
                  <a:lnTo>
                    <a:pt x="3821430" y="1270"/>
                  </a:lnTo>
                  <a:lnTo>
                    <a:pt x="3832860" y="1270"/>
                  </a:lnTo>
                  <a:lnTo>
                    <a:pt x="3832860" y="2552"/>
                  </a:lnTo>
                  <a:lnTo>
                    <a:pt x="3845560" y="2552"/>
                  </a:lnTo>
                  <a:lnTo>
                    <a:pt x="3845560" y="3810"/>
                  </a:lnTo>
                  <a:lnTo>
                    <a:pt x="3856990" y="3810"/>
                  </a:lnTo>
                  <a:lnTo>
                    <a:pt x="3856990" y="5092"/>
                  </a:lnTo>
                  <a:lnTo>
                    <a:pt x="3868420" y="5092"/>
                  </a:lnTo>
                  <a:lnTo>
                    <a:pt x="3868420" y="6350"/>
                  </a:lnTo>
                  <a:lnTo>
                    <a:pt x="3879850" y="6350"/>
                  </a:lnTo>
                  <a:lnTo>
                    <a:pt x="3879850" y="7620"/>
                  </a:lnTo>
                  <a:lnTo>
                    <a:pt x="3891280" y="7620"/>
                  </a:lnTo>
                  <a:lnTo>
                    <a:pt x="3891280" y="8902"/>
                  </a:lnTo>
                  <a:lnTo>
                    <a:pt x="5566397" y="8902"/>
                  </a:lnTo>
                  <a:lnTo>
                    <a:pt x="5566397" y="7620"/>
                  </a:lnTo>
                  <a:close/>
                </a:path>
                <a:path w="8958580" h="9525">
                  <a:moveTo>
                    <a:pt x="8958580" y="0"/>
                  </a:moveTo>
                  <a:lnTo>
                    <a:pt x="8181340" y="0"/>
                  </a:lnTo>
                  <a:lnTo>
                    <a:pt x="8181340" y="1270"/>
                  </a:lnTo>
                  <a:lnTo>
                    <a:pt x="8176260" y="1270"/>
                  </a:lnTo>
                  <a:lnTo>
                    <a:pt x="8176260" y="2552"/>
                  </a:lnTo>
                  <a:lnTo>
                    <a:pt x="8171180" y="2552"/>
                  </a:lnTo>
                  <a:lnTo>
                    <a:pt x="8171180" y="3810"/>
                  </a:lnTo>
                  <a:lnTo>
                    <a:pt x="8166100" y="3810"/>
                  </a:lnTo>
                  <a:lnTo>
                    <a:pt x="8166100" y="5092"/>
                  </a:lnTo>
                  <a:lnTo>
                    <a:pt x="8161020" y="5092"/>
                  </a:lnTo>
                  <a:lnTo>
                    <a:pt x="8161020" y="6350"/>
                  </a:lnTo>
                  <a:lnTo>
                    <a:pt x="8154670" y="6350"/>
                  </a:lnTo>
                  <a:lnTo>
                    <a:pt x="8154670" y="7620"/>
                  </a:lnTo>
                  <a:lnTo>
                    <a:pt x="8149590" y="7620"/>
                  </a:lnTo>
                  <a:lnTo>
                    <a:pt x="8149590" y="8902"/>
                  </a:lnTo>
                  <a:lnTo>
                    <a:pt x="8931910" y="8902"/>
                  </a:lnTo>
                  <a:lnTo>
                    <a:pt x="8931910" y="7620"/>
                  </a:lnTo>
                  <a:lnTo>
                    <a:pt x="8935720" y="7620"/>
                  </a:lnTo>
                  <a:lnTo>
                    <a:pt x="8935720" y="6350"/>
                  </a:lnTo>
                  <a:lnTo>
                    <a:pt x="8940800" y="6350"/>
                  </a:lnTo>
                  <a:lnTo>
                    <a:pt x="8940800" y="5092"/>
                  </a:lnTo>
                  <a:lnTo>
                    <a:pt x="8944610" y="5092"/>
                  </a:lnTo>
                  <a:lnTo>
                    <a:pt x="8944610" y="3810"/>
                  </a:lnTo>
                  <a:lnTo>
                    <a:pt x="8949677" y="3810"/>
                  </a:lnTo>
                  <a:lnTo>
                    <a:pt x="8949677" y="2552"/>
                  </a:lnTo>
                  <a:lnTo>
                    <a:pt x="8953500" y="2552"/>
                  </a:lnTo>
                  <a:lnTo>
                    <a:pt x="8953500" y="1270"/>
                  </a:lnTo>
                  <a:lnTo>
                    <a:pt x="8958580" y="1270"/>
                  </a:lnTo>
                  <a:lnTo>
                    <a:pt x="8958580" y="0"/>
                  </a:lnTo>
                  <a:close/>
                </a:path>
              </a:pathLst>
            </a:custGeom>
            <a:solidFill>
              <a:srgbClr val="00A3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6830" cy="9525"/>
            </a:xfrm>
            <a:custGeom>
              <a:avLst/>
              <a:gdLst/>
              <a:ahLst/>
              <a:cxnLst/>
              <a:rect l="l" t="t" r="r" b="b"/>
              <a:pathLst>
                <a:path w="8926830" h="9525">
                  <a:moveTo>
                    <a:pt x="1499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68120" y="8890"/>
                  </a:lnTo>
                  <a:lnTo>
                    <a:pt x="1468120" y="7620"/>
                  </a:lnTo>
                  <a:lnTo>
                    <a:pt x="1473200" y="7620"/>
                  </a:lnTo>
                  <a:lnTo>
                    <a:pt x="1473200" y="6350"/>
                  </a:lnTo>
                  <a:lnTo>
                    <a:pt x="1478280" y="6350"/>
                  </a:lnTo>
                  <a:lnTo>
                    <a:pt x="1478280" y="5080"/>
                  </a:lnTo>
                  <a:lnTo>
                    <a:pt x="1483360" y="5080"/>
                  </a:lnTo>
                  <a:lnTo>
                    <a:pt x="1483360" y="3810"/>
                  </a:lnTo>
                  <a:lnTo>
                    <a:pt x="1488440" y="3810"/>
                  </a:lnTo>
                  <a:lnTo>
                    <a:pt x="1488440" y="2540"/>
                  </a:lnTo>
                  <a:lnTo>
                    <a:pt x="1494790" y="2540"/>
                  </a:lnTo>
                  <a:lnTo>
                    <a:pt x="1494790" y="1270"/>
                  </a:lnTo>
                  <a:lnTo>
                    <a:pt x="1499870" y="1270"/>
                  </a:lnTo>
                  <a:lnTo>
                    <a:pt x="1499870" y="0"/>
                  </a:lnTo>
                  <a:close/>
                </a:path>
                <a:path w="8926830" h="9525">
                  <a:moveTo>
                    <a:pt x="5609590" y="7620"/>
                  </a:moveTo>
                  <a:lnTo>
                    <a:pt x="5604510" y="7620"/>
                  </a:lnTo>
                  <a:lnTo>
                    <a:pt x="5604510" y="6362"/>
                  </a:lnTo>
                  <a:lnTo>
                    <a:pt x="5598160" y="6362"/>
                  </a:lnTo>
                  <a:lnTo>
                    <a:pt x="5598160" y="5080"/>
                  </a:lnTo>
                  <a:lnTo>
                    <a:pt x="5591810" y="5080"/>
                  </a:lnTo>
                  <a:lnTo>
                    <a:pt x="5591810" y="3810"/>
                  </a:lnTo>
                  <a:lnTo>
                    <a:pt x="5585447" y="3810"/>
                  </a:lnTo>
                  <a:lnTo>
                    <a:pt x="5585447" y="2552"/>
                  </a:lnTo>
                  <a:lnTo>
                    <a:pt x="5579110" y="2552"/>
                  </a:lnTo>
                  <a:lnTo>
                    <a:pt x="5579110" y="1270"/>
                  </a:lnTo>
                  <a:lnTo>
                    <a:pt x="5572747" y="1270"/>
                  </a:lnTo>
                  <a:lnTo>
                    <a:pt x="5572747" y="12"/>
                  </a:lnTo>
                  <a:lnTo>
                    <a:pt x="3903980" y="12"/>
                  </a:lnTo>
                  <a:lnTo>
                    <a:pt x="3903980" y="1270"/>
                  </a:lnTo>
                  <a:lnTo>
                    <a:pt x="3915410" y="1270"/>
                  </a:lnTo>
                  <a:lnTo>
                    <a:pt x="3915410" y="2552"/>
                  </a:lnTo>
                  <a:lnTo>
                    <a:pt x="3926840" y="2552"/>
                  </a:lnTo>
                  <a:lnTo>
                    <a:pt x="3926840" y="3810"/>
                  </a:lnTo>
                  <a:lnTo>
                    <a:pt x="3938270" y="3810"/>
                  </a:lnTo>
                  <a:lnTo>
                    <a:pt x="3938270" y="5080"/>
                  </a:lnTo>
                  <a:lnTo>
                    <a:pt x="3949700" y="5080"/>
                  </a:lnTo>
                  <a:lnTo>
                    <a:pt x="3949700" y="6362"/>
                  </a:lnTo>
                  <a:lnTo>
                    <a:pt x="3962400" y="6362"/>
                  </a:lnTo>
                  <a:lnTo>
                    <a:pt x="3962400" y="7620"/>
                  </a:lnTo>
                  <a:lnTo>
                    <a:pt x="3973830" y="7620"/>
                  </a:lnTo>
                  <a:lnTo>
                    <a:pt x="3973830" y="8902"/>
                  </a:lnTo>
                  <a:lnTo>
                    <a:pt x="5609590" y="8902"/>
                  </a:lnTo>
                  <a:lnTo>
                    <a:pt x="5609590" y="7620"/>
                  </a:lnTo>
                  <a:close/>
                </a:path>
                <a:path w="8926830" h="9525">
                  <a:moveTo>
                    <a:pt x="8926830" y="12"/>
                  </a:moveTo>
                  <a:lnTo>
                    <a:pt x="8144510" y="12"/>
                  </a:lnTo>
                  <a:lnTo>
                    <a:pt x="8144510" y="1270"/>
                  </a:lnTo>
                  <a:lnTo>
                    <a:pt x="8139430" y="1270"/>
                  </a:lnTo>
                  <a:lnTo>
                    <a:pt x="8139430" y="2552"/>
                  </a:lnTo>
                  <a:lnTo>
                    <a:pt x="8134350" y="2552"/>
                  </a:lnTo>
                  <a:lnTo>
                    <a:pt x="8134350" y="3810"/>
                  </a:lnTo>
                  <a:lnTo>
                    <a:pt x="8128000" y="3810"/>
                  </a:lnTo>
                  <a:lnTo>
                    <a:pt x="8128000" y="5080"/>
                  </a:lnTo>
                  <a:lnTo>
                    <a:pt x="8122920" y="5080"/>
                  </a:lnTo>
                  <a:lnTo>
                    <a:pt x="8122920" y="6362"/>
                  </a:lnTo>
                  <a:lnTo>
                    <a:pt x="8117840" y="6362"/>
                  </a:lnTo>
                  <a:lnTo>
                    <a:pt x="8117840" y="7620"/>
                  </a:lnTo>
                  <a:lnTo>
                    <a:pt x="8112760" y="7620"/>
                  </a:lnTo>
                  <a:lnTo>
                    <a:pt x="8112760" y="8902"/>
                  </a:lnTo>
                  <a:lnTo>
                    <a:pt x="8900160" y="8902"/>
                  </a:lnTo>
                  <a:lnTo>
                    <a:pt x="8900160" y="7620"/>
                  </a:lnTo>
                  <a:lnTo>
                    <a:pt x="8905240" y="7620"/>
                  </a:lnTo>
                  <a:lnTo>
                    <a:pt x="8905240" y="6362"/>
                  </a:lnTo>
                  <a:lnTo>
                    <a:pt x="8909050" y="6362"/>
                  </a:lnTo>
                  <a:lnTo>
                    <a:pt x="8909050" y="5080"/>
                  </a:lnTo>
                  <a:lnTo>
                    <a:pt x="8914130" y="5080"/>
                  </a:lnTo>
                  <a:lnTo>
                    <a:pt x="8914130" y="3810"/>
                  </a:lnTo>
                  <a:lnTo>
                    <a:pt x="8917940" y="3810"/>
                  </a:lnTo>
                  <a:lnTo>
                    <a:pt x="8917940" y="2552"/>
                  </a:lnTo>
                  <a:lnTo>
                    <a:pt x="8923020" y="2552"/>
                  </a:lnTo>
                  <a:lnTo>
                    <a:pt x="8923020" y="1270"/>
                  </a:lnTo>
                  <a:lnTo>
                    <a:pt x="8926830" y="1270"/>
                  </a:lnTo>
                  <a:lnTo>
                    <a:pt x="8926830" y="12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96350" cy="8890"/>
            </a:xfrm>
            <a:custGeom>
              <a:avLst/>
              <a:gdLst/>
              <a:ahLst/>
              <a:cxnLst/>
              <a:rect l="l" t="t" r="r" b="b"/>
              <a:pathLst>
                <a:path w="8896350" h="8890">
                  <a:moveTo>
                    <a:pt x="1461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30020" y="8890"/>
                  </a:lnTo>
                  <a:lnTo>
                    <a:pt x="1430020" y="7620"/>
                  </a:lnTo>
                  <a:lnTo>
                    <a:pt x="1436370" y="7620"/>
                  </a:lnTo>
                  <a:lnTo>
                    <a:pt x="1436370" y="6350"/>
                  </a:lnTo>
                  <a:lnTo>
                    <a:pt x="1441450" y="6350"/>
                  </a:lnTo>
                  <a:lnTo>
                    <a:pt x="1441450" y="5080"/>
                  </a:lnTo>
                  <a:lnTo>
                    <a:pt x="1446530" y="5080"/>
                  </a:lnTo>
                  <a:lnTo>
                    <a:pt x="1446530" y="3810"/>
                  </a:lnTo>
                  <a:lnTo>
                    <a:pt x="1451610" y="3810"/>
                  </a:lnTo>
                  <a:lnTo>
                    <a:pt x="1451610" y="2540"/>
                  </a:lnTo>
                  <a:lnTo>
                    <a:pt x="1456690" y="2540"/>
                  </a:lnTo>
                  <a:lnTo>
                    <a:pt x="1456690" y="1270"/>
                  </a:lnTo>
                  <a:lnTo>
                    <a:pt x="1461770" y="1270"/>
                  </a:lnTo>
                  <a:lnTo>
                    <a:pt x="1461770" y="0"/>
                  </a:lnTo>
                  <a:close/>
                </a:path>
                <a:path w="8896350" h="8890">
                  <a:moveTo>
                    <a:pt x="5654040" y="7620"/>
                  </a:moveTo>
                  <a:lnTo>
                    <a:pt x="5647690" y="7620"/>
                  </a:lnTo>
                  <a:lnTo>
                    <a:pt x="5647690" y="6362"/>
                  </a:lnTo>
                  <a:lnTo>
                    <a:pt x="5641340" y="6362"/>
                  </a:lnTo>
                  <a:lnTo>
                    <a:pt x="5641340" y="5080"/>
                  </a:lnTo>
                  <a:lnTo>
                    <a:pt x="5634990" y="5080"/>
                  </a:lnTo>
                  <a:lnTo>
                    <a:pt x="5634990" y="3822"/>
                  </a:lnTo>
                  <a:lnTo>
                    <a:pt x="5628640" y="3822"/>
                  </a:lnTo>
                  <a:lnTo>
                    <a:pt x="5628640" y="2540"/>
                  </a:lnTo>
                  <a:lnTo>
                    <a:pt x="5622290" y="2540"/>
                  </a:lnTo>
                  <a:lnTo>
                    <a:pt x="5622290" y="1270"/>
                  </a:lnTo>
                  <a:lnTo>
                    <a:pt x="3996690" y="1270"/>
                  </a:lnTo>
                  <a:lnTo>
                    <a:pt x="3996690" y="2540"/>
                  </a:lnTo>
                  <a:lnTo>
                    <a:pt x="4009390" y="2540"/>
                  </a:lnTo>
                  <a:lnTo>
                    <a:pt x="4009390" y="3822"/>
                  </a:lnTo>
                  <a:lnTo>
                    <a:pt x="4020820" y="3822"/>
                  </a:lnTo>
                  <a:lnTo>
                    <a:pt x="4020820" y="5080"/>
                  </a:lnTo>
                  <a:lnTo>
                    <a:pt x="4032250" y="5080"/>
                  </a:lnTo>
                  <a:lnTo>
                    <a:pt x="4032250" y="6362"/>
                  </a:lnTo>
                  <a:lnTo>
                    <a:pt x="4043680" y="6362"/>
                  </a:lnTo>
                  <a:lnTo>
                    <a:pt x="4043680" y="7620"/>
                  </a:lnTo>
                  <a:lnTo>
                    <a:pt x="4055110" y="7620"/>
                  </a:lnTo>
                  <a:lnTo>
                    <a:pt x="4055110" y="8890"/>
                  </a:lnTo>
                  <a:lnTo>
                    <a:pt x="5654040" y="8890"/>
                  </a:lnTo>
                  <a:lnTo>
                    <a:pt x="5654040" y="7620"/>
                  </a:lnTo>
                  <a:close/>
                </a:path>
                <a:path w="8896350" h="8890">
                  <a:moveTo>
                    <a:pt x="8896350" y="12"/>
                  </a:moveTo>
                  <a:lnTo>
                    <a:pt x="8107680" y="12"/>
                  </a:lnTo>
                  <a:lnTo>
                    <a:pt x="8107680" y="1270"/>
                  </a:lnTo>
                  <a:lnTo>
                    <a:pt x="8102600" y="1270"/>
                  </a:lnTo>
                  <a:lnTo>
                    <a:pt x="8102600" y="2540"/>
                  </a:lnTo>
                  <a:lnTo>
                    <a:pt x="8096250" y="2540"/>
                  </a:lnTo>
                  <a:lnTo>
                    <a:pt x="8096250" y="3822"/>
                  </a:lnTo>
                  <a:lnTo>
                    <a:pt x="8091170" y="3822"/>
                  </a:lnTo>
                  <a:lnTo>
                    <a:pt x="8091170" y="5080"/>
                  </a:lnTo>
                  <a:lnTo>
                    <a:pt x="8086090" y="5080"/>
                  </a:lnTo>
                  <a:lnTo>
                    <a:pt x="8086090" y="6362"/>
                  </a:lnTo>
                  <a:lnTo>
                    <a:pt x="8081010" y="6362"/>
                  </a:lnTo>
                  <a:lnTo>
                    <a:pt x="8081010" y="7620"/>
                  </a:lnTo>
                  <a:lnTo>
                    <a:pt x="8075930" y="7620"/>
                  </a:lnTo>
                  <a:lnTo>
                    <a:pt x="8075930" y="8890"/>
                  </a:lnTo>
                  <a:lnTo>
                    <a:pt x="8868410" y="8890"/>
                  </a:lnTo>
                  <a:lnTo>
                    <a:pt x="8868410" y="7620"/>
                  </a:lnTo>
                  <a:lnTo>
                    <a:pt x="8873477" y="7620"/>
                  </a:lnTo>
                  <a:lnTo>
                    <a:pt x="8873477" y="6362"/>
                  </a:lnTo>
                  <a:lnTo>
                    <a:pt x="8878570" y="6362"/>
                  </a:lnTo>
                  <a:lnTo>
                    <a:pt x="8878570" y="5080"/>
                  </a:lnTo>
                  <a:lnTo>
                    <a:pt x="8881110" y="5080"/>
                  </a:lnTo>
                  <a:lnTo>
                    <a:pt x="8881110" y="3822"/>
                  </a:lnTo>
                  <a:lnTo>
                    <a:pt x="8887460" y="3822"/>
                  </a:lnTo>
                  <a:lnTo>
                    <a:pt x="8887460" y="2540"/>
                  </a:lnTo>
                  <a:lnTo>
                    <a:pt x="8891270" y="2540"/>
                  </a:lnTo>
                  <a:lnTo>
                    <a:pt x="8891270" y="1270"/>
                  </a:lnTo>
                  <a:lnTo>
                    <a:pt x="8896350" y="1270"/>
                  </a:lnTo>
                  <a:lnTo>
                    <a:pt x="8896350" y="12"/>
                  </a:lnTo>
                  <a:close/>
                </a:path>
              </a:pathLst>
            </a:custGeom>
            <a:solidFill>
              <a:srgbClr val="00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3330" cy="10795"/>
            </a:xfrm>
            <a:custGeom>
              <a:avLst/>
              <a:gdLst/>
              <a:ahLst/>
              <a:cxnLst/>
              <a:rect l="l" t="t" r="r" b="b"/>
              <a:pathLst>
                <a:path w="8863330" h="10795">
                  <a:moveTo>
                    <a:pt x="142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388097" y="10160"/>
                  </a:lnTo>
                  <a:lnTo>
                    <a:pt x="1388097" y="8890"/>
                  </a:lnTo>
                  <a:lnTo>
                    <a:pt x="1393190" y="8890"/>
                  </a:lnTo>
                  <a:lnTo>
                    <a:pt x="1393190" y="7620"/>
                  </a:lnTo>
                  <a:lnTo>
                    <a:pt x="1398270" y="7620"/>
                  </a:lnTo>
                  <a:lnTo>
                    <a:pt x="1398270" y="6350"/>
                  </a:lnTo>
                  <a:lnTo>
                    <a:pt x="1403350" y="6350"/>
                  </a:lnTo>
                  <a:lnTo>
                    <a:pt x="1403350" y="5080"/>
                  </a:lnTo>
                  <a:lnTo>
                    <a:pt x="1409700" y="5080"/>
                  </a:lnTo>
                  <a:lnTo>
                    <a:pt x="1409700" y="3810"/>
                  </a:lnTo>
                  <a:lnTo>
                    <a:pt x="1414780" y="3810"/>
                  </a:lnTo>
                  <a:lnTo>
                    <a:pt x="1414780" y="2540"/>
                  </a:lnTo>
                  <a:lnTo>
                    <a:pt x="1419860" y="2540"/>
                  </a:lnTo>
                  <a:lnTo>
                    <a:pt x="1419860" y="1270"/>
                  </a:lnTo>
                  <a:lnTo>
                    <a:pt x="1424940" y="1270"/>
                  </a:lnTo>
                  <a:lnTo>
                    <a:pt x="1424940" y="0"/>
                  </a:lnTo>
                  <a:close/>
                </a:path>
                <a:path w="8863330" h="10795">
                  <a:moveTo>
                    <a:pt x="5704840" y="8890"/>
                  </a:moveTo>
                  <a:lnTo>
                    <a:pt x="5698490" y="8890"/>
                  </a:lnTo>
                  <a:lnTo>
                    <a:pt x="5698490" y="7632"/>
                  </a:lnTo>
                  <a:lnTo>
                    <a:pt x="5692140" y="7632"/>
                  </a:lnTo>
                  <a:lnTo>
                    <a:pt x="5692140" y="6350"/>
                  </a:lnTo>
                  <a:lnTo>
                    <a:pt x="5685790" y="6350"/>
                  </a:lnTo>
                  <a:lnTo>
                    <a:pt x="5685790" y="5080"/>
                  </a:lnTo>
                  <a:lnTo>
                    <a:pt x="5679440" y="5080"/>
                  </a:lnTo>
                  <a:lnTo>
                    <a:pt x="5679440" y="3822"/>
                  </a:lnTo>
                  <a:lnTo>
                    <a:pt x="5673090" y="3822"/>
                  </a:lnTo>
                  <a:lnTo>
                    <a:pt x="5673090" y="2540"/>
                  </a:lnTo>
                  <a:lnTo>
                    <a:pt x="5666740" y="2540"/>
                  </a:lnTo>
                  <a:lnTo>
                    <a:pt x="5666740" y="1282"/>
                  </a:lnTo>
                  <a:lnTo>
                    <a:pt x="5660390" y="1282"/>
                  </a:lnTo>
                  <a:lnTo>
                    <a:pt x="5660390" y="0"/>
                  </a:lnTo>
                  <a:lnTo>
                    <a:pt x="4067810" y="0"/>
                  </a:lnTo>
                  <a:lnTo>
                    <a:pt x="4067810" y="1282"/>
                  </a:lnTo>
                  <a:lnTo>
                    <a:pt x="4079240" y="1282"/>
                  </a:lnTo>
                  <a:lnTo>
                    <a:pt x="4079240" y="2540"/>
                  </a:lnTo>
                  <a:lnTo>
                    <a:pt x="4090670" y="2540"/>
                  </a:lnTo>
                  <a:lnTo>
                    <a:pt x="4090670" y="3822"/>
                  </a:lnTo>
                  <a:lnTo>
                    <a:pt x="4102100" y="3822"/>
                  </a:lnTo>
                  <a:lnTo>
                    <a:pt x="4102100" y="5080"/>
                  </a:lnTo>
                  <a:lnTo>
                    <a:pt x="4113530" y="5080"/>
                  </a:lnTo>
                  <a:lnTo>
                    <a:pt x="4113530" y="6350"/>
                  </a:lnTo>
                  <a:lnTo>
                    <a:pt x="4126230" y="6350"/>
                  </a:lnTo>
                  <a:lnTo>
                    <a:pt x="4126230" y="7632"/>
                  </a:lnTo>
                  <a:lnTo>
                    <a:pt x="4137660" y="7632"/>
                  </a:lnTo>
                  <a:lnTo>
                    <a:pt x="4137660" y="8890"/>
                  </a:lnTo>
                  <a:lnTo>
                    <a:pt x="4149090" y="8890"/>
                  </a:lnTo>
                  <a:lnTo>
                    <a:pt x="4149090" y="10172"/>
                  </a:lnTo>
                  <a:lnTo>
                    <a:pt x="5704840" y="10172"/>
                  </a:lnTo>
                  <a:lnTo>
                    <a:pt x="5704840" y="8890"/>
                  </a:lnTo>
                  <a:close/>
                </a:path>
                <a:path w="8863330" h="10795">
                  <a:moveTo>
                    <a:pt x="8863330" y="0"/>
                  </a:moveTo>
                  <a:lnTo>
                    <a:pt x="8070850" y="0"/>
                  </a:lnTo>
                  <a:lnTo>
                    <a:pt x="8070850" y="1282"/>
                  </a:lnTo>
                  <a:lnTo>
                    <a:pt x="8064500" y="1282"/>
                  </a:lnTo>
                  <a:lnTo>
                    <a:pt x="8064500" y="2540"/>
                  </a:lnTo>
                  <a:lnTo>
                    <a:pt x="8059420" y="2540"/>
                  </a:lnTo>
                  <a:lnTo>
                    <a:pt x="8059420" y="3822"/>
                  </a:lnTo>
                  <a:lnTo>
                    <a:pt x="8054340" y="3822"/>
                  </a:lnTo>
                  <a:lnTo>
                    <a:pt x="8054340" y="5080"/>
                  </a:lnTo>
                  <a:lnTo>
                    <a:pt x="8049260" y="5080"/>
                  </a:lnTo>
                  <a:lnTo>
                    <a:pt x="8049260" y="6350"/>
                  </a:lnTo>
                  <a:lnTo>
                    <a:pt x="8044180" y="6350"/>
                  </a:lnTo>
                  <a:lnTo>
                    <a:pt x="8044180" y="7632"/>
                  </a:lnTo>
                  <a:lnTo>
                    <a:pt x="8039100" y="7632"/>
                  </a:lnTo>
                  <a:lnTo>
                    <a:pt x="8039100" y="8890"/>
                  </a:lnTo>
                  <a:lnTo>
                    <a:pt x="8032750" y="8890"/>
                  </a:lnTo>
                  <a:lnTo>
                    <a:pt x="8032750" y="10172"/>
                  </a:lnTo>
                  <a:lnTo>
                    <a:pt x="8827770" y="10172"/>
                  </a:lnTo>
                  <a:lnTo>
                    <a:pt x="8827770" y="8890"/>
                  </a:lnTo>
                  <a:lnTo>
                    <a:pt x="8832850" y="8890"/>
                  </a:lnTo>
                  <a:lnTo>
                    <a:pt x="8832850" y="7632"/>
                  </a:lnTo>
                  <a:lnTo>
                    <a:pt x="8837930" y="7632"/>
                  </a:lnTo>
                  <a:lnTo>
                    <a:pt x="8837930" y="6350"/>
                  </a:lnTo>
                  <a:lnTo>
                    <a:pt x="8843010" y="6350"/>
                  </a:lnTo>
                  <a:lnTo>
                    <a:pt x="8843010" y="5080"/>
                  </a:lnTo>
                  <a:lnTo>
                    <a:pt x="8848090" y="5080"/>
                  </a:lnTo>
                  <a:lnTo>
                    <a:pt x="8848090" y="3822"/>
                  </a:lnTo>
                  <a:lnTo>
                    <a:pt x="8853170" y="3822"/>
                  </a:lnTo>
                  <a:lnTo>
                    <a:pt x="8853170" y="2540"/>
                  </a:lnTo>
                  <a:lnTo>
                    <a:pt x="8858250" y="2540"/>
                  </a:lnTo>
                  <a:lnTo>
                    <a:pt x="8858250" y="1282"/>
                  </a:lnTo>
                  <a:lnTo>
                    <a:pt x="8863330" y="1282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00A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2690" cy="8890"/>
            </a:xfrm>
            <a:custGeom>
              <a:avLst/>
              <a:gdLst/>
              <a:ahLst/>
              <a:cxnLst/>
              <a:rect l="l" t="t" r="r" b="b"/>
              <a:pathLst>
                <a:path w="8822690" h="8890">
                  <a:moveTo>
                    <a:pt x="138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56360" y="7620"/>
                  </a:lnTo>
                  <a:lnTo>
                    <a:pt x="1356360" y="6350"/>
                  </a:lnTo>
                  <a:lnTo>
                    <a:pt x="1361440" y="6350"/>
                  </a:lnTo>
                  <a:lnTo>
                    <a:pt x="1361440" y="5080"/>
                  </a:lnTo>
                  <a:lnTo>
                    <a:pt x="1366520" y="5080"/>
                  </a:lnTo>
                  <a:lnTo>
                    <a:pt x="1366520" y="3810"/>
                  </a:lnTo>
                  <a:lnTo>
                    <a:pt x="1371600" y="3810"/>
                  </a:lnTo>
                  <a:lnTo>
                    <a:pt x="1371600" y="2540"/>
                  </a:lnTo>
                  <a:lnTo>
                    <a:pt x="1377950" y="2540"/>
                  </a:lnTo>
                  <a:lnTo>
                    <a:pt x="1377950" y="1270"/>
                  </a:lnTo>
                  <a:lnTo>
                    <a:pt x="1383030" y="1270"/>
                  </a:lnTo>
                  <a:lnTo>
                    <a:pt x="1383030" y="0"/>
                  </a:lnTo>
                  <a:close/>
                </a:path>
                <a:path w="8822690" h="8890">
                  <a:moveTo>
                    <a:pt x="5754370" y="7620"/>
                  </a:moveTo>
                  <a:lnTo>
                    <a:pt x="5746750" y="7620"/>
                  </a:lnTo>
                  <a:lnTo>
                    <a:pt x="5746750" y="6362"/>
                  </a:lnTo>
                  <a:lnTo>
                    <a:pt x="5739130" y="6362"/>
                  </a:lnTo>
                  <a:lnTo>
                    <a:pt x="5739130" y="5080"/>
                  </a:lnTo>
                  <a:lnTo>
                    <a:pt x="5731497" y="5080"/>
                  </a:lnTo>
                  <a:lnTo>
                    <a:pt x="5731497" y="3822"/>
                  </a:lnTo>
                  <a:lnTo>
                    <a:pt x="5723890" y="3822"/>
                  </a:lnTo>
                  <a:lnTo>
                    <a:pt x="5723890" y="2540"/>
                  </a:lnTo>
                  <a:lnTo>
                    <a:pt x="5720080" y="2540"/>
                  </a:lnTo>
                  <a:lnTo>
                    <a:pt x="5720080" y="1270"/>
                  </a:lnTo>
                  <a:lnTo>
                    <a:pt x="5711190" y="1270"/>
                  </a:lnTo>
                  <a:lnTo>
                    <a:pt x="5711190" y="12"/>
                  </a:lnTo>
                  <a:lnTo>
                    <a:pt x="4160520" y="12"/>
                  </a:lnTo>
                  <a:lnTo>
                    <a:pt x="4160520" y="1270"/>
                  </a:lnTo>
                  <a:lnTo>
                    <a:pt x="4171950" y="1270"/>
                  </a:lnTo>
                  <a:lnTo>
                    <a:pt x="4171950" y="2540"/>
                  </a:lnTo>
                  <a:lnTo>
                    <a:pt x="4184650" y="2540"/>
                  </a:lnTo>
                  <a:lnTo>
                    <a:pt x="4184650" y="3822"/>
                  </a:lnTo>
                  <a:lnTo>
                    <a:pt x="4196080" y="3822"/>
                  </a:lnTo>
                  <a:lnTo>
                    <a:pt x="4196080" y="5080"/>
                  </a:lnTo>
                  <a:lnTo>
                    <a:pt x="4207510" y="5080"/>
                  </a:lnTo>
                  <a:lnTo>
                    <a:pt x="4207510" y="6362"/>
                  </a:lnTo>
                  <a:lnTo>
                    <a:pt x="4218940" y="6362"/>
                  </a:lnTo>
                  <a:lnTo>
                    <a:pt x="4218940" y="7620"/>
                  </a:lnTo>
                  <a:lnTo>
                    <a:pt x="4231640" y="7620"/>
                  </a:lnTo>
                  <a:lnTo>
                    <a:pt x="4231640" y="8890"/>
                  </a:lnTo>
                  <a:lnTo>
                    <a:pt x="5754370" y="8890"/>
                  </a:lnTo>
                  <a:lnTo>
                    <a:pt x="5754370" y="7620"/>
                  </a:lnTo>
                  <a:close/>
                </a:path>
                <a:path w="8822690" h="8890">
                  <a:moveTo>
                    <a:pt x="8822690" y="12"/>
                  </a:moveTo>
                  <a:lnTo>
                    <a:pt x="8027670" y="12"/>
                  </a:lnTo>
                  <a:lnTo>
                    <a:pt x="8027670" y="1270"/>
                  </a:lnTo>
                  <a:lnTo>
                    <a:pt x="8022590" y="1270"/>
                  </a:lnTo>
                  <a:lnTo>
                    <a:pt x="8022590" y="2540"/>
                  </a:lnTo>
                  <a:lnTo>
                    <a:pt x="8017510" y="2540"/>
                  </a:lnTo>
                  <a:lnTo>
                    <a:pt x="8017510" y="3822"/>
                  </a:lnTo>
                  <a:lnTo>
                    <a:pt x="8012430" y="3822"/>
                  </a:lnTo>
                  <a:lnTo>
                    <a:pt x="8012430" y="5080"/>
                  </a:lnTo>
                  <a:lnTo>
                    <a:pt x="8007350" y="5080"/>
                  </a:lnTo>
                  <a:lnTo>
                    <a:pt x="8007350" y="6362"/>
                  </a:lnTo>
                  <a:lnTo>
                    <a:pt x="8001000" y="6362"/>
                  </a:lnTo>
                  <a:lnTo>
                    <a:pt x="8001000" y="7620"/>
                  </a:lnTo>
                  <a:lnTo>
                    <a:pt x="7995920" y="7620"/>
                  </a:lnTo>
                  <a:lnTo>
                    <a:pt x="7995920" y="8890"/>
                  </a:lnTo>
                  <a:lnTo>
                    <a:pt x="8792210" y="8890"/>
                  </a:lnTo>
                  <a:lnTo>
                    <a:pt x="8792210" y="7620"/>
                  </a:lnTo>
                  <a:lnTo>
                    <a:pt x="8797290" y="7620"/>
                  </a:lnTo>
                  <a:lnTo>
                    <a:pt x="8797290" y="6362"/>
                  </a:lnTo>
                  <a:lnTo>
                    <a:pt x="8802370" y="6362"/>
                  </a:lnTo>
                  <a:lnTo>
                    <a:pt x="8802370" y="5080"/>
                  </a:lnTo>
                  <a:lnTo>
                    <a:pt x="8807450" y="5080"/>
                  </a:lnTo>
                  <a:lnTo>
                    <a:pt x="8807450" y="3822"/>
                  </a:lnTo>
                  <a:lnTo>
                    <a:pt x="8812530" y="3822"/>
                  </a:lnTo>
                  <a:lnTo>
                    <a:pt x="8812530" y="2540"/>
                  </a:lnTo>
                  <a:lnTo>
                    <a:pt x="8817610" y="2540"/>
                  </a:lnTo>
                  <a:lnTo>
                    <a:pt x="8817610" y="1270"/>
                  </a:lnTo>
                  <a:lnTo>
                    <a:pt x="8822690" y="1270"/>
                  </a:lnTo>
                  <a:lnTo>
                    <a:pt x="8822690" y="12"/>
                  </a:lnTo>
                  <a:close/>
                </a:path>
              </a:pathLst>
            </a:custGeom>
            <a:solidFill>
              <a:srgbClr val="00A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8890"/>
            </a:xfrm>
            <a:custGeom>
              <a:avLst/>
              <a:gdLst/>
              <a:ahLst/>
              <a:cxnLst/>
              <a:rect l="l" t="t" r="r" b="b"/>
              <a:pathLst>
                <a:path w="8787130" h="8890">
                  <a:moveTo>
                    <a:pt x="13347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313180" y="8890"/>
                  </a:lnTo>
                  <a:lnTo>
                    <a:pt x="1313180" y="7620"/>
                  </a:lnTo>
                  <a:lnTo>
                    <a:pt x="1318260" y="7620"/>
                  </a:lnTo>
                  <a:lnTo>
                    <a:pt x="1318260" y="6350"/>
                  </a:lnTo>
                  <a:lnTo>
                    <a:pt x="1324610" y="6350"/>
                  </a:lnTo>
                  <a:lnTo>
                    <a:pt x="1324610" y="5080"/>
                  </a:lnTo>
                  <a:lnTo>
                    <a:pt x="1329690" y="5080"/>
                  </a:lnTo>
                  <a:lnTo>
                    <a:pt x="1329690" y="3810"/>
                  </a:lnTo>
                  <a:lnTo>
                    <a:pt x="1334770" y="3810"/>
                  </a:lnTo>
                  <a:lnTo>
                    <a:pt x="1334770" y="2540"/>
                  </a:lnTo>
                  <a:close/>
                </a:path>
                <a:path w="8787130" h="8890">
                  <a:moveTo>
                    <a:pt x="1344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44930" y="1270"/>
                  </a:lnTo>
                  <a:lnTo>
                    <a:pt x="1344930" y="0"/>
                  </a:lnTo>
                  <a:close/>
                </a:path>
                <a:path w="8787130" h="8890">
                  <a:moveTo>
                    <a:pt x="5798820" y="6350"/>
                  </a:moveTo>
                  <a:lnTo>
                    <a:pt x="5791200" y="6350"/>
                  </a:lnTo>
                  <a:lnTo>
                    <a:pt x="5791200" y="5080"/>
                  </a:lnTo>
                  <a:lnTo>
                    <a:pt x="5783580" y="5080"/>
                  </a:lnTo>
                  <a:lnTo>
                    <a:pt x="5783580" y="3822"/>
                  </a:lnTo>
                  <a:lnTo>
                    <a:pt x="5777230" y="3822"/>
                  </a:lnTo>
                  <a:lnTo>
                    <a:pt x="5777230" y="2540"/>
                  </a:lnTo>
                  <a:lnTo>
                    <a:pt x="5769610" y="2540"/>
                  </a:lnTo>
                  <a:lnTo>
                    <a:pt x="5769610" y="1282"/>
                  </a:lnTo>
                  <a:lnTo>
                    <a:pt x="5761990" y="1282"/>
                  </a:lnTo>
                  <a:lnTo>
                    <a:pt x="5761990" y="0"/>
                  </a:lnTo>
                  <a:lnTo>
                    <a:pt x="4243070" y="0"/>
                  </a:lnTo>
                  <a:lnTo>
                    <a:pt x="4243070" y="1282"/>
                  </a:lnTo>
                  <a:lnTo>
                    <a:pt x="4254500" y="1282"/>
                  </a:lnTo>
                  <a:lnTo>
                    <a:pt x="4254500" y="2540"/>
                  </a:lnTo>
                  <a:lnTo>
                    <a:pt x="4265930" y="2540"/>
                  </a:lnTo>
                  <a:lnTo>
                    <a:pt x="4265930" y="3822"/>
                  </a:lnTo>
                  <a:lnTo>
                    <a:pt x="4277360" y="3822"/>
                  </a:lnTo>
                  <a:lnTo>
                    <a:pt x="4277360" y="5080"/>
                  </a:lnTo>
                  <a:lnTo>
                    <a:pt x="4290060" y="5080"/>
                  </a:lnTo>
                  <a:lnTo>
                    <a:pt x="4290060" y="6350"/>
                  </a:lnTo>
                  <a:lnTo>
                    <a:pt x="4301490" y="6350"/>
                  </a:lnTo>
                  <a:lnTo>
                    <a:pt x="4301490" y="7632"/>
                  </a:lnTo>
                  <a:lnTo>
                    <a:pt x="5798820" y="7632"/>
                  </a:lnTo>
                  <a:lnTo>
                    <a:pt x="5798820" y="6350"/>
                  </a:lnTo>
                  <a:close/>
                </a:path>
                <a:path w="8787130" h="8890">
                  <a:moveTo>
                    <a:pt x="8787130" y="0"/>
                  </a:moveTo>
                  <a:lnTo>
                    <a:pt x="7990840" y="0"/>
                  </a:lnTo>
                  <a:lnTo>
                    <a:pt x="7990840" y="1282"/>
                  </a:lnTo>
                  <a:lnTo>
                    <a:pt x="7985760" y="1282"/>
                  </a:lnTo>
                  <a:lnTo>
                    <a:pt x="7985760" y="2540"/>
                  </a:lnTo>
                  <a:lnTo>
                    <a:pt x="7980680" y="2540"/>
                  </a:lnTo>
                  <a:lnTo>
                    <a:pt x="7980680" y="3822"/>
                  </a:lnTo>
                  <a:lnTo>
                    <a:pt x="7974330" y="3822"/>
                  </a:lnTo>
                  <a:lnTo>
                    <a:pt x="7974330" y="5080"/>
                  </a:lnTo>
                  <a:lnTo>
                    <a:pt x="7969250" y="5080"/>
                  </a:lnTo>
                  <a:lnTo>
                    <a:pt x="7969250" y="6350"/>
                  </a:lnTo>
                  <a:lnTo>
                    <a:pt x="7964170" y="6350"/>
                  </a:lnTo>
                  <a:lnTo>
                    <a:pt x="7964170" y="7632"/>
                  </a:lnTo>
                  <a:lnTo>
                    <a:pt x="7959090" y="7632"/>
                  </a:lnTo>
                  <a:lnTo>
                    <a:pt x="7959090" y="8890"/>
                  </a:lnTo>
                  <a:lnTo>
                    <a:pt x="8756650" y="8890"/>
                  </a:lnTo>
                  <a:lnTo>
                    <a:pt x="8756650" y="7632"/>
                  </a:lnTo>
                  <a:lnTo>
                    <a:pt x="8761730" y="7632"/>
                  </a:lnTo>
                  <a:lnTo>
                    <a:pt x="8761730" y="6350"/>
                  </a:lnTo>
                  <a:lnTo>
                    <a:pt x="8766810" y="6350"/>
                  </a:lnTo>
                  <a:lnTo>
                    <a:pt x="8766810" y="5080"/>
                  </a:lnTo>
                  <a:lnTo>
                    <a:pt x="8771877" y="5080"/>
                  </a:lnTo>
                  <a:lnTo>
                    <a:pt x="8771877" y="3822"/>
                  </a:lnTo>
                  <a:lnTo>
                    <a:pt x="8776970" y="3822"/>
                  </a:lnTo>
                  <a:lnTo>
                    <a:pt x="8776970" y="2540"/>
                  </a:lnTo>
                  <a:lnTo>
                    <a:pt x="8782050" y="2540"/>
                  </a:lnTo>
                  <a:lnTo>
                    <a:pt x="8782050" y="1282"/>
                  </a:lnTo>
                  <a:lnTo>
                    <a:pt x="8787130" y="1282"/>
                  </a:lnTo>
                  <a:lnTo>
                    <a:pt x="8787130" y="0"/>
                  </a:lnTo>
                  <a:close/>
                </a:path>
              </a:pathLst>
            </a:custGeom>
            <a:solidFill>
              <a:srgbClr val="00A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51570" cy="8890"/>
            </a:xfrm>
            <a:custGeom>
              <a:avLst/>
              <a:gdLst/>
              <a:ahLst/>
              <a:cxnLst/>
              <a:rect l="l" t="t" r="r" b="b"/>
              <a:pathLst>
                <a:path w="8751570" h="8890">
                  <a:moveTo>
                    <a:pt x="1308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6350" y="8890"/>
                  </a:lnTo>
                  <a:lnTo>
                    <a:pt x="1276350" y="7620"/>
                  </a:lnTo>
                  <a:lnTo>
                    <a:pt x="1281430" y="7620"/>
                  </a:lnTo>
                  <a:lnTo>
                    <a:pt x="1281430" y="6350"/>
                  </a:lnTo>
                  <a:lnTo>
                    <a:pt x="1286510" y="6350"/>
                  </a:lnTo>
                  <a:lnTo>
                    <a:pt x="1286510" y="5080"/>
                  </a:lnTo>
                  <a:lnTo>
                    <a:pt x="1292860" y="5080"/>
                  </a:lnTo>
                  <a:lnTo>
                    <a:pt x="1292860" y="3810"/>
                  </a:lnTo>
                  <a:lnTo>
                    <a:pt x="1297940" y="3810"/>
                  </a:lnTo>
                  <a:lnTo>
                    <a:pt x="1297940" y="2540"/>
                  </a:lnTo>
                  <a:lnTo>
                    <a:pt x="1303020" y="2540"/>
                  </a:lnTo>
                  <a:lnTo>
                    <a:pt x="1303020" y="1270"/>
                  </a:lnTo>
                  <a:lnTo>
                    <a:pt x="1308100" y="1270"/>
                  </a:lnTo>
                  <a:lnTo>
                    <a:pt x="1308100" y="0"/>
                  </a:lnTo>
                  <a:close/>
                </a:path>
                <a:path w="8751570" h="8890">
                  <a:moveTo>
                    <a:pt x="5858510" y="7632"/>
                  </a:moveTo>
                  <a:lnTo>
                    <a:pt x="5850890" y="7632"/>
                  </a:lnTo>
                  <a:lnTo>
                    <a:pt x="5850890" y="6350"/>
                  </a:lnTo>
                  <a:lnTo>
                    <a:pt x="5844540" y="6350"/>
                  </a:lnTo>
                  <a:lnTo>
                    <a:pt x="5844540" y="5092"/>
                  </a:lnTo>
                  <a:lnTo>
                    <a:pt x="5836920" y="5092"/>
                  </a:lnTo>
                  <a:lnTo>
                    <a:pt x="5836920" y="3810"/>
                  </a:lnTo>
                  <a:lnTo>
                    <a:pt x="5829300" y="3810"/>
                  </a:lnTo>
                  <a:lnTo>
                    <a:pt x="5829300" y="2540"/>
                  </a:lnTo>
                  <a:lnTo>
                    <a:pt x="5821680" y="2540"/>
                  </a:lnTo>
                  <a:lnTo>
                    <a:pt x="5821680" y="1282"/>
                  </a:lnTo>
                  <a:lnTo>
                    <a:pt x="5814060" y="1282"/>
                  </a:lnTo>
                  <a:lnTo>
                    <a:pt x="5814060" y="0"/>
                  </a:lnTo>
                  <a:lnTo>
                    <a:pt x="4324350" y="0"/>
                  </a:lnTo>
                  <a:lnTo>
                    <a:pt x="4324350" y="1282"/>
                  </a:lnTo>
                  <a:lnTo>
                    <a:pt x="4335780" y="1282"/>
                  </a:lnTo>
                  <a:lnTo>
                    <a:pt x="4335780" y="2540"/>
                  </a:lnTo>
                  <a:lnTo>
                    <a:pt x="4348480" y="2540"/>
                  </a:lnTo>
                  <a:lnTo>
                    <a:pt x="4348480" y="3810"/>
                  </a:lnTo>
                  <a:lnTo>
                    <a:pt x="4359910" y="3810"/>
                  </a:lnTo>
                  <a:lnTo>
                    <a:pt x="4359910" y="5092"/>
                  </a:lnTo>
                  <a:lnTo>
                    <a:pt x="4371340" y="5092"/>
                  </a:lnTo>
                  <a:lnTo>
                    <a:pt x="4371340" y="6350"/>
                  </a:lnTo>
                  <a:lnTo>
                    <a:pt x="4382770" y="6350"/>
                  </a:lnTo>
                  <a:lnTo>
                    <a:pt x="4382770" y="7632"/>
                  </a:lnTo>
                  <a:lnTo>
                    <a:pt x="4395470" y="7632"/>
                  </a:lnTo>
                  <a:lnTo>
                    <a:pt x="4395470" y="8890"/>
                  </a:lnTo>
                  <a:lnTo>
                    <a:pt x="5858510" y="8890"/>
                  </a:lnTo>
                  <a:lnTo>
                    <a:pt x="5858510" y="7632"/>
                  </a:lnTo>
                  <a:close/>
                </a:path>
                <a:path w="8751570" h="8890">
                  <a:moveTo>
                    <a:pt x="8751557" y="0"/>
                  </a:moveTo>
                  <a:lnTo>
                    <a:pt x="7954010" y="0"/>
                  </a:lnTo>
                  <a:lnTo>
                    <a:pt x="7954010" y="1282"/>
                  </a:lnTo>
                  <a:lnTo>
                    <a:pt x="7948930" y="1282"/>
                  </a:lnTo>
                  <a:lnTo>
                    <a:pt x="7948930" y="2540"/>
                  </a:lnTo>
                  <a:lnTo>
                    <a:pt x="7942580" y="2540"/>
                  </a:lnTo>
                  <a:lnTo>
                    <a:pt x="7942580" y="3810"/>
                  </a:lnTo>
                  <a:lnTo>
                    <a:pt x="7937500" y="3810"/>
                  </a:lnTo>
                  <a:lnTo>
                    <a:pt x="7937500" y="5092"/>
                  </a:lnTo>
                  <a:lnTo>
                    <a:pt x="7932420" y="5092"/>
                  </a:lnTo>
                  <a:lnTo>
                    <a:pt x="7932420" y="6350"/>
                  </a:lnTo>
                  <a:lnTo>
                    <a:pt x="7927340" y="6350"/>
                  </a:lnTo>
                  <a:lnTo>
                    <a:pt x="7927340" y="7632"/>
                  </a:lnTo>
                  <a:lnTo>
                    <a:pt x="7922260" y="7632"/>
                  </a:lnTo>
                  <a:lnTo>
                    <a:pt x="7922260" y="8890"/>
                  </a:lnTo>
                  <a:lnTo>
                    <a:pt x="8721077" y="8890"/>
                  </a:lnTo>
                  <a:lnTo>
                    <a:pt x="8721077" y="7632"/>
                  </a:lnTo>
                  <a:lnTo>
                    <a:pt x="8726170" y="7632"/>
                  </a:lnTo>
                  <a:lnTo>
                    <a:pt x="8726170" y="6350"/>
                  </a:lnTo>
                  <a:lnTo>
                    <a:pt x="8731250" y="6350"/>
                  </a:lnTo>
                  <a:lnTo>
                    <a:pt x="8731250" y="5092"/>
                  </a:lnTo>
                  <a:lnTo>
                    <a:pt x="8736330" y="5092"/>
                  </a:lnTo>
                  <a:lnTo>
                    <a:pt x="8736330" y="3810"/>
                  </a:lnTo>
                  <a:lnTo>
                    <a:pt x="8741410" y="3810"/>
                  </a:lnTo>
                  <a:lnTo>
                    <a:pt x="8741410" y="2540"/>
                  </a:lnTo>
                  <a:lnTo>
                    <a:pt x="8746477" y="2540"/>
                  </a:lnTo>
                  <a:lnTo>
                    <a:pt x="8746477" y="1282"/>
                  </a:lnTo>
                  <a:lnTo>
                    <a:pt x="8751557" y="1282"/>
                  </a:lnTo>
                  <a:lnTo>
                    <a:pt x="8751557" y="0"/>
                  </a:lnTo>
                  <a:close/>
                </a:path>
              </a:pathLst>
            </a:custGeom>
            <a:solidFill>
              <a:srgbClr val="00A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6010" cy="9525"/>
            </a:xfrm>
            <a:custGeom>
              <a:avLst/>
              <a:gdLst/>
              <a:ahLst/>
              <a:cxnLst/>
              <a:rect l="l" t="t" r="r" b="b"/>
              <a:pathLst>
                <a:path w="8716010" h="9525">
                  <a:moveTo>
                    <a:pt x="1271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39520" y="8890"/>
                  </a:lnTo>
                  <a:lnTo>
                    <a:pt x="1239520" y="7620"/>
                  </a:lnTo>
                  <a:lnTo>
                    <a:pt x="1244600" y="7620"/>
                  </a:lnTo>
                  <a:lnTo>
                    <a:pt x="1244600" y="6350"/>
                  </a:lnTo>
                  <a:lnTo>
                    <a:pt x="1249680" y="6350"/>
                  </a:lnTo>
                  <a:lnTo>
                    <a:pt x="1249680" y="5080"/>
                  </a:lnTo>
                  <a:lnTo>
                    <a:pt x="1254760" y="5080"/>
                  </a:lnTo>
                  <a:lnTo>
                    <a:pt x="1254760" y="3810"/>
                  </a:lnTo>
                  <a:lnTo>
                    <a:pt x="1259840" y="3810"/>
                  </a:lnTo>
                  <a:lnTo>
                    <a:pt x="1259840" y="2540"/>
                  </a:lnTo>
                  <a:lnTo>
                    <a:pt x="1266190" y="2540"/>
                  </a:lnTo>
                  <a:lnTo>
                    <a:pt x="1266190" y="1270"/>
                  </a:lnTo>
                  <a:lnTo>
                    <a:pt x="1271270" y="1270"/>
                  </a:lnTo>
                  <a:lnTo>
                    <a:pt x="1271270" y="0"/>
                  </a:lnTo>
                  <a:close/>
                </a:path>
                <a:path w="8716010" h="9525">
                  <a:moveTo>
                    <a:pt x="5910580" y="7620"/>
                  </a:moveTo>
                  <a:lnTo>
                    <a:pt x="5904230" y="7620"/>
                  </a:lnTo>
                  <a:lnTo>
                    <a:pt x="5904230" y="6350"/>
                  </a:lnTo>
                  <a:lnTo>
                    <a:pt x="5896597" y="6350"/>
                  </a:lnTo>
                  <a:lnTo>
                    <a:pt x="5896597" y="5092"/>
                  </a:lnTo>
                  <a:lnTo>
                    <a:pt x="5888990" y="5092"/>
                  </a:lnTo>
                  <a:lnTo>
                    <a:pt x="5888990" y="3810"/>
                  </a:lnTo>
                  <a:lnTo>
                    <a:pt x="5881370" y="3810"/>
                  </a:lnTo>
                  <a:lnTo>
                    <a:pt x="5881370" y="2552"/>
                  </a:lnTo>
                  <a:lnTo>
                    <a:pt x="5873750" y="2552"/>
                  </a:lnTo>
                  <a:lnTo>
                    <a:pt x="5873750" y="1270"/>
                  </a:lnTo>
                  <a:lnTo>
                    <a:pt x="5866130" y="1270"/>
                  </a:lnTo>
                  <a:lnTo>
                    <a:pt x="5866130" y="0"/>
                  </a:lnTo>
                  <a:lnTo>
                    <a:pt x="4406900" y="0"/>
                  </a:lnTo>
                  <a:lnTo>
                    <a:pt x="4406900" y="1270"/>
                  </a:lnTo>
                  <a:lnTo>
                    <a:pt x="4418330" y="1270"/>
                  </a:lnTo>
                  <a:lnTo>
                    <a:pt x="4418330" y="2552"/>
                  </a:lnTo>
                  <a:lnTo>
                    <a:pt x="4429760" y="2552"/>
                  </a:lnTo>
                  <a:lnTo>
                    <a:pt x="4429760" y="3810"/>
                  </a:lnTo>
                  <a:lnTo>
                    <a:pt x="4441190" y="3810"/>
                  </a:lnTo>
                  <a:lnTo>
                    <a:pt x="4441190" y="5092"/>
                  </a:lnTo>
                  <a:lnTo>
                    <a:pt x="4453890" y="5092"/>
                  </a:lnTo>
                  <a:lnTo>
                    <a:pt x="4453890" y="6350"/>
                  </a:lnTo>
                  <a:lnTo>
                    <a:pt x="4465320" y="6350"/>
                  </a:lnTo>
                  <a:lnTo>
                    <a:pt x="4465320" y="7620"/>
                  </a:lnTo>
                  <a:lnTo>
                    <a:pt x="4476750" y="7620"/>
                  </a:lnTo>
                  <a:lnTo>
                    <a:pt x="4476750" y="8902"/>
                  </a:lnTo>
                  <a:lnTo>
                    <a:pt x="5910580" y="8902"/>
                  </a:lnTo>
                  <a:lnTo>
                    <a:pt x="5910580" y="7620"/>
                  </a:lnTo>
                  <a:close/>
                </a:path>
                <a:path w="8716010" h="9525">
                  <a:moveTo>
                    <a:pt x="8716010" y="0"/>
                  </a:moveTo>
                  <a:lnTo>
                    <a:pt x="7917180" y="0"/>
                  </a:lnTo>
                  <a:lnTo>
                    <a:pt x="7917180" y="1270"/>
                  </a:lnTo>
                  <a:lnTo>
                    <a:pt x="7913370" y="1270"/>
                  </a:lnTo>
                  <a:lnTo>
                    <a:pt x="7913370" y="2552"/>
                  </a:lnTo>
                  <a:lnTo>
                    <a:pt x="7903210" y="2552"/>
                  </a:lnTo>
                  <a:lnTo>
                    <a:pt x="7903210" y="3810"/>
                  </a:lnTo>
                  <a:lnTo>
                    <a:pt x="7896860" y="3810"/>
                  </a:lnTo>
                  <a:lnTo>
                    <a:pt x="7896860" y="5092"/>
                  </a:lnTo>
                  <a:lnTo>
                    <a:pt x="7890510" y="5092"/>
                  </a:lnTo>
                  <a:lnTo>
                    <a:pt x="7890510" y="6350"/>
                  </a:lnTo>
                  <a:lnTo>
                    <a:pt x="7882890" y="6350"/>
                  </a:lnTo>
                  <a:lnTo>
                    <a:pt x="7882890" y="7620"/>
                  </a:lnTo>
                  <a:lnTo>
                    <a:pt x="7876540" y="7620"/>
                  </a:lnTo>
                  <a:lnTo>
                    <a:pt x="7876540" y="8902"/>
                  </a:lnTo>
                  <a:lnTo>
                    <a:pt x="8685530" y="8902"/>
                  </a:lnTo>
                  <a:lnTo>
                    <a:pt x="8685530" y="7620"/>
                  </a:lnTo>
                  <a:lnTo>
                    <a:pt x="8690610" y="7620"/>
                  </a:lnTo>
                  <a:lnTo>
                    <a:pt x="8690610" y="6350"/>
                  </a:lnTo>
                  <a:lnTo>
                    <a:pt x="8695677" y="6350"/>
                  </a:lnTo>
                  <a:lnTo>
                    <a:pt x="8695677" y="5092"/>
                  </a:lnTo>
                  <a:lnTo>
                    <a:pt x="8700757" y="5092"/>
                  </a:lnTo>
                  <a:lnTo>
                    <a:pt x="8700757" y="3810"/>
                  </a:lnTo>
                  <a:lnTo>
                    <a:pt x="8705850" y="3810"/>
                  </a:lnTo>
                  <a:lnTo>
                    <a:pt x="8705850" y="2552"/>
                  </a:lnTo>
                  <a:lnTo>
                    <a:pt x="8710930" y="2552"/>
                  </a:lnTo>
                  <a:lnTo>
                    <a:pt x="8710930" y="1270"/>
                  </a:lnTo>
                  <a:lnTo>
                    <a:pt x="8716010" y="1270"/>
                  </a:lnTo>
                  <a:lnTo>
                    <a:pt x="8716010" y="0"/>
                  </a:lnTo>
                  <a:close/>
                </a:path>
              </a:pathLst>
            </a:custGeom>
            <a:solidFill>
              <a:srgbClr val="00AA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80450" cy="10160"/>
            </a:xfrm>
            <a:custGeom>
              <a:avLst/>
              <a:gdLst/>
              <a:ahLst/>
              <a:cxnLst/>
              <a:rect l="l" t="t" r="r" b="b"/>
              <a:pathLst>
                <a:path w="8680450" h="10159">
                  <a:moveTo>
                    <a:pt x="1234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98867" y="10160"/>
                  </a:lnTo>
                  <a:lnTo>
                    <a:pt x="1198867" y="8890"/>
                  </a:lnTo>
                  <a:lnTo>
                    <a:pt x="1202690" y="8890"/>
                  </a:lnTo>
                  <a:lnTo>
                    <a:pt x="1202690" y="7620"/>
                  </a:lnTo>
                  <a:lnTo>
                    <a:pt x="1205230" y="7620"/>
                  </a:lnTo>
                  <a:lnTo>
                    <a:pt x="1205230" y="6350"/>
                  </a:lnTo>
                  <a:lnTo>
                    <a:pt x="1212850" y="6350"/>
                  </a:lnTo>
                  <a:lnTo>
                    <a:pt x="1212850" y="5080"/>
                  </a:lnTo>
                  <a:lnTo>
                    <a:pt x="1217930" y="5080"/>
                  </a:lnTo>
                  <a:lnTo>
                    <a:pt x="1217930" y="3810"/>
                  </a:lnTo>
                  <a:lnTo>
                    <a:pt x="1223010" y="3810"/>
                  </a:lnTo>
                  <a:lnTo>
                    <a:pt x="1223010" y="2540"/>
                  </a:lnTo>
                  <a:lnTo>
                    <a:pt x="1228090" y="2540"/>
                  </a:lnTo>
                  <a:lnTo>
                    <a:pt x="1228090" y="1270"/>
                  </a:lnTo>
                  <a:lnTo>
                    <a:pt x="1234440" y="1270"/>
                  </a:lnTo>
                  <a:lnTo>
                    <a:pt x="1234440" y="0"/>
                  </a:lnTo>
                  <a:close/>
                </a:path>
                <a:path w="8680450" h="10159">
                  <a:moveTo>
                    <a:pt x="5971540" y="8902"/>
                  </a:moveTo>
                  <a:lnTo>
                    <a:pt x="5963907" y="8902"/>
                  </a:lnTo>
                  <a:lnTo>
                    <a:pt x="5963907" y="7620"/>
                  </a:lnTo>
                  <a:lnTo>
                    <a:pt x="5956300" y="7620"/>
                  </a:lnTo>
                  <a:lnTo>
                    <a:pt x="5956300" y="6362"/>
                  </a:lnTo>
                  <a:lnTo>
                    <a:pt x="5948680" y="6362"/>
                  </a:lnTo>
                  <a:lnTo>
                    <a:pt x="5948680" y="5080"/>
                  </a:lnTo>
                  <a:lnTo>
                    <a:pt x="5941047" y="5080"/>
                  </a:lnTo>
                  <a:lnTo>
                    <a:pt x="5941047" y="3810"/>
                  </a:lnTo>
                  <a:lnTo>
                    <a:pt x="5933440" y="3810"/>
                  </a:lnTo>
                  <a:lnTo>
                    <a:pt x="5933440" y="2552"/>
                  </a:lnTo>
                  <a:lnTo>
                    <a:pt x="5925820" y="2552"/>
                  </a:lnTo>
                  <a:lnTo>
                    <a:pt x="5925820" y="1270"/>
                  </a:lnTo>
                  <a:lnTo>
                    <a:pt x="5918200" y="1270"/>
                  </a:lnTo>
                  <a:lnTo>
                    <a:pt x="5918200" y="12"/>
                  </a:lnTo>
                  <a:lnTo>
                    <a:pt x="4488180" y="12"/>
                  </a:lnTo>
                  <a:lnTo>
                    <a:pt x="4488180" y="1270"/>
                  </a:lnTo>
                  <a:lnTo>
                    <a:pt x="4499610" y="1270"/>
                  </a:lnTo>
                  <a:lnTo>
                    <a:pt x="4499610" y="2552"/>
                  </a:lnTo>
                  <a:lnTo>
                    <a:pt x="4512310" y="2552"/>
                  </a:lnTo>
                  <a:lnTo>
                    <a:pt x="4512310" y="3810"/>
                  </a:lnTo>
                  <a:lnTo>
                    <a:pt x="4523740" y="3810"/>
                  </a:lnTo>
                  <a:lnTo>
                    <a:pt x="4523740" y="5080"/>
                  </a:lnTo>
                  <a:lnTo>
                    <a:pt x="4535170" y="5080"/>
                  </a:lnTo>
                  <a:lnTo>
                    <a:pt x="4535170" y="6362"/>
                  </a:lnTo>
                  <a:lnTo>
                    <a:pt x="4546600" y="6362"/>
                  </a:lnTo>
                  <a:lnTo>
                    <a:pt x="4546600" y="7620"/>
                  </a:lnTo>
                  <a:lnTo>
                    <a:pt x="4558030" y="7620"/>
                  </a:lnTo>
                  <a:lnTo>
                    <a:pt x="4558030" y="8902"/>
                  </a:lnTo>
                  <a:lnTo>
                    <a:pt x="4570730" y="8902"/>
                  </a:lnTo>
                  <a:lnTo>
                    <a:pt x="4570730" y="10160"/>
                  </a:lnTo>
                  <a:lnTo>
                    <a:pt x="5971540" y="10160"/>
                  </a:lnTo>
                  <a:lnTo>
                    <a:pt x="5971540" y="8902"/>
                  </a:lnTo>
                  <a:close/>
                </a:path>
                <a:path w="8680450" h="10159">
                  <a:moveTo>
                    <a:pt x="8680450" y="12"/>
                  </a:moveTo>
                  <a:lnTo>
                    <a:pt x="7870190" y="12"/>
                  </a:lnTo>
                  <a:lnTo>
                    <a:pt x="7870190" y="1270"/>
                  </a:lnTo>
                  <a:lnTo>
                    <a:pt x="7862570" y="1270"/>
                  </a:lnTo>
                  <a:lnTo>
                    <a:pt x="7862570" y="2552"/>
                  </a:lnTo>
                  <a:lnTo>
                    <a:pt x="7856220" y="2552"/>
                  </a:lnTo>
                  <a:lnTo>
                    <a:pt x="7856220" y="3810"/>
                  </a:lnTo>
                  <a:lnTo>
                    <a:pt x="7848600" y="3810"/>
                  </a:lnTo>
                  <a:lnTo>
                    <a:pt x="7848600" y="5080"/>
                  </a:lnTo>
                  <a:lnTo>
                    <a:pt x="7842250" y="5080"/>
                  </a:lnTo>
                  <a:lnTo>
                    <a:pt x="7842250" y="6362"/>
                  </a:lnTo>
                  <a:lnTo>
                    <a:pt x="7835900" y="6362"/>
                  </a:lnTo>
                  <a:lnTo>
                    <a:pt x="7835900" y="7620"/>
                  </a:lnTo>
                  <a:lnTo>
                    <a:pt x="7828280" y="7620"/>
                  </a:lnTo>
                  <a:lnTo>
                    <a:pt x="7828280" y="8902"/>
                  </a:lnTo>
                  <a:lnTo>
                    <a:pt x="7821930" y="8902"/>
                  </a:lnTo>
                  <a:lnTo>
                    <a:pt x="7821930" y="10160"/>
                  </a:lnTo>
                  <a:lnTo>
                    <a:pt x="8643620" y="10160"/>
                  </a:lnTo>
                  <a:lnTo>
                    <a:pt x="8643620" y="8902"/>
                  </a:lnTo>
                  <a:lnTo>
                    <a:pt x="8649970" y="8902"/>
                  </a:lnTo>
                  <a:lnTo>
                    <a:pt x="8649970" y="7620"/>
                  </a:lnTo>
                  <a:lnTo>
                    <a:pt x="8655050" y="7620"/>
                  </a:lnTo>
                  <a:lnTo>
                    <a:pt x="8655050" y="6362"/>
                  </a:lnTo>
                  <a:lnTo>
                    <a:pt x="8660130" y="6362"/>
                  </a:lnTo>
                  <a:lnTo>
                    <a:pt x="8660130" y="5080"/>
                  </a:lnTo>
                  <a:lnTo>
                    <a:pt x="8665210" y="5080"/>
                  </a:lnTo>
                  <a:lnTo>
                    <a:pt x="8665210" y="3810"/>
                  </a:lnTo>
                  <a:lnTo>
                    <a:pt x="8670290" y="3810"/>
                  </a:lnTo>
                  <a:lnTo>
                    <a:pt x="8670290" y="2552"/>
                  </a:lnTo>
                  <a:lnTo>
                    <a:pt x="8675370" y="2552"/>
                  </a:lnTo>
                  <a:lnTo>
                    <a:pt x="8675370" y="1270"/>
                  </a:lnTo>
                  <a:lnTo>
                    <a:pt x="8680450" y="1270"/>
                  </a:lnTo>
                  <a:lnTo>
                    <a:pt x="8680450" y="12"/>
                  </a:lnTo>
                  <a:close/>
                </a:path>
              </a:pathLst>
            </a:custGeom>
            <a:solidFill>
              <a:srgbClr val="00AB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9810" cy="9525"/>
            </a:xfrm>
            <a:custGeom>
              <a:avLst/>
              <a:gdLst/>
              <a:ahLst/>
              <a:cxnLst/>
              <a:rect l="l" t="t" r="r" b="b"/>
              <a:pathLst>
                <a:path w="8639810" h="9525">
                  <a:moveTo>
                    <a:pt x="11747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70940" y="8890"/>
                  </a:lnTo>
                  <a:lnTo>
                    <a:pt x="1170940" y="7620"/>
                  </a:lnTo>
                  <a:lnTo>
                    <a:pt x="1174750" y="7620"/>
                  </a:lnTo>
                  <a:lnTo>
                    <a:pt x="1174750" y="6350"/>
                  </a:lnTo>
                  <a:close/>
                </a:path>
                <a:path w="8639810" h="9525">
                  <a:moveTo>
                    <a:pt x="1195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182370" y="5080"/>
                  </a:lnTo>
                  <a:lnTo>
                    <a:pt x="1182370" y="3810"/>
                  </a:lnTo>
                  <a:lnTo>
                    <a:pt x="1187450" y="3810"/>
                  </a:lnTo>
                  <a:lnTo>
                    <a:pt x="1187450" y="2540"/>
                  </a:lnTo>
                  <a:lnTo>
                    <a:pt x="1191260" y="2540"/>
                  </a:lnTo>
                  <a:lnTo>
                    <a:pt x="1191260" y="1270"/>
                  </a:lnTo>
                  <a:lnTo>
                    <a:pt x="1195070" y="1270"/>
                  </a:lnTo>
                  <a:lnTo>
                    <a:pt x="1195070" y="0"/>
                  </a:lnTo>
                  <a:close/>
                </a:path>
                <a:path w="8639810" h="9525">
                  <a:moveTo>
                    <a:pt x="6023597" y="7620"/>
                  </a:moveTo>
                  <a:lnTo>
                    <a:pt x="6015990" y="7620"/>
                  </a:lnTo>
                  <a:lnTo>
                    <a:pt x="6015990" y="6350"/>
                  </a:lnTo>
                  <a:lnTo>
                    <a:pt x="6008370" y="6350"/>
                  </a:lnTo>
                  <a:lnTo>
                    <a:pt x="6008370" y="5092"/>
                  </a:lnTo>
                  <a:lnTo>
                    <a:pt x="6000750" y="5092"/>
                  </a:lnTo>
                  <a:lnTo>
                    <a:pt x="6000750" y="3810"/>
                  </a:lnTo>
                  <a:lnTo>
                    <a:pt x="5993130" y="3810"/>
                  </a:lnTo>
                  <a:lnTo>
                    <a:pt x="5993130" y="2552"/>
                  </a:lnTo>
                  <a:lnTo>
                    <a:pt x="5985510" y="2552"/>
                  </a:lnTo>
                  <a:lnTo>
                    <a:pt x="5985510" y="1270"/>
                  </a:lnTo>
                  <a:lnTo>
                    <a:pt x="5977890" y="1270"/>
                  </a:lnTo>
                  <a:lnTo>
                    <a:pt x="5977890" y="0"/>
                  </a:lnTo>
                  <a:lnTo>
                    <a:pt x="4582160" y="0"/>
                  </a:lnTo>
                  <a:lnTo>
                    <a:pt x="4582160" y="1270"/>
                  </a:lnTo>
                  <a:lnTo>
                    <a:pt x="4588510" y="1270"/>
                  </a:lnTo>
                  <a:lnTo>
                    <a:pt x="4588510" y="2552"/>
                  </a:lnTo>
                  <a:lnTo>
                    <a:pt x="4603750" y="2552"/>
                  </a:lnTo>
                  <a:lnTo>
                    <a:pt x="4603750" y="3810"/>
                  </a:lnTo>
                  <a:lnTo>
                    <a:pt x="4615180" y="3810"/>
                  </a:lnTo>
                  <a:lnTo>
                    <a:pt x="4615180" y="5092"/>
                  </a:lnTo>
                  <a:lnTo>
                    <a:pt x="4625340" y="5092"/>
                  </a:lnTo>
                  <a:lnTo>
                    <a:pt x="4625340" y="6350"/>
                  </a:lnTo>
                  <a:lnTo>
                    <a:pt x="4636770" y="6350"/>
                  </a:lnTo>
                  <a:lnTo>
                    <a:pt x="4636770" y="7620"/>
                  </a:lnTo>
                  <a:lnTo>
                    <a:pt x="4646930" y="7620"/>
                  </a:lnTo>
                  <a:lnTo>
                    <a:pt x="4646930" y="8902"/>
                  </a:lnTo>
                  <a:lnTo>
                    <a:pt x="6023597" y="8902"/>
                  </a:lnTo>
                  <a:lnTo>
                    <a:pt x="6023597" y="7620"/>
                  </a:lnTo>
                  <a:close/>
                </a:path>
                <a:path w="8639810" h="9525">
                  <a:moveTo>
                    <a:pt x="8639810" y="0"/>
                  </a:moveTo>
                  <a:lnTo>
                    <a:pt x="7814310" y="0"/>
                  </a:lnTo>
                  <a:lnTo>
                    <a:pt x="7814310" y="1270"/>
                  </a:lnTo>
                  <a:lnTo>
                    <a:pt x="7807960" y="1270"/>
                  </a:lnTo>
                  <a:lnTo>
                    <a:pt x="7807960" y="2552"/>
                  </a:lnTo>
                  <a:lnTo>
                    <a:pt x="7801610" y="2552"/>
                  </a:lnTo>
                  <a:lnTo>
                    <a:pt x="7801610" y="3810"/>
                  </a:lnTo>
                  <a:lnTo>
                    <a:pt x="7793990" y="3810"/>
                  </a:lnTo>
                  <a:lnTo>
                    <a:pt x="7793990" y="5092"/>
                  </a:lnTo>
                  <a:lnTo>
                    <a:pt x="7787640" y="5092"/>
                  </a:lnTo>
                  <a:lnTo>
                    <a:pt x="7787640" y="6350"/>
                  </a:lnTo>
                  <a:lnTo>
                    <a:pt x="7781290" y="6350"/>
                  </a:lnTo>
                  <a:lnTo>
                    <a:pt x="7781290" y="7620"/>
                  </a:lnTo>
                  <a:lnTo>
                    <a:pt x="7773670" y="7620"/>
                  </a:lnTo>
                  <a:lnTo>
                    <a:pt x="7773670" y="8902"/>
                  </a:lnTo>
                  <a:lnTo>
                    <a:pt x="8604250" y="8902"/>
                  </a:lnTo>
                  <a:lnTo>
                    <a:pt x="8604250" y="7620"/>
                  </a:lnTo>
                  <a:lnTo>
                    <a:pt x="8610600" y="7620"/>
                  </a:lnTo>
                  <a:lnTo>
                    <a:pt x="8610600" y="6350"/>
                  </a:lnTo>
                  <a:lnTo>
                    <a:pt x="8615680" y="6350"/>
                  </a:lnTo>
                  <a:lnTo>
                    <a:pt x="8615680" y="5092"/>
                  </a:lnTo>
                  <a:lnTo>
                    <a:pt x="8622030" y="5092"/>
                  </a:lnTo>
                  <a:lnTo>
                    <a:pt x="8622030" y="3810"/>
                  </a:lnTo>
                  <a:lnTo>
                    <a:pt x="8628380" y="3810"/>
                  </a:lnTo>
                  <a:lnTo>
                    <a:pt x="8628380" y="2552"/>
                  </a:lnTo>
                  <a:lnTo>
                    <a:pt x="8633460" y="2552"/>
                  </a:lnTo>
                  <a:lnTo>
                    <a:pt x="8633460" y="1270"/>
                  </a:lnTo>
                  <a:lnTo>
                    <a:pt x="8639810" y="1270"/>
                  </a:lnTo>
                  <a:lnTo>
                    <a:pt x="8639810" y="0"/>
                  </a:lnTo>
                  <a:close/>
                </a:path>
              </a:pathLst>
            </a:custGeom>
            <a:solidFill>
              <a:srgbClr val="00A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7900" cy="9525"/>
            </a:xfrm>
            <a:custGeom>
              <a:avLst/>
              <a:gdLst/>
              <a:ahLst/>
              <a:cxnLst/>
              <a:rect l="l" t="t" r="r" b="b"/>
              <a:pathLst>
                <a:path w="8597900" h="9525">
                  <a:moveTo>
                    <a:pt x="1167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43000" y="8890"/>
                  </a:lnTo>
                  <a:lnTo>
                    <a:pt x="1143000" y="7620"/>
                  </a:lnTo>
                  <a:lnTo>
                    <a:pt x="1148080" y="7620"/>
                  </a:lnTo>
                  <a:lnTo>
                    <a:pt x="1148080" y="6350"/>
                  </a:lnTo>
                  <a:lnTo>
                    <a:pt x="1151890" y="6350"/>
                  </a:lnTo>
                  <a:lnTo>
                    <a:pt x="1151890" y="5080"/>
                  </a:lnTo>
                  <a:lnTo>
                    <a:pt x="1155700" y="5080"/>
                  </a:lnTo>
                  <a:lnTo>
                    <a:pt x="1155700" y="3810"/>
                  </a:lnTo>
                  <a:lnTo>
                    <a:pt x="1159510" y="3810"/>
                  </a:lnTo>
                  <a:lnTo>
                    <a:pt x="1159510" y="2540"/>
                  </a:lnTo>
                  <a:lnTo>
                    <a:pt x="1163320" y="2540"/>
                  </a:lnTo>
                  <a:lnTo>
                    <a:pt x="1163320" y="1270"/>
                  </a:lnTo>
                  <a:lnTo>
                    <a:pt x="1167130" y="1270"/>
                  </a:lnTo>
                  <a:lnTo>
                    <a:pt x="1167130" y="0"/>
                  </a:lnTo>
                  <a:close/>
                </a:path>
                <a:path w="8597900" h="9525">
                  <a:moveTo>
                    <a:pt x="6075680" y="7620"/>
                  </a:moveTo>
                  <a:lnTo>
                    <a:pt x="6068060" y="7620"/>
                  </a:lnTo>
                  <a:lnTo>
                    <a:pt x="6068060" y="6362"/>
                  </a:lnTo>
                  <a:lnTo>
                    <a:pt x="6060440" y="6362"/>
                  </a:lnTo>
                  <a:lnTo>
                    <a:pt x="6060440" y="5080"/>
                  </a:lnTo>
                  <a:lnTo>
                    <a:pt x="6052807" y="5080"/>
                  </a:lnTo>
                  <a:lnTo>
                    <a:pt x="6052807" y="3810"/>
                  </a:lnTo>
                  <a:lnTo>
                    <a:pt x="6045200" y="3810"/>
                  </a:lnTo>
                  <a:lnTo>
                    <a:pt x="6045200" y="2552"/>
                  </a:lnTo>
                  <a:lnTo>
                    <a:pt x="6037580" y="2552"/>
                  </a:lnTo>
                  <a:lnTo>
                    <a:pt x="6037580" y="1270"/>
                  </a:lnTo>
                  <a:lnTo>
                    <a:pt x="6031230" y="1270"/>
                  </a:lnTo>
                  <a:lnTo>
                    <a:pt x="6031230" y="12"/>
                  </a:lnTo>
                  <a:lnTo>
                    <a:pt x="4658360" y="12"/>
                  </a:lnTo>
                  <a:lnTo>
                    <a:pt x="4658360" y="1270"/>
                  </a:lnTo>
                  <a:lnTo>
                    <a:pt x="4669790" y="1270"/>
                  </a:lnTo>
                  <a:lnTo>
                    <a:pt x="4669790" y="2552"/>
                  </a:lnTo>
                  <a:lnTo>
                    <a:pt x="4679950" y="2552"/>
                  </a:lnTo>
                  <a:lnTo>
                    <a:pt x="4679950" y="3810"/>
                  </a:lnTo>
                  <a:lnTo>
                    <a:pt x="4691380" y="3810"/>
                  </a:lnTo>
                  <a:lnTo>
                    <a:pt x="4691380" y="5080"/>
                  </a:lnTo>
                  <a:lnTo>
                    <a:pt x="4701540" y="5080"/>
                  </a:lnTo>
                  <a:lnTo>
                    <a:pt x="4701540" y="6362"/>
                  </a:lnTo>
                  <a:lnTo>
                    <a:pt x="4712970" y="6362"/>
                  </a:lnTo>
                  <a:lnTo>
                    <a:pt x="4712970" y="7620"/>
                  </a:lnTo>
                  <a:lnTo>
                    <a:pt x="4723130" y="7620"/>
                  </a:lnTo>
                  <a:lnTo>
                    <a:pt x="4723130" y="8902"/>
                  </a:lnTo>
                  <a:lnTo>
                    <a:pt x="6075680" y="8902"/>
                  </a:lnTo>
                  <a:lnTo>
                    <a:pt x="6075680" y="7620"/>
                  </a:lnTo>
                  <a:close/>
                </a:path>
                <a:path w="8597900" h="9525">
                  <a:moveTo>
                    <a:pt x="8597900" y="12"/>
                  </a:moveTo>
                  <a:lnTo>
                    <a:pt x="7767320" y="12"/>
                  </a:lnTo>
                  <a:lnTo>
                    <a:pt x="7767320" y="1270"/>
                  </a:lnTo>
                  <a:lnTo>
                    <a:pt x="7759700" y="1270"/>
                  </a:lnTo>
                  <a:lnTo>
                    <a:pt x="7759700" y="2552"/>
                  </a:lnTo>
                  <a:lnTo>
                    <a:pt x="7753350" y="2552"/>
                  </a:lnTo>
                  <a:lnTo>
                    <a:pt x="7753350" y="3810"/>
                  </a:lnTo>
                  <a:lnTo>
                    <a:pt x="7747000" y="3810"/>
                  </a:lnTo>
                  <a:lnTo>
                    <a:pt x="7747000" y="5080"/>
                  </a:lnTo>
                  <a:lnTo>
                    <a:pt x="7739380" y="5080"/>
                  </a:lnTo>
                  <a:lnTo>
                    <a:pt x="7739380" y="6362"/>
                  </a:lnTo>
                  <a:lnTo>
                    <a:pt x="7733030" y="6362"/>
                  </a:lnTo>
                  <a:lnTo>
                    <a:pt x="7733030" y="7620"/>
                  </a:lnTo>
                  <a:lnTo>
                    <a:pt x="7725410" y="7620"/>
                  </a:lnTo>
                  <a:lnTo>
                    <a:pt x="7725410" y="8902"/>
                  </a:lnTo>
                  <a:lnTo>
                    <a:pt x="8562327" y="8902"/>
                  </a:lnTo>
                  <a:lnTo>
                    <a:pt x="8562327" y="7620"/>
                  </a:lnTo>
                  <a:lnTo>
                    <a:pt x="8568677" y="7620"/>
                  </a:lnTo>
                  <a:lnTo>
                    <a:pt x="8568677" y="6362"/>
                  </a:lnTo>
                  <a:lnTo>
                    <a:pt x="8575027" y="6362"/>
                  </a:lnTo>
                  <a:lnTo>
                    <a:pt x="8575027" y="5080"/>
                  </a:lnTo>
                  <a:lnTo>
                    <a:pt x="8580120" y="5080"/>
                  </a:lnTo>
                  <a:lnTo>
                    <a:pt x="8580120" y="3810"/>
                  </a:lnTo>
                  <a:lnTo>
                    <a:pt x="8586470" y="3810"/>
                  </a:lnTo>
                  <a:lnTo>
                    <a:pt x="8586470" y="2552"/>
                  </a:lnTo>
                  <a:lnTo>
                    <a:pt x="8592820" y="2552"/>
                  </a:lnTo>
                  <a:lnTo>
                    <a:pt x="8592820" y="1270"/>
                  </a:lnTo>
                  <a:lnTo>
                    <a:pt x="8597900" y="1270"/>
                  </a:lnTo>
                  <a:lnTo>
                    <a:pt x="8597900" y="12"/>
                  </a:lnTo>
                  <a:close/>
                </a:path>
              </a:pathLst>
            </a:custGeom>
            <a:solidFill>
              <a:srgbClr val="00AD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7260" cy="8890"/>
            </a:xfrm>
            <a:custGeom>
              <a:avLst/>
              <a:gdLst/>
              <a:ahLst/>
              <a:cxnLst/>
              <a:rect l="l" t="t" r="r" b="b"/>
              <a:pathLst>
                <a:path w="8557260" h="8890">
                  <a:moveTo>
                    <a:pt x="1139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16317" y="8890"/>
                  </a:lnTo>
                  <a:lnTo>
                    <a:pt x="1116317" y="7620"/>
                  </a:lnTo>
                  <a:lnTo>
                    <a:pt x="1120140" y="7620"/>
                  </a:lnTo>
                  <a:lnTo>
                    <a:pt x="1120140" y="6350"/>
                  </a:lnTo>
                  <a:lnTo>
                    <a:pt x="1123950" y="6350"/>
                  </a:lnTo>
                  <a:lnTo>
                    <a:pt x="1123950" y="5080"/>
                  </a:lnTo>
                  <a:lnTo>
                    <a:pt x="1127760" y="5080"/>
                  </a:lnTo>
                  <a:lnTo>
                    <a:pt x="1127760" y="3810"/>
                  </a:lnTo>
                  <a:lnTo>
                    <a:pt x="1131570" y="3810"/>
                  </a:lnTo>
                  <a:lnTo>
                    <a:pt x="1131570" y="2540"/>
                  </a:lnTo>
                  <a:lnTo>
                    <a:pt x="1135380" y="2540"/>
                  </a:lnTo>
                  <a:lnTo>
                    <a:pt x="1135380" y="1270"/>
                  </a:lnTo>
                  <a:lnTo>
                    <a:pt x="1139190" y="1270"/>
                  </a:lnTo>
                  <a:lnTo>
                    <a:pt x="1139190" y="0"/>
                  </a:lnTo>
                  <a:close/>
                </a:path>
                <a:path w="8557260" h="8890">
                  <a:moveTo>
                    <a:pt x="6127750" y="7620"/>
                  </a:moveTo>
                  <a:lnTo>
                    <a:pt x="6120130" y="7620"/>
                  </a:lnTo>
                  <a:lnTo>
                    <a:pt x="6120130" y="6362"/>
                  </a:lnTo>
                  <a:lnTo>
                    <a:pt x="6112497" y="6362"/>
                  </a:lnTo>
                  <a:lnTo>
                    <a:pt x="6112497" y="5080"/>
                  </a:lnTo>
                  <a:lnTo>
                    <a:pt x="6104890" y="5080"/>
                  </a:lnTo>
                  <a:lnTo>
                    <a:pt x="6104890" y="3822"/>
                  </a:lnTo>
                  <a:lnTo>
                    <a:pt x="6098540" y="3822"/>
                  </a:lnTo>
                  <a:lnTo>
                    <a:pt x="6098540" y="2540"/>
                  </a:lnTo>
                  <a:lnTo>
                    <a:pt x="6090920" y="2540"/>
                  </a:lnTo>
                  <a:lnTo>
                    <a:pt x="6090920" y="1270"/>
                  </a:lnTo>
                  <a:lnTo>
                    <a:pt x="6083300" y="1270"/>
                  </a:lnTo>
                  <a:lnTo>
                    <a:pt x="6083300" y="12"/>
                  </a:lnTo>
                  <a:lnTo>
                    <a:pt x="4734560" y="12"/>
                  </a:lnTo>
                  <a:lnTo>
                    <a:pt x="4734560" y="1270"/>
                  </a:lnTo>
                  <a:lnTo>
                    <a:pt x="4744720" y="1270"/>
                  </a:lnTo>
                  <a:lnTo>
                    <a:pt x="4744720" y="2540"/>
                  </a:lnTo>
                  <a:lnTo>
                    <a:pt x="4756150" y="2540"/>
                  </a:lnTo>
                  <a:lnTo>
                    <a:pt x="4756150" y="3822"/>
                  </a:lnTo>
                  <a:lnTo>
                    <a:pt x="4766310" y="3822"/>
                  </a:lnTo>
                  <a:lnTo>
                    <a:pt x="4766310" y="5080"/>
                  </a:lnTo>
                  <a:lnTo>
                    <a:pt x="4777740" y="5080"/>
                  </a:lnTo>
                  <a:lnTo>
                    <a:pt x="4777740" y="6362"/>
                  </a:lnTo>
                  <a:lnTo>
                    <a:pt x="4789170" y="6362"/>
                  </a:lnTo>
                  <a:lnTo>
                    <a:pt x="4789170" y="7620"/>
                  </a:lnTo>
                  <a:lnTo>
                    <a:pt x="4799330" y="7620"/>
                  </a:lnTo>
                  <a:lnTo>
                    <a:pt x="4799330" y="8890"/>
                  </a:lnTo>
                  <a:lnTo>
                    <a:pt x="6127750" y="8890"/>
                  </a:lnTo>
                  <a:lnTo>
                    <a:pt x="6127750" y="7620"/>
                  </a:lnTo>
                  <a:close/>
                </a:path>
                <a:path w="8557260" h="8890">
                  <a:moveTo>
                    <a:pt x="8557260" y="12"/>
                  </a:moveTo>
                  <a:lnTo>
                    <a:pt x="7719060" y="12"/>
                  </a:lnTo>
                  <a:lnTo>
                    <a:pt x="7719060" y="1270"/>
                  </a:lnTo>
                  <a:lnTo>
                    <a:pt x="7712710" y="1270"/>
                  </a:lnTo>
                  <a:lnTo>
                    <a:pt x="7712710" y="2540"/>
                  </a:lnTo>
                  <a:lnTo>
                    <a:pt x="7705090" y="2540"/>
                  </a:lnTo>
                  <a:lnTo>
                    <a:pt x="7705090" y="3822"/>
                  </a:lnTo>
                  <a:lnTo>
                    <a:pt x="7698740" y="3822"/>
                  </a:lnTo>
                  <a:lnTo>
                    <a:pt x="7698740" y="5080"/>
                  </a:lnTo>
                  <a:lnTo>
                    <a:pt x="7692390" y="5080"/>
                  </a:lnTo>
                  <a:lnTo>
                    <a:pt x="7692390" y="6362"/>
                  </a:lnTo>
                  <a:lnTo>
                    <a:pt x="7684770" y="6362"/>
                  </a:lnTo>
                  <a:lnTo>
                    <a:pt x="7684770" y="7620"/>
                  </a:lnTo>
                  <a:lnTo>
                    <a:pt x="7678420" y="7620"/>
                  </a:lnTo>
                  <a:lnTo>
                    <a:pt x="7678420" y="8890"/>
                  </a:lnTo>
                  <a:lnTo>
                    <a:pt x="8521700" y="8890"/>
                  </a:lnTo>
                  <a:lnTo>
                    <a:pt x="8521700" y="7620"/>
                  </a:lnTo>
                  <a:lnTo>
                    <a:pt x="8526780" y="7620"/>
                  </a:lnTo>
                  <a:lnTo>
                    <a:pt x="8526780" y="6362"/>
                  </a:lnTo>
                  <a:lnTo>
                    <a:pt x="8533130" y="6362"/>
                  </a:lnTo>
                  <a:lnTo>
                    <a:pt x="8533130" y="5080"/>
                  </a:lnTo>
                  <a:lnTo>
                    <a:pt x="8539480" y="5080"/>
                  </a:lnTo>
                  <a:lnTo>
                    <a:pt x="8539480" y="3822"/>
                  </a:lnTo>
                  <a:lnTo>
                    <a:pt x="8544560" y="3822"/>
                  </a:lnTo>
                  <a:lnTo>
                    <a:pt x="8544560" y="2540"/>
                  </a:lnTo>
                  <a:lnTo>
                    <a:pt x="8550910" y="2540"/>
                  </a:lnTo>
                  <a:lnTo>
                    <a:pt x="8550910" y="1270"/>
                  </a:lnTo>
                  <a:lnTo>
                    <a:pt x="8557260" y="1270"/>
                  </a:lnTo>
                  <a:lnTo>
                    <a:pt x="8557260" y="12"/>
                  </a:lnTo>
                  <a:close/>
                </a:path>
              </a:pathLst>
            </a:custGeom>
            <a:solidFill>
              <a:srgbClr val="00A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5350" cy="10795"/>
            </a:xfrm>
            <a:custGeom>
              <a:avLst/>
              <a:gdLst/>
              <a:ahLst/>
              <a:cxnLst/>
              <a:rect l="l" t="t" r="r" b="b"/>
              <a:pathLst>
                <a:path w="8515350" h="10795">
                  <a:moveTo>
                    <a:pt x="111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84567" y="10160"/>
                  </a:lnTo>
                  <a:lnTo>
                    <a:pt x="1084567" y="8890"/>
                  </a:lnTo>
                  <a:lnTo>
                    <a:pt x="1088390" y="8890"/>
                  </a:lnTo>
                  <a:lnTo>
                    <a:pt x="1088390" y="7620"/>
                  </a:lnTo>
                  <a:lnTo>
                    <a:pt x="1092200" y="7620"/>
                  </a:lnTo>
                  <a:lnTo>
                    <a:pt x="1092200" y="6350"/>
                  </a:lnTo>
                  <a:lnTo>
                    <a:pt x="1096010" y="6350"/>
                  </a:lnTo>
                  <a:lnTo>
                    <a:pt x="1096010" y="5080"/>
                  </a:lnTo>
                  <a:lnTo>
                    <a:pt x="1099820" y="5080"/>
                  </a:lnTo>
                  <a:lnTo>
                    <a:pt x="1099820" y="3810"/>
                  </a:lnTo>
                  <a:lnTo>
                    <a:pt x="1103630" y="3810"/>
                  </a:lnTo>
                  <a:lnTo>
                    <a:pt x="1103630" y="2540"/>
                  </a:lnTo>
                  <a:lnTo>
                    <a:pt x="1108710" y="2540"/>
                  </a:lnTo>
                  <a:lnTo>
                    <a:pt x="1108710" y="1270"/>
                  </a:lnTo>
                  <a:lnTo>
                    <a:pt x="1112520" y="1270"/>
                  </a:lnTo>
                  <a:lnTo>
                    <a:pt x="1112520" y="0"/>
                  </a:lnTo>
                  <a:close/>
                </a:path>
                <a:path w="8515350" h="10795">
                  <a:moveTo>
                    <a:pt x="6198870" y="8890"/>
                  </a:moveTo>
                  <a:lnTo>
                    <a:pt x="6187440" y="8890"/>
                  </a:lnTo>
                  <a:lnTo>
                    <a:pt x="6187440" y="7632"/>
                  </a:lnTo>
                  <a:lnTo>
                    <a:pt x="6177280" y="7632"/>
                  </a:lnTo>
                  <a:lnTo>
                    <a:pt x="6177280" y="6350"/>
                  </a:lnTo>
                  <a:lnTo>
                    <a:pt x="6167120" y="6350"/>
                  </a:lnTo>
                  <a:lnTo>
                    <a:pt x="6167120" y="5080"/>
                  </a:lnTo>
                  <a:lnTo>
                    <a:pt x="6160770" y="5080"/>
                  </a:lnTo>
                  <a:lnTo>
                    <a:pt x="6160770" y="3822"/>
                  </a:lnTo>
                  <a:lnTo>
                    <a:pt x="6150610" y="3822"/>
                  </a:lnTo>
                  <a:lnTo>
                    <a:pt x="6150610" y="2540"/>
                  </a:lnTo>
                  <a:lnTo>
                    <a:pt x="6142990" y="2540"/>
                  </a:lnTo>
                  <a:lnTo>
                    <a:pt x="6142990" y="1282"/>
                  </a:lnTo>
                  <a:lnTo>
                    <a:pt x="6135370" y="1282"/>
                  </a:lnTo>
                  <a:lnTo>
                    <a:pt x="6135370" y="0"/>
                  </a:lnTo>
                  <a:lnTo>
                    <a:pt x="4810760" y="0"/>
                  </a:lnTo>
                  <a:lnTo>
                    <a:pt x="4810760" y="1282"/>
                  </a:lnTo>
                  <a:lnTo>
                    <a:pt x="4820920" y="1282"/>
                  </a:lnTo>
                  <a:lnTo>
                    <a:pt x="4820920" y="2540"/>
                  </a:lnTo>
                  <a:lnTo>
                    <a:pt x="4832350" y="2540"/>
                  </a:lnTo>
                  <a:lnTo>
                    <a:pt x="4832350" y="3822"/>
                  </a:lnTo>
                  <a:lnTo>
                    <a:pt x="4842510" y="3822"/>
                  </a:lnTo>
                  <a:lnTo>
                    <a:pt x="4842510" y="5080"/>
                  </a:lnTo>
                  <a:lnTo>
                    <a:pt x="4853940" y="5080"/>
                  </a:lnTo>
                  <a:lnTo>
                    <a:pt x="4853940" y="6350"/>
                  </a:lnTo>
                  <a:lnTo>
                    <a:pt x="4864100" y="6350"/>
                  </a:lnTo>
                  <a:lnTo>
                    <a:pt x="4864100" y="7632"/>
                  </a:lnTo>
                  <a:lnTo>
                    <a:pt x="4875530" y="7632"/>
                  </a:lnTo>
                  <a:lnTo>
                    <a:pt x="4875530" y="8890"/>
                  </a:lnTo>
                  <a:lnTo>
                    <a:pt x="4885690" y="8890"/>
                  </a:lnTo>
                  <a:lnTo>
                    <a:pt x="4885690" y="10172"/>
                  </a:lnTo>
                  <a:lnTo>
                    <a:pt x="6198870" y="10172"/>
                  </a:lnTo>
                  <a:lnTo>
                    <a:pt x="6198870" y="8890"/>
                  </a:lnTo>
                  <a:close/>
                </a:path>
                <a:path w="8515350" h="10795">
                  <a:moveTo>
                    <a:pt x="8515350" y="0"/>
                  </a:moveTo>
                  <a:lnTo>
                    <a:pt x="7670800" y="0"/>
                  </a:lnTo>
                  <a:lnTo>
                    <a:pt x="7670800" y="1282"/>
                  </a:lnTo>
                  <a:lnTo>
                    <a:pt x="7664450" y="1282"/>
                  </a:lnTo>
                  <a:lnTo>
                    <a:pt x="7664450" y="2540"/>
                  </a:lnTo>
                  <a:lnTo>
                    <a:pt x="7658100" y="2540"/>
                  </a:lnTo>
                  <a:lnTo>
                    <a:pt x="7658100" y="3822"/>
                  </a:lnTo>
                  <a:lnTo>
                    <a:pt x="7650480" y="3822"/>
                  </a:lnTo>
                  <a:lnTo>
                    <a:pt x="7650480" y="5080"/>
                  </a:lnTo>
                  <a:lnTo>
                    <a:pt x="7644130" y="5080"/>
                  </a:lnTo>
                  <a:lnTo>
                    <a:pt x="7644130" y="6350"/>
                  </a:lnTo>
                  <a:lnTo>
                    <a:pt x="7636510" y="6350"/>
                  </a:lnTo>
                  <a:lnTo>
                    <a:pt x="7636510" y="7632"/>
                  </a:lnTo>
                  <a:lnTo>
                    <a:pt x="7630160" y="7632"/>
                  </a:lnTo>
                  <a:lnTo>
                    <a:pt x="7630160" y="8890"/>
                  </a:lnTo>
                  <a:lnTo>
                    <a:pt x="7623810" y="8890"/>
                  </a:lnTo>
                  <a:lnTo>
                    <a:pt x="7623810" y="10172"/>
                  </a:lnTo>
                  <a:lnTo>
                    <a:pt x="8473427" y="10172"/>
                  </a:lnTo>
                  <a:lnTo>
                    <a:pt x="8473427" y="8890"/>
                  </a:lnTo>
                  <a:lnTo>
                    <a:pt x="8479777" y="8890"/>
                  </a:lnTo>
                  <a:lnTo>
                    <a:pt x="8479777" y="7632"/>
                  </a:lnTo>
                  <a:lnTo>
                    <a:pt x="8486127" y="7632"/>
                  </a:lnTo>
                  <a:lnTo>
                    <a:pt x="8486127" y="6350"/>
                  </a:lnTo>
                  <a:lnTo>
                    <a:pt x="8491220" y="6350"/>
                  </a:lnTo>
                  <a:lnTo>
                    <a:pt x="8491220" y="5080"/>
                  </a:lnTo>
                  <a:lnTo>
                    <a:pt x="8497570" y="5080"/>
                  </a:lnTo>
                  <a:lnTo>
                    <a:pt x="8497570" y="3822"/>
                  </a:lnTo>
                  <a:lnTo>
                    <a:pt x="8503920" y="3822"/>
                  </a:lnTo>
                  <a:lnTo>
                    <a:pt x="8503920" y="2540"/>
                  </a:lnTo>
                  <a:lnTo>
                    <a:pt x="8509000" y="2540"/>
                  </a:lnTo>
                  <a:lnTo>
                    <a:pt x="8509000" y="1282"/>
                  </a:lnTo>
                  <a:lnTo>
                    <a:pt x="8515350" y="1282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00A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68360" cy="8890"/>
            </a:xfrm>
            <a:custGeom>
              <a:avLst/>
              <a:gdLst/>
              <a:ahLst/>
              <a:cxnLst/>
              <a:rect l="l" t="t" r="r" b="b"/>
              <a:pathLst>
                <a:path w="8468360" h="8890">
                  <a:moveTo>
                    <a:pt x="1080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60450" y="7620"/>
                  </a:lnTo>
                  <a:lnTo>
                    <a:pt x="1060450" y="6350"/>
                  </a:lnTo>
                  <a:lnTo>
                    <a:pt x="1064260" y="6350"/>
                  </a:lnTo>
                  <a:lnTo>
                    <a:pt x="1064260" y="5080"/>
                  </a:lnTo>
                  <a:lnTo>
                    <a:pt x="1069340" y="5080"/>
                  </a:lnTo>
                  <a:lnTo>
                    <a:pt x="1069340" y="3810"/>
                  </a:lnTo>
                  <a:lnTo>
                    <a:pt x="1073150" y="3810"/>
                  </a:lnTo>
                  <a:lnTo>
                    <a:pt x="1073150" y="2540"/>
                  </a:lnTo>
                  <a:lnTo>
                    <a:pt x="1076960" y="2540"/>
                  </a:lnTo>
                  <a:lnTo>
                    <a:pt x="1076960" y="1270"/>
                  </a:lnTo>
                  <a:lnTo>
                    <a:pt x="1080770" y="1270"/>
                  </a:lnTo>
                  <a:lnTo>
                    <a:pt x="1080770" y="0"/>
                  </a:lnTo>
                  <a:close/>
                </a:path>
                <a:path w="8468360" h="8890">
                  <a:moveTo>
                    <a:pt x="6272530" y="7620"/>
                  </a:moveTo>
                  <a:lnTo>
                    <a:pt x="6262357" y="7620"/>
                  </a:lnTo>
                  <a:lnTo>
                    <a:pt x="6262357" y="6362"/>
                  </a:lnTo>
                  <a:lnTo>
                    <a:pt x="6252210" y="6362"/>
                  </a:lnTo>
                  <a:lnTo>
                    <a:pt x="6252210" y="5080"/>
                  </a:lnTo>
                  <a:lnTo>
                    <a:pt x="6240780" y="5080"/>
                  </a:lnTo>
                  <a:lnTo>
                    <a:pt x="6240780" y="3822"/>
                  </a:lnTo>
                  <a:lnTo>
                    <a:pt x="6230620" y="3822"/>
                  </a:lnTo>
                  <a:lnTo>
                    <a:pt x="6230620" y="2540"/>
                  </a:lnTo>
                  <a:lnTo>
                    <a:pt x="6219190" y="2540"/>
                  </a:lnTo>
                  <a:lnTo>
                    <a:pt x="6219190" y="1270"/>
                  </a:lnTo>
                  <a:lnTo>
                    <a:pt x="6209030" y="1270"/>
                  </a:lnTo>
                  <a:lnTo>
                    <a:pt x="6209030" y="12"/>
                  </a:lnTo>
                  <a:lnTo>
                    <a:pt x="4897120" y="12"/>
                  </a:lnTo>
                  <a:lnTo>
                    <a:pt x="4897120" y="1270"/>
                  </a:lnTo>
                  <a:lnTo>
                    <a:pt x="4908550" y="1270"/>
                  </a:lnTo>
                  <a:lnTo>
                    <a:pt x="4908550" y="2540"/>
                  </a:lnTo>
                  <a:lnTo>
                    <a:pt x="4918710" y="2540"/>
                  </a:lnTo>
                  <a:lnTo>
                    <a:pt x="4918710" y="3822"/>
                  </a:lnTo>
                  <a:lnTo>
                    <a:pt x="4930140" y="3822"/>
                  </a:lnTo>
                  <a:lnTo>
                    <a:pt x="4930140" y="5080"/>
                  </a:lnTo>
                  <a:lnTo>
                    <a:pt x="4940300" y="5080"/>
                  </a:lnTo>
                  <a:lnTo>
                    <a:pt x="4940300" y="6362"/>
                  </a:lnTo>
                  <a:lnTo>
                    <a:pt x="4951730" y="6362"/>
                  </a:lnTo>
                  <a:lnTo>
                    <a:pt x="4951730" y="7620"/>
                  </a:lnTo>
                  <a:lnTo>
                    <a:pt x="4961890" y="7620"/>
                  </a:lnTo>
                  <a:lnTo>
                    <a:pt x="4961890" y="8890"/>
                  </a:lnTo>
                  <a:lnTo>
                    <a:pt x="6272530" y="8890"/>
                  </a:lnTo>
                  <a:lnTo>
                    <a:pt x="6272530" y="7620"/>
                  </a:lnTo>
                  <a:close/>
                </a:path>
                <a:path w="8468360" h="8890">
                  <a:moveTo>
                    <a:pt x="8468360" y="12"/>
                  </a:moveTo>
                  <a:lnTo>
                    <a:pt x="7616190" y="12"/>
                  </a:lnTo>
                  <a:lnTo>
                    <a:pt x="7616190" y="1270"/>
                  </a:lnTo>
                  <a:lnTo>
                    <a:pt x="7609840" y="1270"/>
                  </a:lnTo>
                  <a:lnTo>
                    <a:pt x="7609840" y="2540"/>
                  </a:lnTo>
                  <a:lnTo>
                    <a:pt x="7603490" y="2540"/>
                  </a:lnTo>
                  <a:lnTo>
                    <a:pt x="7603490" y="3822"/>
                  </a:lnTo>
                  <a:lnTo>
                    <a:pt x="7595870" y="3822"/>
                  </a:lnTo>
                  <a:lnTo>
                    <a:pt x="7595870" y="5080"/>
                  </a:lnTo>
                  <a:lnTo>
                    <a:pt x="7592060" y="5080"/>
                  </a:lnTo>
                  <a:lnTo>
                    <a:pt x="7592060" y="6362"/>
                  </a:lnTo>
                  <a:lnTo>
                    <a:pt x="7578090" y="6362"/>
                  </a:lnTo>
                  <a:lnTo>
                    <a:pt x="7578090" y="7620"/>
                  </a:lnTo>
                  <a:lnTo>
                    <a:pt x="7567930" y="7620"/>
                  </a:lnTo>
                  <a:lnTo>
                    <a:pt x="7567930" y="8890"/>
                  </a:lnTo>
                  <a:lnTo>
                    <a:pt x="8432800" y="8890"/>
                  </a:lnTo>
                  <a:lnTo>
                    <a:pt x="8432800" y="7620"/>
                  </a:lnTo>
                  <a:lnTo>
                    <a:pt x="8437880" y="7620"/>
                  </a:lnTo>
                  <a:lnTo>
                    <a:pt x="8437880" y="6362"/>
                  </a:lnTo>
                  <a:lnTo>
                    <a:pt x="8444230" y="6362"/>
                  </a:lnTo>
                  <a:lnTo>
                    <a:pt x="8444230" y="5080"/>
                  </a:lnTo>
                  <a:lnTo>
                    <a:pt x="8450580" y="5080"/>
                  </a:lnTo>
                  <a:lnTo>
                    <a:pt x="8450580" y="3822"/>
                  </a:lnTo>
                  <a:lnTo>
                    <a:pt x="8455660" y="3822"/>
                  </a:lnTo>
                  <a:lnTo>
                    <a:pt x="8455660" y="2540"/>
                  </a:lnTo>
                  <a:lnTo>
                    <a:pt x="8462010" y="2540"/>
                  </a:lnTo>
                  <a:lnTo>
                    <a:pt x="8462010" y="1270"/>
                  </a:lnTo>
                  <a:lnTo>
                    <a:pt x="8468360" y="1270"/>
                  </a:lnTo>
                  <a:lnTo>
                    <a:pt x="8468360" y="12"/>
                  </a:lnTo>
                  <a:close/>
                </a:path>
              </a:pathLst>
            </a:custGeom>
            <a:solidFill>
              <a:srgbClr val="00B0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36030" y="6350"/>
                  </a:move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6336030" y="7632"/>
                  </a:lnTo>
                  <a:lnTo>
                    <a:pt x="6336030" y="6350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85190" cy="7620"/>
            </a:xfrm>
            <a:custGeom>
              <a:avLst/>
              <a:gdLst/>
              <a:ahLst/>
              <a:cxnLst/>
              <a:rect l="l" t="t" r="r" b="b"/>
              <a:pathLst>
                <a:path w="885190" h="762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85190" h="762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025130" h="10159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3790" cy="7620"/>
            </a:xfrm>
            <a:custGeom>
              <a:avLst/>
              <a:gdLst/>
              <a:ahLst/>
              <a:cxnLst/>
              <a:rect l="l" t="t" r="r" b="b"/>
              <a:pathLst>
                <a:path w="746379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746379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746379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762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643890" cy="8890"/>
            </a:xfrm>
            <a:custGeom>
              <a:avLst/>
              <a:gdLst/>
              <a:ahLst/>
              <a:cxnLst/>
              <a:rect l="l" t="t" r="r" b="b"/>
              <a:pathLst>
                <a:path w="643890" h="8890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643890" h="8890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643890" h="8890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821170" cy="7620"/>
            </a:xfrm>
            <a:custGeom>
              <a:avLst/>
              <a:gdLst/>
              <a:ahLst/>
              <a:cxnLst/>
              <a:rect l="l" t="t" r="r" b="b"/>
              <a:pathLst>
                <a:path w="682117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2117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2117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21170" h="7620">
                  <a:moveTo>
                    <a:pt x="6821170" y="1282"/>
                  </a:move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0890" y="2540"/>
                  </a:move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51550" y="445769"/>
              <a:ext cx="2202180" cy="11430"/>
            </a:xfrm>
            <a:custGeom>
              <a:avLst/>
              <a:gdLst/>
              <a:ahLst/>
              <a:cxnLst/>
              <a:rect l="l" t="t" r="r" b="b"/>
              <a:pathLst>
                <a:path w="2202179" h="11429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2202179" h="11429">
                  <a:moveTo>
                    <a:pt x="215900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5720" y="8890"/>
                  </a:lnTo>
                  <a:lnTo>
                    <a:pt x="4572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2147570" y="11430"/>
                  </a:lnTo>
                  <a:lnTo>
                    <a:pt x="2147570" y="10172"/>
                  </a:lnTo>
                  <a:lnTo>
                    <a:pt x="2152650" y="10172"/>
                  </a:lnTo>
                  <a:lnTo>
                    <a:pt x="2152650" y="8890"/>
                  </a:lnTo>
                  <a:lnTo>
                    <a:pt x="2159000" y="8890"/>
                  </a:lnTo>
                  <a:lnTo>
                    <a:pt x="2159000" y="7620"/>
                  </a:lnTo>
                  <a:close/>
                </a:path>
                <a:path w="2202179" h="11429">
                  <a:moveTo>
                    <a:pt x="218821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2165350" y="6350"/>
                  </a:lnTo>
                  <a:lnTo>
                    <a:pt x="2165350" y="762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0430" y="5080"/>
                  </a:lnTo>
                  <a:lnTo>
                    <a:pt x="2176780" y="5080"/>
                  </a:lnTo>
                  <a:lnTo>
                    <a:pt x="2176780" y="3822"/>
                  </a:lnTo>
                  <a:lnTo>
                    <a:pt x="2181860" y="3822"/>
                  </a:lnTo>
                  <a:lnTo>
                    <a:pt x="2181860" y="2540"/>
                  </a:lnTo>
                  <a:lnTo>
                    <a:pt x="2188210" y="2540"/>
                  </a:lnTo>
                  <a:lnTo>
                    <a:pt x="2188210" y="1270"/>
                  </a:lnTo>
                  <a:close/>
                </a:path>
                <a:path w="2202179" h="11429">
                  <a:moveTo>
                    <a:pt x="2202180" y="0"/>
                  </a:moveTo>
                  <a:lnTo>
                    <a:pt x="2194560" y="0"/>
                  </a:lnTo>
                  <a:lnTo>
                    <a:pt x="2194560" y="127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294120" y="499109"/>
              <a:ext cx="1705610" cy="10160"/>
            </a:xfrm>
            <a:custGeom>
              <a:avLst/>
              <a:gdLst/>
              <a:ahLst/>
              <a:cxnLst/>
              <a:rect l="l" t="t" r="r" b="b"/>
              <a:pathLst>
                <a:path w="1705609" h="10159">
                  <a:moveTo>
                    <a:pt x="1682750" y="5080"/>
                  </a:moveTo>
                  <a:lnTo>
                    <a:pt x="25400" y="5080"/>
                  </a:lnTo>
                  <a:lnTo>
                    <a:pt x="25400" y="6350"/>
                  </a:lnTo>
                  <a:lnTo>
                    <a:pt x="30480" y="6350"/>
                  </a:lnTo>
                  <a:lnTo>
                    <a:pt x="30480" y="7632"/>
                  </a:lnTo>
                  <a:lnTo>
                    <a:pt x="38100" y="7632"/>
                  </a:lnTo>
                  <a:lnTo>
                    <a:pt x="38100" y="8890"/>
                  </a:lnTo>
                  <a:lnTo>
                    <a:pt x="45720" y="8890"/>
                  </a:lnTo>
                  <a:lnTo>
                    <a:pt x="45707" y="10160"/>
                  </a:lnTo>
                  <a:lnTo>
                    <a:pt x="1664970" y="10160"/>
                  </a:lnTo>
                  <a:lnTo>
                    <a:pt x="1664970" y="8890"/>
                  </a:lnTo>
                  <a:lnTo>
                    <a:pt x="1670050" y="8890"/>
                  </a:lnTo>
                  <a:lnTo>
                    <a:pt x="1670050" y="7632"/>
                  </a:lnTo>
                  <a:lnTo>
                    <a:pt x="1676400" y="7632"/>
                  </a:lnTo>
                  <a:lnTo>
                    <a:pt x="1676400" y="6350"/>
                  </a:lnTo>
                  <a:lnTo>
                    <a:pt x="1682750" y="6350"/>
                  </a:lnTo>
                  <a:lnTo>
                    <a:pt x="1682750" y="5080"/>
                  </a:lnTo>
                  <a:close/>
                </a:path>
                <a:path w="1705609" h="10159">
                  <a:moveTo>
                    <a:pt x="170561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1687830" y="3810"/>
                  </a:lnTo>
                  <a:lnTo>
                    <a:pt x="1687830" y="5080"/>
                  </a:lnTo>
                  <a:lnTo>
                    <a:pt x="1694180" y="5080"/>
                  </a:lnTo>
                  <a:lnTo>
                    <a:pt x="1694180" y="3810"/>
                  </a:lnTo>
                  <a:lnTo>
                    <a:pt x="1694180" y="2540"/>
                  </a:lnTo>
                  <a:lnTo>
                    <a:pt x="1699260" y="2540"/>
                  </a:lnTo>
                  <a:lnTo>
                    <a:pt x="1699260" y="1282"/>
                  </a:lnTo>
                  <a:lnTo>
                    <a:pt x="1705610" y="1282"/>
                  </a:lnTo>
                  <a:lnTo>
                    <a:pt x="170561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" name="object 139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140" name="object 140"/>
            <p:cNvSpPr/>
            <p:nvPr/>
          </p:nvSpPr>
          <p:spPr>
            <a:xfrm>
              <a:off x="6277610" y="496569"/>
              <a:ext cx="1739900" cy="2540"/>
            </a:xfrm>
            <a:custGeom>
              <a:avLst/>
              <a:gdLst/>
              <a:ahLst/>
              <a:cxnLst/>
              <a:rect l="l" t="t" r="r" b="b"/>
              <a:pathLst>
                <a:path w="1739900" h="254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254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254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954520" y="591819"/>
              <a:ext cx="398780" cy="8890"/>
            </a:xfrm>
            <a:custGeom>
              <a:avLst/>
              <a:gdLst/>
              <a:ahLst/>
              <a:cxnLst/>
              <a:rect l="l" t="t" r="r" b="b"/>
              <a:pathLst>
                <a:path w="398779" h="889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398779" h="8890">
                  <a:moveTo>
                    <a:pt x="113030" y="6350"/>
                  </a:moveTo>
                  <a:lnTo>
                    <a:pt x="74930" y="6350"/>
                  </a:lnTo>
                  <a:lnTo>
                    <a:pt x="74930" y="762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  <a:path w="398779" h="8890">
                  <a:moveTo>
                    <a:pt x="226060" y="7620"/>
                  </a:moveTo>
                  <a:lnTo>
                    <a:pt x="224790" y="7620"/>
                  </a:lnTo>
                  <a:lnTo>
                    <a:pt x="224790" y="8890"/>
                  </a:lnTo>
                  <a:lnTo>
                    <a:pt x="226060" y="8890"/>
                  </a:lnTo>
                  <a:lnTo>
                    <a:pt x="226060" y="7620"/>
                  </a:lnTo>
                  <a:close/>
                </a:path>
                <a:path w="398779" h="8890">
                  <a:moveTo>
                    <a:pt x="273050" y="6350"/>
                  </a:moveTo>
                  <a:lnTo>
                    <a:pt x="242570" y="6350"/>
                  </a:lnTo>
                  <a:lnTo>
                    <a:pt x="242570" y="7620"/>
                  </a:lnTo>
                  <a:lnTo>
                    <a:pt x="273050" y="7620"/>
                  </a:lnTo>
                  <a:lnTo>
                    <a:pt x="273050" y="6350"/>
                  </a:lnTo>
                  <a:close/>
                </a:path>
                <a:path w="398779" h="8890">
                  <a:moveTo>
                    <a:pt x="398780" y="0"/>
                  </a:moveTo>
                  <a:lnTo>
                    <a:pt x="386080" y="0"/>
                  </a:lnTo>
                  <a:lnTo>
                    <a:pt x="386080" y="1270"/>
                  </a:lnTo>
                  <a:lnTo>
                    <a:pt x="398780" y="1270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9211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dbl" strike="dblStrike" spc="450" dirty="0">
                <a:uFill>
                  <a:solidFill>
                    <a:srgbClr val="00C0DC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u="dbl" strike="dblStrike" spc="-5" dirty="0">
                <a:uFill>
                  <a:solidFill>
                    <a:srgbClr val="00C0DC"/>
                  </a:solidFill>
                </a:uFill>
              </a:rPr>
              <a:t>F</a:t>
            </a:r>
            <a:r>
              <a:rPr u="dbl" strike="dblStrike" spc="-5" dirty="0">
                <a:uFill>
                  <a:solidFill>
                    <a:srgbClr val="00C0DC"/>
                  </a:solidFill>
                </a:uFill>
              </a:rPr>
              <a:t>u</a:t>
            </a:r>
            <a:r>
              <a:rPr strike="noStrike" spc="-5" dirty="0"/>
              <a:t>lly Electronic</a:t>
            </a:r>
            <a:r>
              <a:rPr strike="noStrike" spc="-15" dirty="0"/>
              <a:t> </a:t>
            </a:r>
            <a:r>
              <a:rPr strike="dblStrike" dirty="0"/>
              <a:t>Tr</a:t>
            </a:r>
            <a:r>
              <a:rPr strike="sngStrike" dirty="0"/>
              <a:t>an</a:t>
            </a:r>
            <a:r>
              <a:rPr u="dbl" strike="noStrike" dirty="0">
                <a:uFill>
                  <a:solidFill>
                    <a:srgbClr val="00C2DD"/>
                  </a:solidFill>
                </a:uFill>
              </a:rPr>
              <a:t>s</a:t>
            </a:r>
            <a:r>
              <a:rPr u="dbl" strike="dblStrike" dirty="0">
                <a:uFill>
                  <a:solidFill>
                    <a:srgbClr val="00C2DD"/>
                  </a:solidFill>
                </a:uFill>
              </a:rPr>
              <a:t>a</a:t>
            </a:r>
            <a:r>
              <a:rPr strike="dblStrike" dirty="0"/>
              <a:t>c</a:t>
            </a:r>
            <a:r>
              <a:rPr strike="noStrike" dirty="0"/>
              <a:t>ti</a:t>
            </a:r>
            <a:r>
              <a:rPr strike="dblStrike" dirty="0"/>
              <a:t>o</a:t>
            </a:r>
            <a:r>
              <a:rPr strike="noStrike" dirty="0"/>
              <a:t>nal</a:t>
            </a:r>
            <a:endParaRPr strike="noStrike" dirty="0"/>
          </a:p>
        </p:txBody>
      </p:sp>
      <p:sp>
        <p:nvSpPr>
          <p:cNvPr id="151" name="object 151"/>
          <p:cNvSpPr txBox="1"/>
          <p:nvPr/>
        </p:nvSpPr>
        <p:spPr>
          <a:xfrm>
            <a:off x="215900" y="764540"/>
            <a:ext cx="8373745" cy="565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598170" indent="-264795">
              <a:lnSpc>
                <a:spcPct val="100000"/>
              </a:lnSpc>
              <a:spcBef>
                <a:spcPts val="6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981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bi-directional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capabilities.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97535" marR="760730" indent="-264160">
              <a:lnSpc>
                <a:spcPct val="143000"/>
              </a:lnSpc>
              <a:spcBef>
                <a:spcPts val="63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9817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Transactions can be submitted by the customer for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online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update.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97535" marR="487045" indent="-264160">
              <a:lnSpc>
                <a:spcPct val="143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9817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system requires high degree of security and control. 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this environment, web server and application systems are  linked over secure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infrastructure.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97535" marR="5080" indent="-264160">
              <a:lnSpc>
                <a:spcPct val="143000"/>
              </a:lnSpc>
              <a:spcBef>
                <a:spcPts val="64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98170" algn="l"/>
                <a:tab pos="225361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comprises	technology covering computerization, networking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security, inter-bank payment gateway and legal  infrastructure 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36030" y="6350"/>
                  </a:move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6336030" y="7632"/>
                  </a:lnTo>
                  <a:lnTo>
                    <a:pt x="6336030" y="6350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74790" y="7620"/>
                  </a:move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6574790" y="8902"/>
                  </a:lnTo>
                  <a:lnTo>
                    <a:pt x="6574790" y="7620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8890"/>
            </a:xfrm>
            <a:custGeom>
              <a:avLst/>
              <a:gdLst/>
              <a:ahLst/>
              <a:cxnLst/>
              <a:rect l="l" t="t" r="r" b="b"/>
              <a:pathLst>
                <a:path w="802513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02513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02513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8890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97560" cy="8890"/>
            </a:xfrm>
            <a:custGeom>
              <a:avLst/>
              <a:gdLst/>
              <a:ahLst/>
              <a:cxnLst/>
              <a:rect l="l" t="t" r="r" b="b"/>
              <a:pathLst>
                <a:path w="797560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97560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9756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3569"/>
              <a:ext cx="7792720" cy="8255"/>
            </a:xfrm>
            <a:custGeom>
              <a:avLst/>
              <a:gdLst/>
              <a:ahLst/>
              <a:cxnLst/>
              <a:rect l="l" t="t" r="r" b="b"/>
              <a:pathLst>
                <a:path w="7792720" h="8254">
                  <a:moveTo>
                    <a:pt x="75692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56920" y="7620"/>
                  </a:lnTo>
                  <a:lnTo>
                    <a:pt x="756920" y="6350"/>
                  </a:lnTo>
                  <a:close/>
                </a:path>
                <a:path w="7792720" h="8254">
                  <a:moveTo>
                    <a:pt x="7658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763270" y="5080"/>
                  </a:lnTo>
                  <a:lnTo>
                    <a:pt x="763270" y="3810"/>
                  </a:lnTo>
                  <a:lnTo>
                    <a:pt x="765810" y="3810"/>
                  </a:lnTo>
                  <a:lnTo>
                    <a:pt x="765810" y="2540"/>
                  </a:lnTo>
                  <a:close/>
                </a:path>
                <a:path w="7792720" h="8254">
                  <a:moveTo>
                    <a:pt x="772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72160" y="1270"/>
                  </a:lnTo>
                  <a:lnTo>
                    <a:pt x="772160" y="0"/>
                  </a:lnTo>
                  <a:close/>
                </a:path>
                <a:path w="7792720" h="8254">
                  <a:moveTo>
                    <a:pt x="7792707" y="1282"/>
                  </a:moveTo>
                  <a:lnTo>
                    <a:pt x="5866130" y="1282"/>
                  </a:lnTo>
                  <a:lnTo>
                    <a:pt x="5866130" y="2540"/>
                  </a:lnTo>
                  <a:lnTo>
                    <a:pt x="5880100" y="2540"/>
                  </a:lnTo>
                  <a:lnTo>
                    <a:pt x="5880100" y="3822"/>
                  </a:lnTo>
                  <a:lnTo>
                    <a:pt x="5894070" y="3822"/>
                  </a:lnTo>
                  <a:lnTo>
                    <a:pt x="5894070" y="5080"/>
                  </a:lnTo>
                  <a:lnTo>
                    <a:pt x="5908040" y="5080"/>
                  </a:lnTo>
                  <a:lnTo>
                    <a:pt x="5908040" y="6350"/>
                  </a:lnTo>
                  <a:lnTo>
                    <a:pt x="5922010" y="6350"/>
                  </a:lnTo>
                  <a:lnTo>
                    <a:pt x="5922010" y="7632"/>
                  </a:lnTo>
                  <a:lnTo>
                    <a:pt x="7753350" y="7632"/>
                  </a:lnTo>
                  <a:lnTo>
                    <a:pt x="7753350" y="6350"/>
                  </a:lnTo>
                  <a:lnTo>
                    <a:pt x="7763510" y="6350"/>
                  </a:lnTo>
                  <a:lnTo>
                    <a:pt x="7763510" y="5080"/>
                  </a:lnTo>
                  <a:lnTo>
                    <a:pt x="7773670" y="5080"/>
                  </a:lnTo>
                  <a:lnTo>
                    <a:pt x="7773670" y="3822"/>
                  </a:lnTo>
                  <a:lnTo>
                    <a:pt x="7783830" y="3822"/>
                  </a:lnTo>
                  <a:lnTo>
                    <a:pt x="7783830" y="2540"/>
                  </a:lnTo>
                  <a:lnTo>
                    <a:pt x="7792707" y="2540"/>
                  </a:lnTo>
                  <a:lnTo>
                    <a:pt x="7792707" y="1282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202"/>
              <a:ext cx="7744459" cy="8890"/>
            </a:xfrm>
            <a:custGeom>
              <a:avLst/>
              <a:gdLst/>
              <a:ahLst/>
              <a:cxnLst/>
              <a:rect l="l" t="t" r="r" b="b"/>
              <a:pathLst>
                <a:path w="7744459" h="8890">
                  <a:moveTo>
                    <a:pt x="735317" y="7607"/>
                  </a:moveTo>
                  <a:lnTo>
                    <a:pt x="0" y="7607"/>
                  </a:lnTo>
                  <a:lnTo>
                    <a:pt x="0" y="8877"/>
                  </a:lnTo>
                  <a:lnTo>
                    <a:pt x="735317" y="8877"/>
                  </a:lnTo>
                  <a:lnTo>
                    <a:pt x="735317" y="7607"/>
                  </a:lnTo>
                  <a:close/>
                </a:path>
                <a:path w="7744459" h="8890">
                  <a:moveTo>
                    <a:pt x="741680" y="5067"/>
                  </a:moveTo>
                  <a:lnTo>
                    <a:pt x="0" y="5067"/>
                  </a:lnTo>
                  <a:lnTo>
                    <a:pt x="0" y="6337"/>
                  </a:lnTo>
                  <a:lnTo>
                    <a:pt x="741680" y="6337"/>
                  </a:lnTo>
                  <a:lnTo>
                    <a:pt x="741680" y="5067"/>
                  </a:lnTo>
                  <a:close/>
                </a:path>
                <a:path w="7744459" h="8890">
                  <a:moveTo>
                    <a:pt x="75057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748030" y="3797"/>
                  </a:lnTo>
                  <a:lnTo>
                    <a:pt x="748030" y="2527"/>
                  </a:lnTo>
                  <a:lnTo>
                    <a:pt x="750570" y="2527"/>
                  </a:lnTo>
                  <a:lnTo>
                    <a:pt x="750570" y="1257"/>
                  </a:lnTo>
                  <a:close/>
                </a:path>
                <a:path w="7744459" h="8890">
                  <a:moveTo>
                    <a:pt x="7744460" y="0"/>
                  </a:moveTo>
                  <a:lnTo>
                    <a:pt x="5935980" y="0"/>
                  </a:lnTo>
                  <a:lnTo>
                    <a:pt x="5935980" y="1257"/>
                  </a:lnTo>
                  <a:lnTo>
                    <a:pt x="5949950" y="1257"/>
                  </a:lnTo>
                  <a:lnTo>
                    <a:pt x="5949950" y="2540"/>
                  </a:lnTo>
                  <a:lnTo>
                    <a:pt x="5963920" y="2540"/>
                  </a:lnTo>
                  <a:lnTo>
                    <a:pt x="5963920" y="3797"/>
                  </a:lnTo>
                  <a:lnTo>
                    <a:pt x="5977890" y="3797"/>
                  </a:lnTo>
                  <a:lnTo>
                    <a:pt x="5977890" y="5067"/>
                  </a:lnTo>
                  <a:lnTo>
                    <a:pt x="5991860" y="5067"/>
                  </a:lnTo>
                  <a:lnTo>
                    <a:pt x="5991860" y="6350"/>
                  </a:lnTo>
                  <a:lnTo>
                    <a:pt x="6005830" y="6350"/>
                  </a:lnTo>
                  <a:lnTo>
                    <a:pt x="6005830" y="7607"/>
                  </a:lnTo>
                  <a:lnTo>
                    <a:pt x="6019800" y="7607"/>
                  </a:lnTo>
                  <a:lnTo>
                    <a:pt x="6019800" y="8890"/>
                  </a:lnTo>
                  <a:lnTo>
                    <a:pt x="7684770" y="8890"/>
                  </a:lnTo>
                  <a:lnTo>
                    <a:pt x="7684770" y="7607"/>
                  </a:lnTo>
                  <a:lnTo>
                    <a:pt x="7694930" y="7607"/>
                  </a:lnTo>
                  <a:lnTo>
                    <a:pt x="7694930" y="6350"/>
                  </a:lnTo>
                  <a:lnTo>
                    <a:pt x="7705090" y="6350"/>
                  </a:lnTo>
                  <a:lnTo>
                    <a:pt x="7705090" y="5067"/>
                  </a:lnTo>
                  <a:lnTo>
                    <a:pt x="7715250" y="5067"/>
                  </a:lnTo>
                  <a:lnTo>
                    <a:pt x="7715250" y="3797"/>
                  </a:lnTo>
                  <a:lnTo>
                    <a:pt x="7724140" y="3797"/>
                  </a:lnTo>
                  <a:lnTo>
                    <a:pt x="7724140" y="2540"/>
                  </a:lnTo>
                  <a:lnTo>
                    <a:pt x="7734300" y="2540"/>
                  </a:lnTo>
                  <a:lnTo>
                    <a:pt x="7734300" y="1257"/>
                  </a:lnTo>
                  <a:lnTo>
                    <a:pt x="7744460" y="1257"/>
                  </a:lnTo>
                  <a:lnTo>
                    <a:pt x="7744460" y="0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1120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close/>
                </a:path>
                <a:path w="7675880" h="10795">
                  <a:moveTo>
                    <a:pt x="72009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close/>
                </a:path>
                <a:path w="7675880" h="10795">
                  <a:moveTo>
                    <a:pt x="726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6440" y="3810"/>
                  </a:lnTo>
                  <a:lnTo>
                    <a:pt x="726440" y="2540"/>
                  </a:lnTo>
                  <a:close/>
                </a:path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52"/>
              <a:ext cx="7571740" cy="8890"/>
            </a:xfrm>
            <a:custGeom>
              <a:avLst/>
              <a:gdLst/>
              <a:ahLst/>
              <a:cxnLst/>
              <a:rect l="l" t="t" r="r" b="b"/>
              <a:pathLst>
                <a:path w="7571740" h="8890">
                  <a:moveTo>
                    <a:pt x="689597" y="7607"/>
                  </a:moveTo>
                  <a:lnTo>
                    <a:pt x="0" y="7607"/>
                  </a:lnTo>
                  <a:lnTo>
                    <a:pt x="0" y="8877"/>
                  </a:lnTo>
                  <a:lnTo>
                    <a:pt x="689597" y="8877"/>
                  </a:lnTo>
                  <a:lnTo>
                    <a:pt x="689597" y="7607"/>
                  </a:lnTo>
                  <a:close/>
                </a:path>
                <a:path w="7571740" h="8890">
                  <a:moveTo>
                    <a:pt x="695960" y="5067"/>
                  </a:moveTo>
                  <a:lnTo>
                    <a:pt x="0" y="5067"/>
                  </a:lnTo>
                  <a:lnTo>
                    <a:pt x="0" y="6337"/>
                  </a:lnTo>
                  <a:lnTo>
                    <a:pt x="695960" y="6337"/>
                  </a:lnTo>
                  <a:lnTo>
                    <a:pt x="695960" y="5067"/>
                  </a:lnTo>
                  <a:close/>
                </a:path>
                <a:path w="7571740" h="8890">
                  <a:moveTo>
                    <a:pt x="70485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702310" y="3797"/>
                  </a:lnTo>
                  <a:lnTo>
                    <a:pt x="702310" y="2527"/>
                  </a:lnTo>
                  <a:lnTo>
                    <a:pt x="704850" y="2527"/>
                  </a:lnTo>
                  <a:lnTo>
                    <a:pt x="704850" y="1257"/>
                  </a:lnTo>
                  <a:close/>
                </a:path>
                <a:path w="7571740" h="8890">
                  <a:moveTo>
                    <a:pt x="7571727" y="0"/>
                  </a:moveTo>
                  <a:lnTo>
                    <a:pt x="6145530" y="0"/>
                  </a:lnTo>
                  <a:lnTo>
                    <a:pt x="6145530" y="1257"/>
                  </a:lnTo>
                  <a:lnTo>
                    <a:pt x="6159500" y="1257"/>
                  </a:lnTo>
                  <a:lnTo>
                    <a:pt x="6159500" y="2540"/>
                  </a:lnTo>
                  <a:lnTo>
                    <a:pt x="6173470" y="2540"/>
                  </a:lnTo>
                  <a:lnTo>
                    <a:pt x="6173470" y="3797"/>
                  </a:lnTo>
                  <a:lnTo>
                    <a:pt x="6187440" y="3797"/>
                  </a:lnTo>
                  <a:lnTo>
                    <a:pt x="6187440" y="5067"/>
                  </a:lnTo>
                  <a:lnTo>
                    <a:pt x="6201410" y="5067"/>
                  </a:lnTo>
                  <a:lnTo>
                    <a:pt x="6201410" y="6350"/>
                  </a:lnTo>
                  <a:lnTo>
                    <a:pt x="6215380" y="6350"/>
                  </a:lnTo>
                  <a:lnTo>
                    <a:pt x="6215380" y="7607"/>
                  </a:lnTo>
                  <a:lnTo>
                    <a:pt x="6229350" y="7607"/>
                  </a:lnTo>
                  <a:lnTo>
                    <a:pt x="6229350" y="8890"/>
                  </a:lnTo>
                  <a:lnTo>
                    <a:pt x="7479030" y="8890"/>
                  </a:lnTo>
                  <a:lnTo>
                    <a:pt x="7479030" y="7607"/>
                  </a:lnTo>
                  <a:lnTo>
                    <a:pt x="7494270" y="7607"/>
                  </a:lnTo>
                  <a:lnTo>
                    <a:pt x="7494270" y="6350"/>
                  </a:lnTo>
                  <a:lnTo>
                    <a:pt x="7509510" y="6350"/>
                  </a:lnTo>
                  <a:lnTo>
                    <a:pt x="7509510" y="5067"/>
                  </a:lnTo>
                  <a:lnTo>
                    <a:pt x="7524750" y="5067"/>
                  </a:lnTo>
                  <a:lnTo>
                    <a:pt x="7524750" y="3797"/>
                  </a:lnTo>
                  <a:lnTo>
                    <a:pt x="7541260" y="3797"/>
                  </a:lnTo>
                  <a:lnTo>
                    <a:pt x="7541260" y="2540"/>
                  </a:lnTo>
                  <a:lnTo>
                    <a:pt x="7556500" y="2540"/>
                  </a:lnTo>
                  <a:lnTo>
                    <a:pt x="7556500" y="1257"/>
                  </a:lnTo>
                  <a:lnTo>
                    <a:pt x="7571727" y="1257"/>
                  </a:lnTo>
                  <a:lnTo>
                    <a:pt x="7571727" y="0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7620"/>
            </a:xfrm>
            <a:custGeom>
              <a:avLst/>
              <a:gdLst/>
              <a:ahLst/>
              <a:cxnLst/>
              <a:rect l="l" t="t" r="r" b="b"/>
              <a:pathLst>
                <a:path w="746379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746379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746379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762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643890" cy="8890"/>
            </a:xfrm>
            <a:custGeom>
              <a:avLst/>
              <a:gdLst/>
              <a:ahLst/>
              <a:cxnLst/>
              <a:rect l="l" t="t" r="r" b="b"/>
              <a:pathLst>
                <a:path w="643890" h="8890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643890" h="8890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643890" h="8890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21170" cy="7620"/>
            </a:xfrm>
            <a:custGeom>
              <a:avLst/>
              <a:gdLst/>
              <a:ahLst/>
              <a:cxnLst/>
              <a:rect l="l" t="t" r="r" b="b"/>
              <a:pathLst>
                <a:path w="682117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2117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2117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21170" h="7620">
                  <a:moveTo>
                    <a:pt x="6821170" y="1282"/>
                  </a:move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408420" y="519442"/>
              <a:ext cx="1483360" cy="2540"/>
            </a:xfrm>
            <a:custGeom>
              <a:avLst/>
              <a:gdLst/>
              <a:ahLst/>
              <a:cxnLst/>
              <a:rect l="l" t="t" r="r" b="b"/>
              <a:pathLst>
                <a:path w="1483359" h="2540">
                  <a:moveTo>
                    <a:pt x="148336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8890" y="1257"/>
                  </a:lnTo>
                  <a:lnTo>
                    <a:pt x="8877" y="2527"/>
                  </a:lnTo>
                  <a:lnTo>
                    <a:pt x="1475740" y="2527"/>
                  </a:lnTo>
                  <a:lnTo>
                    <a:pt x="1475740" y="1257"/>
                  </a:lnTo>
                  <a:lnTo>
                    <a:pt x="1483360" y="1257"/>
                  </a:lnTo>
                  <a:lnTo>
                    <a:pt x="148336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0795"/>
            </a:xfrm>
            <a:custGeom>
              <a:avLst/>
              <a:gdLst/>
              <a:ahLst/>
              <a:cxnLst/>
              <a:rect l="l" t="t" r="r" b="b"/>
              <a:pathLst>
                <a:path w="1619250" h="10795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0795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0795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0795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666750" y="7620"/>
                  </a:move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154940" y="11430"/>
                  </a:move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close/>
                </a:path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314960" y="11430"/>
                  </a:move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-12700" y="207009"/>
            <a:ext cx="8408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b="0" strike="dbl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trike="dblStrike" spc="-5" dirty="0">
                <a:solidFill>
                  <a:srgbClr val="004949"/>
                </a:solidFill>
              </a:rPr>
              <a:t>A</a:t>
            </a:r>
            <a:r>
              <a:rPr strike="noStrike" spc="-5" dirty="0">
                <a:solidFill>
                  <a:srgbClr val="004949"/>
                </a:solidFill>
              </a:rPr>
              <a:t>utomated</a:t>
            </a:r>
            <a:r>
              <a:rPr strike="noStrike" spc="-5" dirty="0">
                <a:solidFill>
                  <a:srgbClr val="004949"/>
                </a:solidFill>
              </a:rPr>
              <a:t> </a:t>
            </a:r>
            <a:r>
              <a:rPr strike="noStrike" dirty="0">
                <a:solidFill>
                  <a:srgbClr val="004949"/>
                </a:solidFill>
              </a:rPr>
              <a:t>Tell</a:t>
            </a:r>
            <a:r>
              <a:rPr strike="sngStrike" dirty="0">
                <a:solidFill>
                  <a:srgbClr val="004949"/>
                </a:solidFill>
              </a:rPr>
              <a:t>er</a:t>
            </a:r>
            <a:r>
              <a:rPr strike="sngStrike" spc="-55" dirty="0">
                <a:solidFill>
                  <a:srgbClr val="004949"/>
                </a:solidFill>
              </a:rPr>
              <a:t> </a:t>
            </a:r>
            <a:r>
              <a:rPr strike="sngStrike" spc="-5" dirty="0">
                <a:solidFill>
                  <a:srgbClr val="004949"/>
                </a:solidFill>
              </a:rPr>
              <a:t>M</a:t>
            </a:r>
            <a:r>
              <a:rPr strike="dblStrike" spc="-5" dirty="0">
                <a:solidFill>
                  <a:srgbClr val="004949"/>
                </a:solidFill>
              </a:rPr>
              <a:t>ach</a:t>
            </a:r>
            <a:r>
              <a:rPr strike="noStrike" spc="-5" dirty="0">
                <a:solidFill>
                  <a:srgbClr val="004949"/>
                </a:solidFill>
              </a:rPr>
              <a:t>ine</a:t>
            </a:r>
            <a:endParaRPr strike="noStrike" spc="-5" dirty="0">
              <a:solidFill>
                <a:srgbClr val="004949"/>
              </a:solidFill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44500" y="989329"/>
            <a:ext cx="5282565" cy="587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(ATM)</a:t>
            </a: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274320" marR="5080" indent="-255270">
              <a:lnSpc>
                <a:spcPct val="150000"/>
              </a:lnSpc>
              <a:spcBef>
                <a:spcPts val="88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432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ATM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designed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perform the 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most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important function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bank.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320" marR="203835" indent="-25527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432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operated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plastic card with </a:t>
            </a:r>
            <a:r>
              <a:rPr sz="2600" spc="-160" dirty="0">
                <a:latin typeface="Times New Roman" panose="02020603050405020304"/>
                <a:cs typeface="Times New Roman" panose="02020603050405020304"/>
              </a:rPr>
              <a:t>its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features.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320" marR="165100" indent="-255270" algn="just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432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plastic card is replacing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cheque,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personal attendance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customer,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hours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restrictions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paper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verification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791200" y="1905000"/>
            <a:ext cx="3048000" cy="403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74790" y="7620"/>
                  </a:move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6574790" y="8902"/>
                  </a:lnTo>
                  <a:lnTo>
                    <a:pt x="6574790" y="7620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4328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4328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97560" cy="8890"/>
            </a:xfrm>
            <a:custGeom>
              <a:avLst/>
              <a:gdLst/>
              <a:ahLst/>
              <a:cxnLst/>
              <a:rect l="l" t="t" r="r" b="b"/>
              <a:pathLst>
                <a:path w="797560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97560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9756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3569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60" h="7620">
                  <a:moveTo>
                    <a:pt x="75692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56920" y="7620"/>
                  </a:lnTo>
                  <a:lnTo>
                    <a:pt x="756920" y="6350"/>
                  </a:lnTo>
                  <a:close/>
                </a:path>
                <a:path w="772160" h="7620">
                  <a:moveTo>
                    <a:pt x="7658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763270" y="5080"/>
                  </a:lnTo>
                  <a:lnTo>
                    <a:pt x="763270" y="3810"/>
                  </a:lnTo>
                  <a:lnTo>
                    <a:pt x="765810" y="3810"/>
                  </a:lnTo>
                  <a:lnTo>
                    <a:pt x="765810" y="2540"/>
                  </a:lnTo>
                  <a:close/>
                </a:path>
                <a:path w="772160" h="7620">
                  <a:moveTo>
                    <a:pt x="772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72160" y="127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2459"/>
              <a:ext cx="750570" cy="7620"/>
            </a:xfrm>
            <a:custGeom>
              <a:avLst/>
              <a:gdLst/>
              <a:ahLst/>
              <a:cxnLst/>
              <a:rect l="l" t="t" r="r" b="b"/>
              <a:pathLst>
                <a:path w="750570" h="7620">
                  <a:moveTo>
                    <a:pt x="73531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35317" y="7620"/>
                  </a:lnTo>
                  <a:lnTo>
                    <a:pt x="735317" y="6350"/>
                  </a:lnTo>
                  <a:close/>
                </a:path>
                <a:path w="750570" h="7620">
                  <a:moveTo>
                    <a:pt x="74168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41680" y="5080"/>
                  </a:lnTo>
                  <a:lnTo>
                    <a:pt x="741680" y="3810"/>
                  </a:lnTo>
                  <a:close/>
                </a:path>
                <a:path w="750570" h="7620">
                  <a:moveTo>
                    <a:pt x="750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48030" y="2540"/>
                  </a:lnTo>
                  <a:lnTo>
                    <a:pt x="748030" y="1270"/>
                  </a:lnTo>
                  <a:lnTo>
                    <a:pt x="750570" y="12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32790" cy="10160"/>
            </a:xfrm>
            <a:custGeom>
              <a:avLst/>
              <a:gdLst/>
              <a:ahLst/>
              <a:cxnLst/>
              <a:rect l="l" t="t" r="r" b="b"/>
              <a:pathLst>
                <a:path w="732790" h="10159">
                  <a:moveTo>
                    <a:pt x="71120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close/>
                </a:path>
                <a:path w="732790" h="10159">
                  <a:moveTo>
                    <a:pt x="72009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close/>
                </a:path>
                <a:path w="732790" h="10159">
                  <a:moveTo>
                    <a:pt x="726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6440" y="3810"/>
                  </a:lnTo>
                  <a:lnTo>
                    <a:pt x="726440" y="2540"/>
                  </a:lnTo>
                  <a:close/>
                </a:path>
                <a:path w="732790" h="10159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1509"/>
              <a:ext cx="7541259" cy="8255"/>
            </a:xfrm>
            <a:custGeom>
              <a:avLst/>
              <a:gdLst/>
              <a:ahLst/>
              <a:cxnLst/>
              <a:rect l="l" t="t" r="r" b="b"/>
              <a:pathLst>
                <a:path w="7541259" h="8254">
                  <a:moveTo>
                    <a:pt x="68959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89597" y="7620"/>
                  </a:lnTo>
                  <a:lnTo>
                    <a:pt x="689597" y="6350"/>
                  </a:lnTo>
                  <a:close/>
                </a:path>
                <a:path w="7541259" h="8254">
                  <a:moveTo>
                    <a:pt x="69596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95960" y="5080"/>
                  </a:lnTo>
                  <a:lnTo>
                    <a:pt x="695960" y="3810"/>
                  </a:lnTo>
                  <a:close/>
                </a:path>
                <a:path w="7541259" h="8254">
                  <a:moveTo>
                    <a:pt x="704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02310" y="2540"/>
                  </a:lnTo>
                  <a:lnTo>
                    <a:pt x="702310" y="1270"/>
                  </a:lnTo>
                  <a:lnTo>
                    <a:pt x="704850" y="1270"/>
                  </a:lnTo>
                  <a:lnTo>
                    <a:pt x="704850" y="0"/>
                  </a:lnTo>
                  <a:close/>
                </a:path>
                <a:path w="7541259" h="8254">
                  <a:moveTo>
                    <a:pt x="7541260" y="1282"/>
                  </a:moveTo>
                  <a:lnTo>
                    <a:pt x="6173470" y="1282"/>
                  </a:lnTo>
                  <a:lnTo>
                    <a:pt x="6173470" y="2540"/>
                  </a:lnTo>
                  <a:lnTo>
                    <a:pt x="6187440" y="2540"/>
                  </a:lnTo>
                  <a:lnTo>
                    <a:pt x="6187440" y="3810"/>
                  </a:lnTo>
                  <a:lnTo>
                    <a:pt x="6201410" y="3810"/>
                  </a:lnTo>
                  <a:lnTo>
                    <a:pt x="6201410" y="5092"/>
                  </a:lnTo>
                  <a:lnTo>
                    <a:pt x="6215380" y="5092"/>
                  </a:lnTo>
                  <a:lnTo>
                    <a:pt x="6215380" y="6350"/>
                  </a:lnTo>
                  <a:lnTo>
                    <a:pt x="6229350" y="6350"/>
                  </a:lnTo>
                  <a:lnTo>
                    <a:pt x="6229350" y="7632"/>
                  </a:lnTo>
                  <a:lnTo>
                    <a:pt x="7479030" y="7632"/>
                  </a:lnTo>
                  <a:lnTo>
                    <a:pt x="7479030" y="6350"/>
                  </a:lnTo>
                  <a:lnTo>
                    <a:pt x="7494270" y="6350"/>
                  </a:lnTo>
                  <a:lnTo>
                    <a:pt x="7494270" y="5092"/>
                  </a:lnTo>
                  <a:lnTo>
                    <a:pt x="7509510" y="5092"/>
                  </a:lnTo>
                  <a:lnTo>
                    <a:pt x="7509510" y="3810"/>
                  </a:lnTo>
                  <a:lnTo>
                    <a:pt x="7524750" y="3810"/>
                  </a:lnTo>
                  <a:lnTo>
                    <a:pt x="7524750" y="2540"/>
                  </a:lnTo>
                  <a:lnTo>
                    <a:pt x="7541260" y="2540"/>
                  </a:lnTo>
                  <a:lnTo>
                    <a:pt x="7541260" y="128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7620"/>
            </a:xfrm>
            <a:custGeom>
              <a:avLst/>
              <a:gdLst/>
              <a:ahLst/>
              <a:cxnLst/>
              <a:rect l="l" t="t" r="r" b="b"/>
              <a:pathLst>
                <a:path w="746379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746379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746379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762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643890" cy="8890"/>
            </a:xfrm>
            <a:custGeom>
              <a:avLst/>
              <a:gdLst/>
              <a:ahLst/>
              <a:cxnLst/>
              <a:rect l="l" t="t" r="r" b="b"/>
              <a:pathLst>
                <a:path w="643890" h="8890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643890" h="8890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643890" h="8890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21170" cy="7620"/>
            </a:xfrm>
            <a:custGeom>
              <a:avLst/>
              <a:gdLst/>
              <a:ahLst/>
              <a:cxnLst/>
              <a:rect l="l" t="t" r="r" b="b"/>
              <a:pathLst>
                <a:path w="682117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2117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2117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21170" h="7620">
                  <a:moveTo>
                    <a:pt x="6821170" y="1282"/>
                  </a:move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548120" y="542289"/>
              <a:ext cx="1207770" cy="6350"/>
            </a:xfrm>
            <a:custGeom>
              <a:avLst/>
              <a:gdLst/>
              <a:ahLst/>
              <a:cxnLst/>
              <a:rect l="l" t="t" r="r" b="b"/>
              <a:pathLst>
                <a:path w="1207770" h="6350">
                  <a:moveTo>
                    <a:pt x="1207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0480" y="6350"/>
                  </a:lnTo>
                  <a:lnTo>
                    <a:pt x="30480" y="5080"/>
                  </a:lnTo>
                  <a:lnTo>
                    <a:pt x="1177290" y="5080"/>
                  </a:lnTo>
                  <a:lnTo>
                    <a:pt x="1177290" y="6350"/>
                  </a:lnTo>
                  <a:lnTo>
                    <a:pt x="1184910" y="6350"/>
                  </a:lnTo>
                  <a:lnTo>
                    <a:pt x="1184910" y="5080"/>
                  </a:lnTo>
                  <a:lnTo>
                    <a:pt x="1184910" y="3810"/>
                  </a:lnTo>
                  <a:lnTo>
                    <a:pt x="1192530" y="3810"/>
                  </a:lnTo>
                  <a:lnTo>
                    <a:pt x="1192530" y="2552"/>
                  </a:lnTo>
                  <a:lnTo>
                    <a:pt x="1200150" y="2552"/>
                  </a:lnTo>
                  <a:lnTo>
                    <a:pt x="1200150" y="1270"/>
                  </a:lnTo>
                  <a:lnTo>
                    <a:pt x="1207770" y="1270"/>
                  </a:lnTo>
                  <a:lnTo>
                    <a:pt x="120777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85" name="object 85"/>
            <p:cNvSpPr/>
            <p:nvPr/>
          </p:nvSpPr>
          <p:spPr>
            <a:xfrm>
              <a:off x="6508750" y="535939"/>
              <a:ext cx="1285240" cy="6350"/>
            </a:xfrm>
            <a:custGeom>
              <a:avLst/>
              <a:gdLst/>
              <a:ahLst/>
              <a:cxnLst/>
              <a:rect l="l" t="t" r="r" b="b"/>
              <a:pathLst>
                <a:path w="1285240" h="635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54520" y="591819"/>
              <a:ext cx="398780" cy="8890"/>
            </a:xfrm>
            <a:custGeom>
              <a:avLst/>
              <a:gdLst/>
              <a:ahLst/>
              <a:cxnLst/>
              <a:rect l="l" t="t" r="r" b="b"/>
              <a:pathLst>
                <a:path w="398779" h="889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398779" h="8890">
                  <a:moveTo>
                    <a:pt x="113030" y="6350"/>
                  </a:moveTo>
                  <a:lnTo>
                    <a:pt x="74930" y="6350"/>
                  </a:lnTo>
                  <a:lnTo>
                    <a:pt x="74930" y="762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  <a:path w="398779" h="8890">
                  <a:moveTo>
                    <a:pt x="226060" y="7620"/>
                  </a:moveTo>
                  <a:lnTo>
                    <a:pt x="224790" y="7620"/>
                  </a:lnTo>
                  <a:lnTo>
                    <a:pt x="224790" y="8890"/>
                  </a:lnTo>
                  <a:lnTo>
                    <a:pt x="226060" y="8890"/>
                  </a:lnTo>
                  <a:lnTo>
                    <a:pt x="226060" y="7620"/>
                  </a:lnTo>
                  <a:close/>
                </a:path>
                <a:path w="398779" h="8890">
                  <a:moveTo>
                    <a:pt x="273050" y="6350"/>
                  </a:moveTo>
                  <a:lnTo>
                    <a:pt x="242570" y="6350"/>
                  </a:lnTo>
                  <a:lnTo>
                    <a:pt x="242570" y="7620"/>
                  </a:lnTo>
                  <a:lnTo>
                    <a:pt x="273050" y="7620"/>
                  </a:lnTo>
                  <a:lnTo>
                    <a:pt x="273050" y="6350"/>
                  </a:lnTo>
                  <a:close/>
                </a:path>
                <a:path w="398779" h="8890">
                  <a:moveTo>
                    <a:pt x="398780" y="0"/>
                  </a:moveTo>
                  <a:lnTo>
                    <a:pt x="386080" y="0"/>
                  </a:lnTo>
                  <a:lnTo>
                    <a:pt x="386080" y="1270"/>
                  </a:lnTo>
                  <a:lnTo>
                    <a:pt x="398780" y="1270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-12700" y="227329"/>
            <a:ext cx="8409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b="0" strike="dblStrike" dirty="0">
                <a:latin typeface="Times New Roman" panose="02020603050405020304"/>
                <a:cs typeface="Times New Roman" panose="02020603050405020304"/>
              </a:rPr>
              <a:t> 	</a:t>
            </a:r>
            <a:r>
              <a:rPr strike="dblStrike" spc="-5" dirty="0"/>
              <a:t>D</a:t>
            </a:r>
            <a:r>
              <a:rPr strike="noStrike" spc="-5" dirty="0"/>
              <a:t>ifferent</a:t>
            </a:r>
            <a:r>
              <a:rPr strike="noStrike" spc="-5" dirty="0"/>
              <a:t> </a:t>
            </a:r>
            <a:r>
              <a:rPr strike="noStrike" spc="-5" dirty="0"/>
              <a:t>service</a:t>
            </a:r>
            <a:r>
              <a:rPr strike="sngStrike" spc="-5" dirty="0"/>
              <a:t>s</a:t>
            </a:r>
            <a:r>
              <a:rPr strike="sngStrike" spc="10" dirty="0"/>
              <a:t> </a:t>
            </a:r>
            <a:r>
              <a:rPr strike="sngStrike" spc="-5" dirty="0"/>
              <a:t>p</a:t>
            </a:r>
            <a:r>
              <a:rPr strike="dblStrike" spc="-5" dirty="0"/>
              <a:t>ro</a:t>
            </a:r>
            <a:r>
              <a:rPr strike="dblStrike" spc="-5" dirty="0"/>
              <a:t>vi</a:t>
            </a:r>
            <a:r>
              <a:rPr strike="noStrike" spc="-5" dirty="0"/>
              <a:t>ded</a:t>
            </a:r>
            <a:endParaRPr strike="noStrike" spc="-5" dirty="0"/>
          </a:p>
        </p:txBody>
      </p:sp>
      <p:sp>
        <p:nvSpPr>
          <p:cNvPr id="93" name="object 93"/>
          <p:cNvSpPr txBox="1"/>
          <p:nvPr/>
        </p:nvSpPr>
        <p:spPr>
          <a:xfrm>
            <a:off x="444500" y="769620"/>
            <a:ext cx="4885055" cy="5410200"/>
          </a:xfrm>
          <a:prstGeom prst="rect">
            <a:avLst/>
          </a:prstGeom>
        </p:spPr>
        <p:txBody>
          <a:bodyPr vert="horz" wrap="square" lIns="0" tIns="252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5400" b="1" spc="-50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e-banking</a:t>
            </a: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365760" indent="-262890">
              <a:lnSpc>
                <a:spcPct val="100000"/>
              </a:lnSpc>
              <a:spcBef>
                <a:spcPts val="91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ONLINE BILL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PAYMENT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5760" indent="-26289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SHOPPING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5760" indent="-26289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TICKET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BOOKING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5125" marR="1696085" indent="-262890">
              <a:lnSpc>
                <a:spcPct val="143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PRE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PAID 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MOBILE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RECHARGE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5760" indent="-262890">
              <a:lnSpc>
                <a:spcPct val="100000"/>
              </a:lnSpc>
              <a:spcBef>
                <a:spcPts val="198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INVESTMENT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SERVICES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5760" indent="-26289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36576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ONLINE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724400" y="2057400"/>
            <a:ext cx="4306570" cy="336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44500" y="599440"/>
            <a:ext cx="7230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6240" algn="l"/>
              </a:tabLst>
            </a:pPr>
            <a:r>
              <a:rPr i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i="1" spc="1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i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E-banking</a:t>
            </a:r>
            <a:endParaRPr i="1" spc="-5" dirty="0">
              <a:solidFill>
                <a:srgbClr val="00494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20979" y="1838959"/>
            <a:ext cx="4545965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Benefits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Banks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7970" marR="5080" indent="-255270">
              <a:lnSpc>
                <a:spcPct val="143000"/>
              </a:lnSpc>
              <a:spcBef>
                <a:spcPts val="64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Benefits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Small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Medium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Businesses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20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Benefits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Customers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28600" y="2971800"/>
            <a:ext cx="8458200" cy="3778250"/>
            <a:chOff x="228600" y="2971800"/>
            <a:chExt cx="8458200" cy="3778250"/>
          </a:xfrm>
        </p:grpSpPr>
        <p:sp>
          <p:nvSpPr>
            <p:cNvPr id="95" name="object 95"/>
            <p:cNvSpPr/>
            <p:nvPr/>
          </p:nvSpPr>
          <p:spPr>
            <a:xfrm>
              <a:off x="4343400" y="2971800"/>
              <a:ext cx="4343400" cy="3657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28600" y="4343400"/>
              <a:ext cx="4343400" cy="2406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222250" y="1563369"/>
            <a:ext cx="4922520" cy="530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arger customer coverage  Reducing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costs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7970" marR="565150" indent="-25527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Promoting their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2800" spc="-17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internationally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7970" marR="359410" indent="-25527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customer  satisfaction and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providing a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personalized relationship with  customers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422909" y="340359"/>
            <a:ext cx="5575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58745" algn="l"/>
              </a:tabLst>
            </a:pPr>
            <a:r>
              <a:rPr sz="2100" i="1" spc="-382" baseline="-28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5400" dirty="0">
                <a:solidFill>
                  <a:srgbClr val="004949"/>
                </a:solidFill>
              </a:rPr>
              <a:t>Be</a:t>
            </a:r>
            <a:r>
              <a:rPr sz="5400" spc="-5" dirty="0">
                <a:solidFill>
                  <a:srgbClr val="004949"/>
                </a:solidFill>
              </a:rPr>
              <a:t>n</a:t>
            </a:r>
            <a:r>
              <a:rPr sz="5400" dirty="0">
                <a:solidFill>
                  <a:srgbClr val="004949"/>
                </a:solidFill>
              </a:rPr>
              <a:t>ef</a:t>
            </a:r>
            <a:r>
              <a:rPr sz="5400" spc="5" dirty="0">
                <a:solidFill>
                  <a:srgbClr val="004949"/>
                </a:solidFill>
              </a:rPr>
              <a:t>i</a:t>
            </a:r>
            <a:r>
              <a:rPr sz="5400" spc="-5" dirty="0">
                <a:solidFill>
                  <a:srgbClr val="004949"/>
                </a:solidFill>
              </a:rPr>
              <a:t>t</a:t>
            </a:r>
            <a:r>
              <a:rPr sz="5400" dirty="0">
                <a:solidFill>
                  <a:srgbClr val="004949"/>
                </a:solidFill>
              </a:rPr>
              <a:t>s</a:t>
            </a:r>
            <a:r>
              <a:rPr sz="5400" dirty="0">
                <a:solidFill>
                  <a:srgbClr val="004949"/>
                </a:solidFill>
              </a:rPr>
              <a:t>	</a:t>
            </a:r>
            <a:r>
              <a:rPr sz="5400" dirty="0">
                <a:solidFill>
                  <a:srgbClr val="004949"/>
                </a:solidFill>
              </a:rPr>
              <a:t>f</a:t>
            </a:r>
            <a:r>
              <a:rPr sz="5400" spc="10" dirty="0">
                <a:solidFill>
                  <a:srgbClr val="004949"/>
                </a:solidFill>
              </a:rPr>
              <a:t>o</a:t>
            </a:r>
            <a:r>
              <a:rPr sz="5400" dirty="0">
                <a:solidFill>
                  <a:srgbClr val="004949"/>
                </a:solidFill>
              </a:rPr>
              <a:t>r</a:t>
            </a:r>
            <a:r>
              <a:rPr sz="5400" dirty="0">
                <a:solidFill>
                  <a:srgbClr val="004949"/>
                </a:solidFill>
              </a:rPr>
              <a:t> </a:t>
            </a:r>
            <a:r>
              <a:rPr sz="5400" dirty="0">
                <a:solidFill>
                  <a:srgbClr val="004949"/>
                </a:solidFill>
              </a:rPr>
              <a:t>Banks</a:t>
            </a:r>
            <a:endParaRPr sz="5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029200" y="2781300"/>
            <a:ext cx="4114800" cy="407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36030" y="6350"/>
                  </a:move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6336030" y="7632"/>
                  </a:lnTo>
                  <a:lnTo>
                    <a:pt x="6336030" y="6350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85190" cy="7620"/>
            </a:xfrm>
            <a:custGeom>
              <a:avLst/>
              <a:gdLst/>
              <a:ahLst/>
              <a:cxnLst/>
              <a:rect l="l" t="t" r="r" b="b"/>
              <a:pathLst>
                <a:path w="885190" h="762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85190" h="762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4328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4328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71459" cy="8890"/>
            </a:xfrm>
            <a:custGeom>
              <a:avLst/>
              <a:gdLst/>
              <a:ahLst/>
              <a:cxnLst/>
              <a:rect l="l" t="t" r="r" b="b"/>
              <a:pathLst>
                <a:path w="7871459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871459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871459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71459" h="8890">
                  <a:moveTo>
                    <a:pt x="7871460" y="1282"/>
                  </a:move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8890"/>
            </a:xfrm>
            <a:custGeom>
              <a:avLst/>
              <a:gdLst/>
              <a:ahLst/>
              <a:cxnLst/>
              <a:rect l="l" t="t" r="r" b="b"/>
              <a:pathLst>
                <a:path w="7813040" h="8890">
                  <a:moveTo>
                    <a:pt x="756920" y="7620"/>
                  </a:moveTo>
                  <a:lnTo>
                    <a:pt x="0" y="762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close/>
                </a:path>
                <a:path w="7813040" h="8890">
                  <a:moveTo>
                    <a:pt x="76581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close/>
                </a:path>
                <a:path w="7813040" h="8890">
                  <a:moveTo>
                    <a:pt x="77216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772160" y="2540"/>
                  </a:lnTo>
                  <a:lnTo>
                    <a:pt x="772160" y="1270"/>
                  </a:lnTo>
                  <a:close/>
                </a:path>
                <a:path w="7813040" h="8890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2459"/>
              <a:ext cx="750570" cy="7620"/>
            </a:xfrm>
            <a:custGeom>
              <a:avLst/>
              <a:gdLst/>
              <a:ahLst/>
              <a:cxnLst/>
              <a:rect l="l" t="t" r="r" b="b"/>
              <a:pathLst>
                <a:path w="750570" h="7620">
                  <a:moveTo>
                    <a:pt x="73531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35317" y="7620"/>
                  </a:lnTo>
                  <a:lnTo>
                    <a:pt x="735317" y="6350"/>
                  </a:lnTo>
                  <a:close/>
                </a:path>
                <a:path w="750570" h="7620">
                  <a:moveTo>
                    <a:pt x="74168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41680" y="5080"/>
                  </a:lnTo>
                  <a:lnTo>
                    <a:pt x="741680" y="3810"/>
                  </a:lnTo>
                  <a:close/>
                </a:path>
                <a:path w="750570" h="7620">
                  <a:moveTo>
                    <a:pt x="750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48030" y="2540"/>
                  </a:lnTo>
                  <a:lnTo>
                    <a:pt x="748030" y="1270"/>
                  </a:lnTo>
                  <a:lnTo>
                    <a:pt x="750570" y="12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32790" cy="10160"/>
            </a:xfrm>
            <a:custGeom>
              <a:avLst/>
              <a:gdLst/>
              <a:ahLst/>
              <a:cxnLst/>
              <a:rect l="l" t="t" r="r" b="b"/>
              <a:pathLst>
                <a:path w="732790" h="10159">
                  <a:moveTo>
                    <a:pt x="71120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close/>
                </a:path>
                <a:path w="732790" h="10159">
                  <a:moveTo>
                    <a:pt x="72009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close/>
                </a:path>
                <a:path w="732790" h="10159">
                  <a:moveTo>
                    <a:pt x="726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6440" y="3810"/>
                  </a:lnTo>
                  <a:lnTo>
                    <a:pt x="726440" y="2540"/>
                  </a:lnTo>
                  <a:close/>
                </a:path>
                <a:path w="732790" h="10159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1509"/>
              <a:ext cx="704850" cy="7620"/>
            </a:xfrm>
            <a:custGeom>
              <a:avLst/>
              <a:gdLst/>
              <a:ahLst/>
              <a:cxnLst/>
              <a:rect l="l" t="t" r="r" b="b"/>
              <a:pathLst>
                <a:path w="704850" h="7620">
                  <a:moveTo>
                    <a:pt x="68959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89597" y="7620"/>
                  </a:lnTo>
                  <a:lnTo>
                    <a:pt x="689597" y="6350"/>
                  </a:lnTo>
                  <a:close/>
                </a:path>
                <a:path w="704850" h="7620">
                  <a:moveTo>
                    <a:pt x="69596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95960" y="5080"/>
                  </a:lnTo>
                  <a:lnTo>
                    <a:pt x="695960" y="3810"/>
                  </a:lnTo>
                  <a:close/>
                </a:path>
                <a:path w="704850" h="7620">
                  <a:moveTo>
                    <a:pt x="704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02310" y="2540"/>
                  </a:lnTo>
                  <a:lnTo>
                    <a:pt x="702310" y="1270"/>
                  </a:lnTo>
                  <a:lnTo>
                    <a:pt x="704850" y="127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68707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68707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643890" cy="8890"/>
            </a:xfrm>
            <a:custGeom>
              <a:avLst/>
              <a:gdLst/>
              <a:ahLst/>
              <a:cxnLst/>
              <a:rect l="l" t="t" r="r" b="b"/>
              <a:pathLst>
                <a:path w="643890" h="8890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643890" h="8890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643890" h="8890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21170" cy="7620"/>
            </a:xfrm>
            <a:custGeom>
              <a:avLst/>
              <a:gdLst/>
              <a:ahLst/>
              <a:cxnLst/>
              <a:rect l="l" t="t" r="r" b="b"/>
              <a:pathLst>
                <a:path w="682117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2117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2117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21170" h="7620">
                  <a:moveTo>
                    <a:pt x="6821170" y="1282"/>
                  </a:move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610350" y="552449"/>
              <a:ext cx="1084580" cy="8890"/>
            </a:xfrm>
            <a:custGeom>
              <a:avLst/>
              <a:gdLst/>
              <a:ahLst/>
              <a:cxnLst/>
              <a:rect l="l" t="t" r="r" b="b"/>
              <a:pathLst>
                <a:path w="1084579" h="8890">
                  <a:moveTo>
                    <a:pt x="1069340" y="2540"/>
                  </a:moveTo>
                  <a:lnTo>
                    <a:pt x="15240" y="2540"/>
                  </a:lnTo>
                  <a:lnTo>
                    <a:pt x="15240" y="3810"/>
                  </a:lnTo>
                  <a:lnTo>
                    <a:pt x="22847" y="3810"/>
                  </a:lnTo>
                  <a:lnTo>
                    <a:pt x="22847" y="5092"/>
                  </a:lnTo>
                  <a:lnTo>
                    <a:pt x="30480" y="5092"/>
                  </a:lnTo>
                  <a:lnTo>
                    <a:pt x="30480" y="635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38100" y="8890"/>
                  </a:lnTo>
                  <a:lnTo>
                    <a:pt x="45720" y="8890"/>
                  </a:lnTo>
                  <a:lnTo>
                    <a:pt x="45720" y="7620"/>
                  </a:lnTo>
                  <a:lnTo>
                    <a:pt x="1038860" y="7620"/>
                  </a:lnTo>
                  <a:lnTo>
                    <a:pt x="1038860" y="8890"/>
                  </a:lnTo>
                  <a:lnTo>
                    <a:pt x="1046480" y="8890"/>
                  </a:lnTo>
                  <a:lnTo>
                    <a:pt x="1046480" y="7620"/>
                  </a:lnTo>
                  <a:lnTo>
                    <a:pt x="1046480" y="6350"/>
                  </a:lnTo>
                  <a:lnTo>
                    <a:pt x="1054100" y="6350"/>
                  </a:lnTo>
                  <a:lnTo>
                    <a:pt x="1054100" y="5092"/>
                  </a:lnTo>
                  <a:lnTo>
                    <a:pt x="1061707" y="5092"/>
                  </a:lnTo>
                  <a:lnTo>
                    <a:pt x="1061707" y="3810"/>
                  </a:lnTo>
                  <a:lnTo>
                    <a:pt x="1069340" y="3810"/>
                  </a:lnTo>
                  <a:lnTo>
                    <a:pt x="1069340" y="2540"/>
                  </a:lnTo>
                  <a:close/>
                </a:path>
                <a:path w="1084579" h="8890">
                  <a:moveTo>
                    <a:pt x="1084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620" y="2540"/>
                  </a:lnTo>
                  <a:lnTo>
                    <a:pt x="7620" y="1270"/>
                  </a:lnTo>
                  <a:lnTo>
                    <a:pt x="1084580" y="1270"/>
                  </a:lnTo>
                  <a:lnTo>
                    <a:pt x="108458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86" name="object 86"/>
            <p:cNvSpPr/>
            <p:nvPr/>
          </p:nvSpPr>
          <p:spPr>
            <a:xfrm>
              <a:off x="6586220" y="548639"/>
              <a:ext cx="1131570" cy="6350"/>
            </a:xfrm>
            <a:custGeom>
              <a:avLst/>
              <a:gdLst/>
              <a:ahLst/>
              <a:cxnLst/>
              <a:rect l="l" t="t" r="r" b="b"/>
              <a:pathLst>
                <a:path w="1131570" h="6350">
                  <a:moveTo>
                    <a:pt x="1108710" y="5080"/>
                  </a:move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close/>
                </a:path>
                <a:path w="1131570" h="635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478790" h="13970">
                  <a:moveTo>
                    <a:pt x="154940" y="11430"/>
                  </a:move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close/>
                </a:path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314960" y="11430"/>
                  </a:move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close/>
                </a:path>
                <a:path w="478790" h="13970">
                  <a:moveTo>
                    <a:pt x="440690" y="5080"/>
                  </a:move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-12700" y="207009"/>
            <a:ext cx="8642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7770" algn="l"/>
                <a:tab pos="6266180" algn="l"/>
              </a:tabLst>
            </a:pPr>
            <a:r>
              <a:rPr b="0" strike="dblStrike" spc="45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strike="dbl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i="1" strike="dbl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ef</a:t>
            </a:r>
            <a:r>
              <a:rPr i="1" strike="noStrike" spc="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i="1" strike="noStrike" spc="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ma</a:t>
            </a:r>
            <a:r>
              <a:rPr i="1" strike="noStrike" spc="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i="1" strike="sng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i="1" strike="sngStrike" spc="1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strike="sng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i="1" strike="dbl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i="1" strike="dbl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i="1" strike="noStrike" spc="1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i="1" strike="noStrike" spc="-1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i="1" strike="dbl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i="1" strike="noStrike" spc="-5" dirty="0">
              <a:solidFill>
                <a:srgbClr val="00494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5900" y="881379"/>
            <a:ext cx="4128135" cy="4138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Businesses</a:t>
            </a: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274320" marR="69850" indent="-255270">
              <a:lnSpc>
                <a:spcPts val="3190"/>
              </a:lnSpc>
              <a:spcBef>
                <a:spcPts val="455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432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run its operations </a:t>
            </a:r>
            <a:r>
              <a:rPr sz="2800" spc="-130" dirty="0">
                <a:latin typeface="Times New Roman" panose="02020603050405020304"/>
                <a:cs typeface="Times New Roman" panose="02020603050405020304"/>
              </a:rPr>
              <a:t>more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effectively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4320" marR="5080" indent="-255270">
              <a:lnSpc>
                <a:spcPct val="143000"/>
              </a:lnSpc>
              <a:spcBef>
                <a:spcPts val="57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432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Lower cost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traditional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financial management  mechanisms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419600" y="2057400"/>
            <a:ext cx="4724400" cy="480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7531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close/>
                </a:path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49950" y="421639"/>
              <a:ext cx="2382520" cy="10160"/>
            </a:xfrm>
            <a:custGeom>
              <a:avLst/>
              <a:gdLst/>
              <a:ahLst/>
              <a:cxnLst/>
              <a:rect l="l" t="t" r="r" b="b"/>
              <a:pathLst>
                <a:path w="2382520" h="10159">
                  <a:moveTo>
                    <a:pt x="23609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902"/>
                  </a:lnTo>
                  <a:lnTo>
                    <a:pt x="39370" y="8902"/>
                  </a:lnTo>
                  <a:lnTo>
                    <a:pt x="39370" y="10160"/>
                  </a:lnTo>
                  <a:lnTo>
                    <a:pt x="2352040" y="10160"/>
                  </a:lnTo>
                  <a:lnTo>
                    <a:pt x="2352040" y="8902"/>
                  </a:lnTo>
                  <a:lnTo>
                    <a:pt x="2355850" y="8902"/>
                  </a:lnTo>
                  <a:lnTo>
                    <a:pt x="2355850" y="7620"/>
                  </a:lnTo>
                  <a:lnTo>
                    <a:pt x="2360930" y="7620"/>
                  </a:lnTo>
                  <a:lnTo>
                    <a:pt x="2360930" y="6350"/>
                  </a:lnTo>
                  <a:close/>
                </a:path>
                <a:path w="2382520" h="10159">
                  <a:moveTo>
                    <a:pt x="238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52"/>
                  </a:lnTo>
                  <a:lnTo>
                    <a:pt x="11430" y="2552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80"/>
                  </a:lnTo>
                  <a:lnTo>
                    <a:pt x="2364740" y="5080"/>
                  </a:lnTo>
                  <a:lnTo>
                    <a:pt x="2364740" y="6350"/>
                  </a:lnTo>
                  <a:lnTo>
                    <a:pt x="2369820" y="6350"/>
                  </a:lnTo>
                  <a:lnTo>
                    <a:pt x="2369820" y="5080"/>
                  </a:lnTo>
                  <a:lnTo>
                    <a:pt x="2369820" y="3810"/>
                  </a:lnTo>
                  <a:lnTo>
                    <a:pt x="2373630" y="3810"/>
                  </a:lnTo>
                  <a:lnTo>
                    <a:pt x="2373630" y="2552"/>
                  </a:lnTo>
                  <a:lnTo>
                    <a:pt x="2378710" y="2552"/>
                  </a:lnTo>
                  <a:lnTo>
                    <a:pt x="2378710" y="1270"/>
                  </a:lnTo>
                  <a:lnTo>
                    <a:pt x="2382520" y="1270"/>
                  </a:lnTo>
                  <a:lnTo>
                    <a:pt x="238252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2540"/>
            </a:xfrm>
            <a:custGeom>
              <a:avLst/>
              <a:gdLst/>
              <a:ahLst/>
              <a:cxnLst/>
              <a:rect l="l" t="t" r="r" b="b"/>
              <a:pathLst>
                <a:path w="2402840" h="254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-12700" y="392429"/>
            <a:ext cx="7002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3976370" algn="l"/>
              </a:tabLst>
            </a:pPr>
            <a:r>
              <a:rPr b="0" strike="sng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i="1" strike="sng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i="1" strike="noStrike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enefits</a:t>
            </a:r>
            <a:r>
              <a:rPr i="1" strike="noStrike" spc="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i="1" strike="noStrike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Customers</a:t>
            </a:r>
            <a:endParaRPr i="1" strike="noStrike" spc="-5" dirty="0">
              <a:solidFill>
                <a:srgbClr val="00494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0850" y="1795779"/>
            <a:ext cx="7248525" cy="488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Convenience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24 hours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 day,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seven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days a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week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Cost Reducing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fees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Speed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Faster circulation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assets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marR="5080" indent="-255270">
              <a:lnSpc>
                <a:spcPct val="143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Competitiveness -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Fostering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competition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financial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market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8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easily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Abolishing the uses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paper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Offering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one-stop-shop solutions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215900" y="627379"/>
            <a:ext cx="8450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6075" algn="l"/>
              </a:tabLst>
            </a:pPr>
            <a:r>
              <a:rPr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Disadvantages</a:t>
            </a:r>
            <a:r>
              <a:rPr i="1" spc="20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i="1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E-banking</a:t>
            </a:r>
            <a:endParaRPr i="1" spc="-5" dirty="0">
              <a:solidFill>
                <a:srgbClr val="00494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0850" y="1921509"/>
            <a:ext cx="8033384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737235" indent="-25527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A need for customer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skill 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deal with computers 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browsers.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marR="5080" indent="-25527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Many people who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comfortable with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computers 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Internet,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often find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it difficult to use internet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221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For beginners,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really time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consuming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marR="23495" indent="-25527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In many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instances,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simple mistake, like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clicking a 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wrong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button, may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 big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problem.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44500" y="398779"/>
            <a:ext cx="3781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i="1" spc="-4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spc="-5" dirty="0">
                <a:solidFill>
                  <a:srgbClr val="004949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endParaRPr i="1" spc="-5" dirty="0">
              <a:solidFill>
                <a:srgbClr val="00494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52527" y="4567327"/>
            <a:ext cx="6562725" cy="2277745"/>
            <a:chOff x="452527" y="4567327"/>
            <a:chExt cx="6562725" cy="2277745"/>
          </a:xfrm>
        </p:grpSpPr>
        <p:sp>
          <p:nvSpPr>
            <p:cNvPr id="94" name="object 94"/>
            <p:cNvSpPr/>
            <p:nvPr/>
          </p:nvSpPr>
          <p:spPr>
            <a:xfrm>
              <a:off x="457199" y="4572000"/>
              <a:ext cx="6553200" cy="2268220"/>
            </a:xfrm>
            <a:custGeom>
              <a:avLst/>
              <a:gdLst/>
              <a:ahLst/>
              <a:cxnLst/>
              <a:rect l="l" t="t" r="r" b="b"/>
              <a:pathLst>
                <a:path w="6553200" h="2268220">
                  <a:moveTo>
                    <a:pt x="6553200" y="0"/>
                  </a:moveTo>
                  <a:lnTo>
                    <a:pt x="0" y="0"/>
                  </a:lnTo>
                  <a:lnTo>
                    <a:pt x="0" y="2268220"/>
                  </a:lnTo>
                  <a:lnTo>
                    <a:pt x="6553200" y="226822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57199" y="4572000"/>
              <a:ext cx="6553200" cy="2268220"/>
            </a:xfrm>
            <a:custGeom>
              <a:avLst/>
              <a:gdLst/>
              <a:ahLst/>
              <a:cxnLst/>
              <a:rect l="l" t="t" r="r" b="b"/>
              <a:pathLst>
                <a:path w="6553200" h="2268220">
                  <a:moveTo>
                    <a:pt x="3276600" y="2268220"/>
                  </a:moveTo>
                  <a:lnTo>
                    <a:pt x="0" y="2268220"/>
                  </a:lnTo>
                  <a:lnTo>
                    <a:pt x="0" y="0"/>
                  </a:lnTo>
                  <a:lnTo>
                    <a:pt x="6553200" y="0"/>
                  </a:lnTo>
                  <a:lnTo>
                    <a:pt x="6553200" y="2268220"/>
                  </a:lnTo>
                  <a:lnTo>
                    <a:pt x="3276600" y="22682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222250" y="1567179"/>
            <a:ext cx="649859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number 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fraudulent bank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websites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marR="548005" indent="-255270">
              <a:lnSpc>
                <a:spcPct val="143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Eg.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 suspicious bank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600" spc="-5" dirty="0">
                <a:latin typeface="Times New Roman" panose="02020603050405020304"/>
                <a:cs typeface="Times New Roman" panose="02020603050405020304"/>
                <a:hlinkClick r:id="rId4"/>
              </a:rPr>
              <a:t>site:w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5" dirty="0">
                <a:latin typeface="Times New Roman" panose="02020603050405020304"/>
                <a:cs typeface="Times New Roman" panose="02020603050405020304"/>
                <a:hlinkClick r:id="rId4"/>
              </a:rPr>
              <a:t>w.sbionline.com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600" spc="-5" dirty="0">
                <a:latin typeface="Times New Roman" panose="02020603050405020304"/>
                <a:cs typeface="Times New Roman" panose="02020603050405020304"/>
                <a:hlinkClick r:id="rId5"/>
              </a:rPr>
              <a:t>www.onlinesbi.com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7970" indent="-255270">
              <a:lnSpc>
                <a:spcPct val="100000"/>
              </a:lnSpc>
              <a:spcBef>
                <a:spcPts val="19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679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Fake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emails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purporting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sent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CFD8"/>
              </a:buClr>
              <a:buFont typeface="Arial" panose="020B0604020202020204"/>
              <a:buChar char=""/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586740" lvl="1" indent="-255270">
              <a:lnSpc>
                <a:spcPct val="100000"/>
              </a:lnSpc>
              <a:buClr>
                <a:srgbClr val="0ACFD8"/>
              </a:buClr>
              <a:buFont typeface="Arial" panose="020B0604020202020204"/>
              <a:buChar char=""/>
              <a:tabLst>
                <a:tab pos="5867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Email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send from Fraudulent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86740" lvl="1" indent="-255270">
              <a:lnSpc>
                <a:spcPct val="100000"/>
              </a:lnSpc>
              <a:spcBef>
                <a:spcPts val="16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867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Verify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personal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86740" lvl="1" indent="-255270">
              <a:lnSpc>
                <a:spcPct val="100000"/>
              </a:lnSpc>
              <a:spcBef>
                <a:spcPts val="168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867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Guide customer enter the fraud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86740" lvl="1" indent="-255270">
              <a:lnSpc>
                <a:spcPct val="100000"/>
              </a:lnSpc>
              <a:spcBef>
                <a:spcPts val="168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5867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Disclosing their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ATM card numbers 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passwords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889750" y="1568450"/>
            <a:ext cx="2254250" cy="274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44500" y="635000"/>
            <a:ext cx="6695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Persecutions</a:t>
            </a:r>
            <a:r>
              <a:rPr spc="-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Bank</a:t>
            </a:r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444500" y="1816100"/>
            <a:ext cx="5734685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508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guidance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their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customers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5590" marR="485775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take the adequate measures </a:t>
            </a:r>
            <a:r>
              <a:rPr sz="2600" spc="-24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ward off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problems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related to the  security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5590" marR="136525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Online banking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tutorials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familiarize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with  internet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746750" y="2466339"/>
            <a:ext cx="3397250" cy="324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1582419" y="638809"/>
            <a:ext cx="6915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6590" algn="l"/>
              </a:tabLst>
            </a:pPr>
            <a:r>
              <a:rPr sz="4800" dirty="0">
                <a:solidFill>
                  <a:srgbClr val="FF0000"/>
                </a:solidFill>
              </a:rPr>
              <a:t>What</a:t>
            </a:r>
            <a:r>
              <a:rPr sz="4800" dirty="0">
                <a:solidFill>
                  <a:srgbClr val="FF0000"/>
                </a:solidFill>
              </a:rPr>
              <a:t> </a:t>
            </a:r>
            <a:r>
              <a:rPr sz="4800" spc="-5" dirty="0">
                <a:solidFill>
                  <a:srgbClr val="FF0000"/>
                </a:solidFill>
              </a:rPr>
              <a:t>is</a:t>
            </a:r>
            <a:r>
              <a:rPr sz="4800" spc="20" dirty="0">
                <a:solidFill>
                  <a:srgbClr val="FF0000"/>
                </a:solidFill>
              </a:rPr>
              <a:t> </a:t>
            </a:r>
            <a:r>
              <a:rPr sz="4800" spc="-5" dirty="0">
                <a:solidFill>
                  <a:srgbClr val="FF0000"/>
                </a:solidFill>
              </a:rPr>
              <a:t>Internet</a:t>
            </a:r>
            <a:r>
              <a:rPr sz="4800" spc="-5" dirty="0">
                <a:solidFill>
                  <a:srgbClr val="FF0000"/>
                </a:solidFill>
              </a:rPr>
              <a:t>	</a:t>
            </a:r>
            <a:r>
              <a:rPr sz="4800" spc="-10" dirty="0">
                <a:solidFill>
                  <a:srgbClr val="FF0000"/>
                </a:solidFill>
              </a:rPr>
              <a:t>banking?</a:t>
            </a:r>
            <a:endParaRPr sz="4800"/>
          </a:p>
        </p:txBody>
      </p:sp>
      <p:sp>
        <p:nvSpPr>
          <p:cNvPr id="93" name="object 93"/>
          <p:cNvSpPr txBox="1"/>
          <p:nvPr/>
        </p:nvSpPr>
        <p:spPr>
          <a:xfrm>
            <a:off x="172720" y="1771650"/>
            <a:ext cx="7816850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 marR="86360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system allowing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banking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activities at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home, via the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955" marR="250190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automated delivery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new and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traditional 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banking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products and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services directly 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customers through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electronic, interactive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communication channels.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955" marR="5080" indent="-262890" algn="just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banks are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traditional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banks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offer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banking, while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others are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only and have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no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presence.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0" y="457200"/>
            <a:ext cx="8915400" cy="2462530"/>
            <a:chOff x="0" y="457200"/>
            <a:chExt cx="8915400" cy="2462530"/>
          </a:xfrm>
        </p:grpSpPr>
        <p:sp>
          <p:nvSpPr>
            <p:cNvPr id="95" name="object 95"/>
            <p:cNvSpPr/>
            <p:nvPr/>
          </p:nvSpPr>
          <p:spPr>
            <a:xfrm>
              <a:off x="0" y="457200"/>
              <a:ext cx="1600200" cy="137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315200" y="1600200"/>
              <a:ext cx="1600200" cy="13195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7531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close/>
                </a:path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49950" y="421639"/>
              <a:ext cx="2382520" cy="10160"/>
            </a:xfrm>
            <a:custGeom>
              <a:avLst/>
              <a:gdLst/>
              <a:ahLst/>
              <a:cxnLst/>
              <a:rect l="l" t="t" r="r" b="b"/>
              <a:pathLst>
                <a:path w="2382520" h="10159">
                  <a:moveTo>
                    <a:pt x="23609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902"/>
                  </a:lnTo>
                  <a:lnTo>
                    <a:pt x="39370" y="8902"/>
                  </a:lnTo>
                  <a:lnTo>
                    <a:pt x="39370" y="10160"/>
                  </a:lnTo>
                  <a:lnTo>
                    <a:pt x="2352040" y="10160"/>
                  </a:lnTo>
                  <a:lnTo>
                    <a:pt x="2352040" y="8902"/>
                  </a:lnTo>
                  <a:lnTo>
                    <a:pt x="2355850" y="8902"/>
                  </a:lnTo>
                  <a:lnTo>
                    <a:pt x="2355850" y="7620"/>
                  </a:lnTo>
                  <a:lnTo>
                    <a:pt x="2360930" y="7620"/>
                  </a:lnTo>
                  <a:lnTo>
                    <a:pt x="2360930" y="6350"/>
                  </a:lnTo>
                  <a:close/>
                </a:path>
                <a:path w="2382520" h="10159">
                  <a:moveTo>
                    <a:pt x="238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52"/>
                  </a:lnTo>
                  <a:lnTo>
                    <a:pt x="11430" y="2552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80"/>
                  </a:lnTo>
                  <a:lnTo>
                    <a:pt x="2364740" y="5080"/>
                  </a:lnTo>
                  <a:lnTo>
                    <a:pt x="2364740" y="6350"/>
                  </a:lnTo>
                  <a:lnTo>
                    <a:pt x="2369820" y="6350"/>
                  </a:lnTo>
                  <a:lnTo>
                    <a:pt x="2369820" y="5080"/>
                  </a:lnTo>
                  <a:lnTo>
                    <a:pt x="2369820" y="3810"/>
                  </a:lnTo>
                  <a:lnTo>
                    <a:pt x="2373630" y="3810"/>
                  </a:lnTo>
                  <a:lnTo>
                    <a:pt x="2373630" y="2552"/>
                  </a:lnTo>
                  <a:lnTo>
                    <a:pt x="2378710" y="2552"/>
                  </a:lnTo>
                  <a:lnTo>
                    <a:pt x="2378710" y="1270"/>
                  </a:lnTo>
                  <a:lnTo>
                    <a:pt x="2382520" y="1270"/>
                  </a:lnTo>
                  <a:lnTo>
                    <a:pt x="238252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2540"/>
            </a:xfrm>
            <a:custGeom>
              <a:avLst/>
              <a:gdLst/>
              <a:ahLst/>
              <a:cxnLst/>
              <a:rect l="l" t="t" r="r" b="b"/>
              <a:pathLst>
                <a:path w="2402840" h="254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-12700" y="392429"/>
            <a:ext cx="8019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trike="sngStrik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trike="sngStrike" spc="-8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trike="sngStrike" spc="-5" dirty="0"/>
              <a:t>P</a:t>
            </a:r>
            <a:r>
              <a:rPr strike="noStrike" spc="-5" dirty="0"/>
              <a:t>ersecutions</a:t>
            </a:r>
            <a:r>
              <a:rPr strike="noStrike" spc="-5" dirty="0"/>
              <a:t> </a:t>
            </a:r>
            <a:r>
              <a:rPr sz="4800" strike="noStrike" spc="-5" dirty="0"/>
              <a:t>For</a:t>
            </a:r>
            <a:r>
              <a:rPr sz="4800" strike="noStrike" spc="-165" dirty="0"/>
              <a:t> </a:t>
            </a:r>
            <a:r>
              <a:rPr sz="4800" strike="noStrike" spc="-5" dirty="0"/>
              <a:t>Customers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5900" y="1617980"/>
            <a:ext cx="6188710" cy="502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marR="173990" indent="-262890">
              <a:lnSpc>
                <a:spcPct val="150000"/>
              </a:lnSpc>
              <a:spcBef>
                <a:spcPts val="10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-30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not 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disclose </a:t>
            </a:r>
            <a:r>
              <a:rPr sz="2600" spc="-20" dirty="0">
                <a:latin typeface="Georgia" panose="02040502050405020303"/>
                <a:cs typeface="Georgia" panose="02040502050405020303"/>
              </a:rPr>
              <a:t>their 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customer </a:t>
            </a:r>
            <a:r>
              <a:rPr sz="2600" spc="-70" dirty="0">
                <a:latin typeface="Georgia" panose="02040502050405020303"/>
                <a:cs typeface="Georgia" panose="02040502050405020303"/>
              </a:rPr>
              <a:t>IDs  </a:t>
            </a:r>
            <a:r>
              <a:rPr sz="2600" spc="-20" dirty="0">
                <a:latin typeface="Georgia" panose="02040502050405020303"/>
                <a:cs typeface="Georgia" panose="02040502050405020303"/>
              </a:rPr>
              <a:t>(e.g.,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account </a:t>
            </a:r>
            <a:r>
              <a:rPr sz="2600" spc="-35" dirty="0">
                <a:latin typeface="Georgia" panose="02040502050405020303"/>
                <a:cs typeface="Georgia" panose="02040502050405020303"/>
              </a:rPr>
              <a:t>numbers) </a:t>
            </a:r>
            <a:r>
              <a:rPr sz="2600" spc="-40" dirty="0">
                <a:latin typeface="Georgia" panose="02040502050405020303"/>
                <a:cs typeface="Georgia" panose="02040502050405020303"/>
              </a:rPr>
              <a:t>or </a:t>
            </a:r>
            <a:r>
              <a:rPr sz="2600" spc="-50" dirty="0">
                <a:latin typeface="Georgia" panose="02040502050405020303"/>
                <a:cs typeface="Georgia" panose="02040502050405020303"/>
              </a:rPr>
              <a:t>passwords 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to  </a:t>
            </a:r>
            <a:r>
              <a:rPr sz="2600" spc="-30" dirty="0">
                <a:latin typeface="Georgia" panose="02040502050405020303"/>
                <a:cs typeface="Georgia" panose="02040502050405020303"/>
              </a:rPr>
              <a:t>anyone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30" dirty="0">
                <a:latin typeface="Georgia" panose="02040502050405020303"/>
                <a:cs typeface="Georgia" panose="02040502050405020303"/>
              </a:rPr>
              <a:t>else.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75590" indent="-262890">
              <a:lnSpc>
                <a:spcPct val="100000"/>
              </a:lnSpc>
              <a:spcBef>
                <a:spcPts val="221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-30" dirty="0">
                <a:latin typeface="Georgia" panose="02040502050405020303"/>
                <a:cs typeface="Georgia" panose="02040502050405020303"/>
              </a:rPr>
              <a:t>Periodically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change </a:t>
            </a:r>
            <a:r>
              <a:rPr sz="2600" spc="-20" dirty="0">
                <a:latin typeface="Georgia" panose="02040502050405020303"/>
                <a:cs typeface="Georgia" panose="02040502050405020303"/>
              </a:rPr>
              <a:t>their</a:t>
            </a:r>
            <a:r>
              <a:rPr sz="2600" spc="7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0" dirty="0">
                <a:latin typeface="Georgia" panose="02040502050405020303"/>
                <a:cs typeface="Georgia" panose="02040502050405020303"/>
              </a:rPr>
              <a:t>passwords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75590" indent="-262890">
              <a:lnSpc>
                <a:spcPct val="100000"/>
              </a:lnSpc>
              <a:spcBef>
                <a:spcPts val="221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-30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promptly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log </a:t>
            </a:r>
            <a:r>
              <a:rPr sz="2600" dirty="0">
                <a:latin typeface="Georgia" panose="02040502050405020303"/>
                <a:cs typeface="Georgia" panose="02040502050405020303"/>
              </a:rPr>
              <a:t>out </a:t>
            </a:r>
            <a:r>
              <a:rPr sz="2600" spc="-40" dirty="0">
                <a:latin typeface="Georgia" panose="02040502050405020303"/>
                <a:cs typeface="Georgia" panose="02040502050405020303"/>
              </a:rPr>
              <a:t>from </a:t>
            </a:r>
            <a:r>
              <a:rPr sz="2600" dirty="0">
                <a:latin typeface="Georgia" panose="02040502050405020303"/>
                <a:cs typeface="Georgia" panose="02040502050405020303"/>
              </a:rPr>
              <a:t>the</a:t>
            </a:r>
            <a:r>
              <a:rPr sz="2600" spc="19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85" dirty="0">
                <a:latin typeface="Georgia" panose="02040502050405020303"/>
                <a:cs typeface="Georgia" panose="02040502050405020303"/>
              </a:rPr>
              <a:t>service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75590" marR="635000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-30" dirty="0">
                <a:latin typeface="Georgia" panose="02040502050405020303"/>
                <a:cs typeface="Georgia" panose="02040502050405020303"/>
              </a:rPr>
              <a:t>Should </a:t>
            </a:r>
            <a:r>
              <a:rPr sz="2600" spc="-35" dirty="0">
                <a:latin typeface="Georgia" panose="02040502050405020303"/>
                <a:cs typeface="Georgia" panose="02040502050405020303"/>
              </a:rPr>
              <a:t>regularly </a:t>
            </a:r>
            <a:r>
              <a:rPr sz="2600" dirty="0">
                <a:latin typeface="Georgia" panose="02040502050405020303"/>
                <a:cs typeface="Georgia" panose="02040502050405020303"/>
              </a:rPr>
              <a:t>check </a:t>
            </a:r>
            <a:r>
              <a:rPr sz="2600" spc="-20" dirty="0">
                <a:latin typeface="Georgia" panose="02040502050405020303"/>
                <a:cs typeface="Georgia" panose="02040502050405020303"/>
              </a:rPr>
              <a:t>their </a:t>
            </a:r>
            <a:r>
              <a:rPr sz="2600" spc="-75" dirty="0">
                <a:latin typeface="Georgia" panose="02040502050405020303"/>
                <a:cs typeface="Georgia" panose="02040502050405020303"/>
              </a:rPr>
              <a:t>account  </a:t>
            </a:r>
            <a:r>
              <a:rPr sz="2600" spc="-30" dirty="0">
                <a:latin typeface="Georgia" panose="02040502050405020303"/>
                <a:cs typeface="Georgia" panose="02040502050405020303"/>
              </a:rPr>
              <a:t>balances </a:t>
            </a:r>
            <a:r>
              <a:rPr sz="2600" spc="-40" dirty="0">
                <a:latin typeface="Georgia" panose="02040502050405020303"/>
                <a:cs typeface="Georgia" panose="02040502050405020303"/>
              </a:rPr>
              <a:t>and 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statements 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to 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identify  </a:t>
            </a:r>
            <a:r>
              <a:rPr sz="2600" spc="-35" dirty="0">
                <a:latin typeface="Georgia" panose="02040502050405020303"/>
                <a:cs typeface="Georgia" panose="02040502050405020303"/>
              </a:rPr>
              <a:t>unusual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35" dirty="0">
                <a:latin typeface="Georgia" panose="02040502050405020303"/>
                <a:cs typeface="Georgia" panose="02040502050405020303"/>
              </a:rPr>
              <a:t>transactions.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629400" y="1828800"/>
            <a:ext cx="2514600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2729" cy="8890"/>
            </a:xfrm>
            <a:custGeom>
              <a:avLst/>
              <a:gdLst/>
              <a:ahLst/>
              <a:cxnLst/>
              <a:rect l="l" t="t" r="r" b="b"/>
              <a:pathLst>
                <a:path w="4062729" h="8890">
                  <a:moveTo>
                    <a:pt x="4048760" y="1270"/>
                  </a:moveTo>
                  <a:lnTo>
                    <a:pt x="4046220" y="1270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048760" y="2540"/>
                  </a:lnTo>
                  <a:lnTo>
                    <a:pt x="4048760" y="1270"/>
                  </a:lnTo>
                  <a:close/>
                </a:path>
                <a:path w="4062729" h="8890">
                  <a:moveTo>
                    <a:pt x="4062730" y="7620"/>
                  </a:moveTo>
                  <a:lnTo>
                    <a:pt x="4060190" y="7620"/>
                  </a:lnTo>
                  <a:lnTo>
                    <a:pt x="4060190" y="6350"/>
                  </a:lnTo>
                  <a:lnTo>
                    <a:pt x="4057650" y="6350"/>
                  </a:lnTo>
                  <a:lnTo>
                    <a:pt x="4057650" y="5080"/>
                  </a:lnTo>
                  <a:lnTo>
                    <a:pt x="4055110" y="5080"/>
                  </a:lnTo>
                  <a:lnTo>
                    <a:pt x="4055110" y="3810"/>
                  </a:lnTo>
                  <a:lnTo>
                    <a:pt x="4051300" y="3810"/>
                  </a:lnTo>
                  <a:lnTo>
                    <a:pt x="4051300" y="2540"/>
                  </a:lnTo>
                  <a:lnTo>
                    <a:pt x="4048760" y="2540"/>
                  </a:lnTo>
                  <a:lnTo>
                    <a:pt x="404876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062730" y="8890"/>
                  </a:lnTo>
                  <a:lnTo>
                    <a:pt x="4062730" y="7620"/>
                  </a:lnTo>
                  <a:close/>
                </a:path>
              </a:pathLst>
            </a:custGeom>
            <a:solidFill>
              <a:srgbClr val="0078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3050" cy="8890"/>
            </a:xfrm>
            <a:custGeom>
              <a:avLst/>
              <a:gdLst/>
              <a:ahLst/>
              <a:cxnLst/>
              <a:rect l="l" t="t" r="r" b="b"/>
              <a:pathLst>
                <a:path w="4083050" h="8890">
                  <a:moveTo>
                    <a:pt x="4076700" y="5080"/>
                  </a:moveTo>
                  <a:lnTo>
                    <a:pt x="4074160" y="5080"/>
                  </a:lnTo>
                  <a:lnTo>
                    <a:pt x="4074160" y="3810"/>
                  </a:lnTo>
                  <a:lnTo>
                    <a:pt x="4071620" y="3810"/>
                  </a:lnTo>
                  <a:lnTo>
                    <a:pt x="4071620" y="2540"/>
                  </a:lnTo>
                  <a:lnTo>
                    <a:pt x="4069080" y="2540"/>
                  </a:lnTo>
                  <a:lnTo>
                    <a:pt x="4069080" y="1270"/>
                  </a:lnTo>
                  <a:lnTo>
                    <a:pt x="4065270" y="1270"/>
                  </a:lnTo>
                  <a:lnTo>
                    <a:pt x="4065270" y="0"/>
                  </a:lnTo>
                  <a:lnTo>
                    <a:pt x="4062730" y="0"/>
                  </a:lnTo>
                  <a:lnTo>
                    <a:pt x="40627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76700" y="6350"/>
                  </a:lnTo>
                  <a:lnTo>
                    <a:pt x="4076700" y="5080"/>
                  </a:lnTo>
                  <a:close/>
                </a:path>
                <a:path w="4083050" h="8890">
                  <a:moveTo>
                    <a:pt x="4083050" y="7632"/>
                  </a:moveTo>
                  <a:lnTo>
                    <a:pt x="4080510" y="7632"/>
                  </a:lnTo>
                  <a:lnTo>
                    <a:pt x="4080510" y="6350"/>
                  </a:lnTo>
                  <a:lnTo>
                    <a:pt x="4076700" y="6350"/>
                  </a:lnTo>
                  <a:lnTo>
                    <a:pt x="407670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083050" y="8890"/>
                  </a:lnTo>
                  <a:lnTo>
                    <a:pt x="4083050" y="7632"/>
                  </a:lnTo>
                  <a:close/>
                </a:path>
              </a:pathLst>
            </a:custGeom>
            <a:solidFill>
              <a:srgbClr val="007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090670" y="2540"/>
                  </a:moveTo>
                  <a:lnTo>
                    <a:pt x="4088130" y="2540"/>
                  </a:lnTo>
                  <a:lnTo>
                    <a:pt x="4088130" y="1270"/>
                  </a:lnTo>
                  <a:lnTo>
                    <a:pt x="4085590" y="1270"/>
                  </a:lnTo>
                  <a:lnTo>
                    <a:pt x="4085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090670" y="3810"/>
                  </a:lnTo>
                  <a:lnTo>
                    <a:pt x="4090670" y="2540"/>
                  </a:lnTo>
                  <a:close/>
                </a:path>
                <a:path w="4105910" h="10159">
                  <a:moveTo>
                    <a:pt x="4105910" y="8890"/>
                  </a:moveTo>
                  <a:lnTo>
                    <a:pt x="4103370" y="8890"/>
                  </a:lnTo>
                  <a:lnTo>
                    <a:pt x="4103370" y="7620"/>
                  </a:lnTo>
                  <a:lnTo>
                    <a:pt x="4099560" y="7620"/>
                  </a:lnTo>
                  <a:lnTo>
                    <a:pt x="4099560" y="6350"/>
                  </a:lnTo>
                  <a:lnTo>
                    <a:pt x="4097020" y="6350"/>
                  </a:lnTo>
                  <a:lnTo>
                    <a:pt x="4097020" y="5080"/>
                  </a:lnTo>
                  <a:lnTo>
                    <a:pt x="4094480" y="5080"/>
                  </a:lnTo>
                  <a:lnTo>
                    <a:pt x="4094480" y="3810"/>
                  </a:lnTo>
                  <a:lnTo>
                    <a:pt x="4090670" y="3810"/>
                  </a:lnTo>
                  <a:lnTo>
                    <a:pt x="40906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05910" y="10160"/>
                  </a:lnTo>
                  <a:lnTo>
                    <a:pt x="4105910" y="8890"/>
                  </a:lnTo>
                  <a:close/>
                </a:path>
              </a:pathLst>
            </a:custGeom>
            <a:solidFill>
              <a:srgbClr val="007A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7939"/>
              <a:ext cx="4131310" cy="8890"/>
            </a:xfrm>
            <a:custGeom>
              <a:avLst/>
              <a:gdLst/>
              <a:ahLst/>
              <a:cxnLst/>
              <a:rect l="l" t="t" r="r" b="b"/>
              <a:pathLst>
                <a:path w="4131310" h="8890">
                  <a:moveTo>
                    <a:pt x="4123690" y="5080"/>
                  </a:moveTo>
                  <a:lnTo>
                    <a:pt x="4121150" y="5080"/>
                  </a:lnTo>
                  <a:lnTo>
                    <a:pt x="4121150" y="3810"/>
                  </a:lnTo>
                  <a:lnTo>
                    <a:pt x="4117340" y="3810"/>
                  </a:lnTo>
                  <a:lnTo>
                    <a:pt x="4117340" y="2540"/>
                  </a:lnTo>
                  <a:lnTo>
                    <a:pt x="4113530" y="2540"/>
                  </a:lnTo>
                  <a:lnTo>
                    <a:pt x="4113530" y="1270"/>
                  </a:lnTo>
                  <a:lnTo>
                    <a:pt x="4109720" y="1270"/>
                  </a:lnTo>
                  <a:lnTo>
                    <a:pt x="4109720" y="0"/>
                  </a:lnTo>
                  <a:lnTo>
                    <a:pt x="4105910" y="0"/>
                  </a:lnTo>
                  <a:lnTo>
                    <a:pt x="410591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123690" y="6350"/>
                  </a:lnTo>
                  <a:lnTo>
                    <a:pt x="4123690" y="5080"/>
                  </a:lnTo>
                  <a:close/>
                </a:path>
                <a:path w="4131310" h="8890">
                  <a:moveTo>
                    <a:pt x="4131310" y="7632"/>
                  </a:moveTo>
                  <a:lnTo>
                    <a:pt x="4127500" y="7632"/>
                  </a:lnTo>
                  <a:lnTo>
                    <a:pt x="4127500" y="6350"/>
                  </a:lnTo>
                  <a:lnTo>
                    <a:pt x="4123690" y="6350"/>
                  </a:lnTo>
                  <a:lnTo>
                    <a:pt x="412369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131310" y="8890"/>
                  </a:lnTo>
                  <a:lnTo>
                    <a:pt x="4131310" y="7632"/>
                  </a:lnTo>
                  <a:close/>
                </a:path>
              </a:pathLst>
            </a:custGeom>
            <a:solidFill>
              <a:srgbClr val="007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6829"/>
              <a:ext cx="4156710" cy="8890"/>
            </a:xfrm>
            <a:custGeom>
              <a:avLst/>
              <a:gdLst/>
              <a:ahLst/>
              <a:cxnLst/>
              <a:rect l="l" t="t" r="r" b="b"/>
              <a:pathLst>
                <a:path w="4156710" h="8890">
                  <a:moveTo>
                    <a:pt x="4142740" y="2540"/>
                  </a:moveTo>
                  <a:lnTo>
                    <a:pt x="4138930" y="2540"/>
                  </a:lnTo>
                  <a:lnTo>
                    <a:pt x="413893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42740" y="3810"/>
                  </a:lnTo>
                  <a:lnTo>
                    <a:pt x="4142740" y="2540"/>
                  </a:lnTo>
                  <a:close/>
                </a:path>
                <a:path w="4156710" h="8890">
                  <a:moveTo>
                    <a:pt x="4156710" y="7620"/>
                  </a:moveTo>
                  <a:lnTo>
                    <a:pt x="4154170" y="7620"/>
                  </a:lnTo>
                  <a:lnTo>
                    <a:pt x="4154170" y="6350"/>
                  </a:lnTo>
                  <a:lnTo>
                    <a:pt x="4150360" y="6350"/>
                  </a:lnTo>
                  <a:lnTo>
                    <a:pt x="4150360" y="5080"/>
                  </a:lnTo>
                  <a:lnTo>
                    <a:pt x="4146550" y="5080"/>
                  </a:lnTo>
                  <a:lnTo>
                    <a:pt x="4146550" y="3810"/>
                  </a:lnTo>
                  <a:lnTo>
                    <a:pt x="4142740" y="3810"/>
                  </a:lnTo>
                  <a:lnTo>
                    <a:pt x="41427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156710" y="8890"/>
                  </a:lnTo>
                  <a:lnTo>
                    <a:pt x="4156710" y="7620"/>
                  </a:lnTo>
                  <a:close/>
                </a:path>
              </a:pathLst>
            </a:custGeom>
            <a:solidFill>
              <a:srgbClr val="007C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3379" cy="9525"/>
            </a:xfrm>
            <a:custGeom>
              <a:avLst/>
              <a:gdLst/>
              <a:ahLst/>
              <a:cxnLst/>
              <a:rect l="l" t="t" r="r" b="b"/>
              <a:pathLst>
                <a:path w="4183379" h="9525">
                  <a:moveTo>
                    <a:pt x="4160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60520" y="1270"/>
                  </a:lnTo>
                  <a:lnTo>
                    <a:pt x="4160520" y="0"/>
                  </a:lnTo>
                  <a:close/>
                </a:path>
                <a:path w="4183379" h="9525">
                  <a:moveTo>
                    <a:pt x="4179570" y="6350"/>
                  </a:moveTo>
                  <a:lnTo>
                    <a:pt x="4175760" y="6350"/>
                  </a:lnTo>
                  <a:lnTo>
                    <a:pt x="4175760" y="5080"/>
                  </a:lnTo>
                  <a:lnTo>
                    <a:pt x="4171950" y="5080"/>
                  </a:lnTo>
                  <a:lnTo>
                    <a:pt x="4171950" y="3810"/>
                  </a:lnTo>
                  <a:lnTo>
                    <a:pt x="4168140" y="3810"/>
                  </a:lnTo>
                  <a:lnTo>
                    <a:pt x="4168140" y="2540"/>
                  </a:lnTo>
                  <a:lnTo>
                    <a:pt x="4164330" y="2540"/>
                  </a:lnTo>
                  <a:lnTo>
                    <a:pt x="4164330" y="1270"/>
                  </a:lnTo>
                  <a:lnTo>
                    <a:pt x="4160520" y="1270"/>
                  </a:lnTo>
                  <a:lnTo>
                    <a:pt x="41605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179570" y="7620"/>
                  </a:lnTo>
                  <a:lnTo>
                    <a:pt x="4179570" y="6350"/>
                  </a:lnTo>
                  <a:close/>
                </a:path>
                <a:path w="4183379" h="9525">
                  <a:moveTo>
                    <a:pt x="4183380" y="7620"/>
                  </a:moveTo>
                  <a:lnTo>
                    <a:pt x="4179570" y="7620"/>
                  </a:lnTo>
                  <a:lnTo>
                    <a:pt x="4179570" y="8902"/>
                  </a:lnTo>
                  <a:lnTo>
                    <a:pt x="4183380" y="8902"/>
                  </a:lnTo>
                  <a:lnTo>
                    <a:pt x="4183380" y="7620"/>
                  </a:lnTo>
                  <a:close/>
                </a:path>
              </a:pathLst>
            </a:custGeom>
            <a:solidFill>
              <a:srgbClr val="007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8890"/>
            </a:xfrm>
            <a:custGeom>
              <a:avLst/>
              <a:gdLst/>
              <a:ahLst/>
              <a:cxnLst/>
              <a:rect l="l" t="t" r="r" b="b"/>
              <a:pathLst>
                <a:path w="4210050" h="8890">
                  <a:moveTo>
                    <a:pt x="4197350" y="3810"/>
                  </a:moveTo>
                  <a:lnTo>
                    <a:pt x="4193540" y="3810"/>
                  </a:lnTo>
                  <a:lnTo>
                    <a:pt x="4193540" y="2540"/>
                  </a:lnTo>
                  <a:lnTo>
                    <a:pt x="4191000" y="2540"/>
                  </a:lnTo>
                  <a:lnTo>
                    <a:pt x="4191000" y="1270"/>
                  </a:lnTo>
                  <a:lnTo>
                    <a:pt x="4187190" y="1270"/>
                  </a:lnTo>
                  <a:lnTo>
                    <a:pt x="4187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197350" y="5080"/>
                  </a:lnTo>
                  <a:lnTo>
                    <a:pt x="4197350" y="3810"/>
                  </a:lnTo>
                  <a:close/>
                </a:path>
                <a:path w="4210050" h="8890">
                  <a:moveTo>
                    <a:pt x="4210037" y="7620"/>
                  </a:moveTo>
                  <a:lnTo>
                    <a:pt x="4204970" y="7620"/>
                  </a:lnTo>
                  <a:lnTo>
                    <a:pt x="4204970" y="6350"/>
                  </a:lnTo>
                  <a:lnTo>
                    <a:pt x="4201160" y="6350"/>
                  </a:lnTo>
                  <a:lnTo>
                    <a:pt x="4201160" y="5080"/>
                  </a:lnTo>
                  <a:lnTo>
                    <a:pt x="4197350" y="5080"/>
                  </a:lnTo>
                  <a:lnTo>
                    <a:pt x="419735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10037" y="8890"/>
                  </a:lnTo>
                  <a:lnTo>
                    <a:pt x="4210037" y="7620"/>
                  </a:lnTo>
                  <a:close/>
                </a:path>
              </a:pathLst>
            </a:custGeom>
            <a:solidFill>
              <a:srgbClr val="007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499"/>
              <a:ext cx="4241800" cy="10795"/>
            </a:xfrm>
            <a:custGeom>
              <a:avLst/>
              <a:gdLst/>
              <a:ahLst/>
              <a:cxnLst/>
              <a:rect l="l" t="t" r="r" b="b"/>
              <a:pathLst>
                <a:path w="4241800" h="10794">
                  <a:moveTo>
                    <a:pt x="4216400" y="1270"/>
                  </a:moveTo>
                  <a:lnTo>
                    <a:pt x="4212590" y="1270"/>
                  </a:lnTo>
                  <a:lnTo>
                    <a:pt x="4212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16400" y="2540"/>
                  </a:lnTo>
                  <a:lnTo>
                    <a:pt x="4216400" y="1270"/>
                  </a:lnTo>
                  <a:close/>
                </a:path>
                <a:path w="4241800" h="10794">
                  <a:moveTo>
                    <a:pt x="4237990" y="7620"/>
                  </a:moveTo>
                  <a:lnTo>
                    <a:pt x="4232910" y="7620"/>
                  </a:lnTo>
                  <a:lnTo>
                    <a:pt x="4232910" y="6350"/>
                  </a:lnTo>
                  <a:lnTo>
                    <a:pt x="4229100" y="6350"/>
                  </a:lnTo>
                  <a:lnTo>
                    <a:pt x="4229100" y="5080"/>
                  </a:lnTo>
                  <a:lnTo>
                    <a:pt x="4225290" y="5080"/>
                  </a:lnTo>
                  <a:lnTo>
                    <a:pt x="4225290" y="3810"/>
                  </a:lnTo>
                  <a:lnTo>
                    <a:pt x="4221480" y="3810"/>
                  </a:lnTo>
                  <a:lnTo>
                    <a:pt x="4221480" y="2540"/>
                  </a:lnTo>
                  <a:lnTo>
                    <a:pt x="4216400" y="2540"/>
                  </a:lnTo>
                  <a:lnTo>
                    <a:pt x="421640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37990" y="8890"/>
                  </a:lnTo>
                  <a:lnTo>
                    <a:pt x="4237990" y="7620"/>
                  </a:lnTo>
                  <a:close/>
                </a:path>
                <a:path w="4241800" h="10794">
                  <a:moveTo>
                    <a:pt x="4241800" y="8890"/>
                  </a:moveTo>
                  <a:lnTo>
                    <a:pt x="4237990" y="8890"/>
                  </a:lnTo>
                  <a:lnTo>
                    <a:pt x="4237990" y="10172"/>
                  </a:lnTo>
                  <a:lnTo>
                    <a:pt x="4241800" y="10172"/>
                  </a:lnTo>
                  <a:lnTo>
                    <a:pt x="4241800" y="8890"/>
                  </a:lnTo>
                  <a:close/>
                </a:path>
              </a:pathLst>
            </a:custGeom>
            <a:solidFill>
              <a:srgbClr val="007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58310" y="3810"/>
                  </a:moveTo>
                  <a:lnTo>
                    <a:pt x="4254500" y="3810"/>
                  </a:lnTo>
                  <a:lnTo>
                    <a:pt x="4254500" y="2540"/>
                  </a:lnTo>
                  <a:lnTo>
                    <a:pt x="4249420" y="2540"/>
                  </a:lnTo>
                  <a:lnTo>
                    <a:pt x="4249420" y="1270"/>
                  </a:lnTo>
                  <a:lnTo>
                    <a:pt x="4245610" y="1270"/>
                  </a:lnTo>
                  <a:lnTo>
                    <a:pt x="4245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258310" y="5080"/>
                  </a:lnTo>
                  <a:lnTo>
                    <a:pt x="4258310" y="3810"/>
                  </a:lnTo>
                  <a:close/>
                </a:path>
                <a:path w="9144000" h="8890">
                  <a:moveTo>
                    <a:pt x="4271010" y="7620"/>
                  </a:moveTo>
                  <a:lnTo>
                    <a:pt x="4267200" y="7620"/>
                  </a:lnTo>
                  <a:lnTo>
                    <a:pt x="4267200" y="6350"/>
                  </a:lnTo>
                  <a:lnTo>
                    <a:pt x="4262120" y="6350"/>
                  </a:lnTo>
                  <a:lnTo>
                    <a:pt x="4262120" y="5080"/>
                  </a:lnTo>
                  <a:lnTo>
                    <a:pt x="4258310" y="5080"/>
                  </a:lnTo>
                  <a:lnTo>
                    <a:pt x="42583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71010" y="8890"/>
                  </a:lnTo>
                  <a:lnTo>
                    <a:pt x="4271010" y="762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8920" y="6350"/>
                  </a:lnTo>
                  <a:lnTo>
                    <a:pt x="9138920" y="7620"/>
                  </a:lnTo>
                  <a:lnTo>
                    <a:pt x="9136380" y="7620"/>
                  </a:lnTo>
                  <a:lnTo>
                    <a:pt x="913638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8630" y="1270"/>
                  </a:moveTo>
                  <a:lnTo>
                    <a:pt x="4274820" y="1270"/>
                  </a:lnTo>
                  <a:lnTo>
                    <a:pt x="42748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78630" y="2540"/>
                  </a:lnTo>
                  <a:lnTo>
                    <a:pt x="4278630" y="1270"/>
                  </a:lnTo>
                  <a:close/>
                </a:path>
                <a:path w="9144000" h="8890">
                  <a:moveTo>
                    <a:pt x="4300220" y="7620"/>
                  </a:moveTo>
                  <a:lnTo>
                    <a:pt x="4295140" y="7620"/>
                  </a:lnTo>
                  <a:lnTo>
                    <a:pt x="4295140" y="6350"/>
                  </a:lnTo>
                  <a:lnTo>
                    <a:pt x="4291330" y="6350"/>
                  </a:lnTo>
                  <a:lnTo>
                    <a:pt x="4291330" y="5080"/>
                  </a:lnTo>
                  <a:lnTo>
                    <a:pt x="4287520" y="5080"/>
                  </a:lnTo>
                  <a:lnTo>
                    <a:pt x="4287520" y="3810"/>
                  </a:lnTo>
                  <a:lnTo>
                    <a:pt x="4283710" y="3810"/>
                  </a:lnTo>
                  <a:lnTo>
                    <a:pt x="4283710" y="2540"/>
                  </a:lnTo>
                  <a:lnTo>
                    <a:pt x="4278630" y="2540"/>
                  </a:lnTo>
                  <a:lnTo>
                    <a:pt x="427863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00220" y="8890"/>
                  </a:lnTo>
                  <a:lnTo>
                    <a:pt x="4300220" y="7620"/>
                  </a:lnTo>
                  <a:close/>
                </a:path>
                <a:path w="9144000" h="8890">
                  <a:moveTo>
                    <a:pt x="9144000" y="3810"/>
                  </a:moveTo>
                  <a:lnTo>
                    <a:pt x="9128760" y="3810"/>
                  </a:lnTo>
                  <a:lnTo>
                    <a:pt x="9128760" y="2540"/>
                  </a:lnTo>
                  <a:lnTo>
                    <a:pt x="9126220" y="2540"/>
                  </a:lnTo>
                  <a:lnTo>
                    <a:pt x="9126220" y="3810"/>
                  </a:lnTo>
                  <a:lnTo>
                    <a:pt x="9122410" y="3810"/>
                  </a:lnTo>
                  <a:lnTo>
                    <a:pt x="9122410" y="5080"/>
                  </a:lnTo>
                  <a:lnTo>
                    <a:pt x="9118600" y="5080"/>
                  </a:lnTo>
                  <a:lnTo>
                    <a:pt x="9118600" y="6350"/>
                  </a:lnTo>
                  <a:lnTo>
                    <a:pt x="9116060" y="6350"/>
                  </a:lnTo>
                  <a:lnTo>
                    <a:pt x="9116060" y="7620"/>
                  </a:lnTo>
                  <a:lnTo>
                    <a:pt x="9112250" y="7620"/>
                  </a:lnTo>
                  <a:lnTo>
                    <a:pt x="91122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90">
                  <a:moveTo>
                    <a:pt x="9144000" y="0"/>
                  </a:moveTo>
                  <a:lnTo>
                    <a:pt x="9132570" y="0"/>
                  </a:lnTo>
                  <a:lnTo>
                    <a:pt x="9132570" y="1270"/>
                  </a:lnTo>
                  <a:lnTo>
                    <a:pt x="9128760" y="1270"/>
                  </a:lnTo>
                  <a:lnTo>
                    <a:pt x="912876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1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320540" y="5080"/>
                  </a:moveTo>
                  <a:lnTo>
                    <a:pt x="4316730" y="5080"/>
                  </a:lnTo>
                  <a:lnTo>
                    <a:pt x="4316730" y="3810"/>
                  </a:lnTo>
                  <a:lnTo>
                    <a:pt x="4311650" y="3810"/>
                  </a:lnTo>
                  <a:lnTo>
                    <a:pt x="4311650" y="2540"/>
                  </a:lnTo>
                  <a:lnTo>
                    <a:pt x="4307840" y="2540"/>
                  </a:lnTo>
                  <a:lnTo>
                    <a:pt x="4307840" y="1270"/>
                  </a:lnTo>
                  <a:lnTo>
                    <a:pt x="4304030" y="1270"/>
                  </a:lnTo>
                  <a:lnTo>
                    <a:pt x="4304030" y="0"/>
                  </a:lnTo>
                  <a:lnTo>
                    <a:pt x="4300220" y="0"/>
                  </a:lnTo>
                  <a:lnTo>
                    <a:pt x="430022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320540" y="6350"/>
                  </a:lnTo>
                  <a:lnTo>
                    <a:pt x="4320540" y="5080"/>
                  </a:lnTo>
                  <a:close/>
                </a:path>
                <a:path w="9144000" h="8890">
                  <a:moveTo>
                    <a:pt x="4328160" y="7632"/>
                  </a:moveTo>
                  <a:lnTo>
                    <a:pt x="4324350" y="7632"/>
                  </a:lnTo>
                  <a:lnTo>
                    <a:pt x="4324350" y="6350"/>
                  </a:lnTo>
                  <a:lnTo>
                    <a:pt x="4320540" y="6350"/>
                  </a:lnTo>
                  <a:lnTo>
                    <a:pt x="43205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328160" y="8890"/>
                  </a:lnTo>
                  <a:lnTo>
                    <a:pt x="4328160" y="7632"/>
                  </a:lnTo>
                  <a:close/>
                </a:path>
                <a:path w="9144000" h="8890">
                  <a:moveTo>
                    <a:pt x="9144000" y="7632"/>
                  </a:moveTo>
                  <a:lnTo>
                    <a:pt x="9094470" y="7632"/>
                  </a:lnTo>
                  <a:lnTo>
                    <a:pt x="9094470" y="6350"/>
                  </a:lnTo>
                  <a:lnTo>
                    <a:pt x="9091930" y="6350"/>
                  </a:lnTo>
                  <a:lnTo>
                    <a:pt x="9091930" y="7632"/>
                  </a:lnTo>
                  <a:lnTo>
                    <a:pt x="9088120" y="7632"/>
                  </a:lnTo>
                  <a:lnTo>
                    <a:pt x="908812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90">
                  <a:moveTo>
                    <a:pt x="9144000" y="1270"/>
                  </a:moveTo>
                  <a:lnTo>
                    <a:pt x="9112250" y="1270"/>
                  </a:lnTo>
                  <a:lnTo>
                    <a:pt x="9112250" y="0"/>
                  </a:lnTo>
                  <a:lnTo>
                    <a:pt x="9108440" y="0"/>
                  </a:lnTo>
                  <a:lnTo>
                    <a:pt x="9108440" y="1270"/>
                  </a:lnTo>
                  <a:lnTo>
                    <a:pt x="9104630" y="1270"/>
                  </a:lnTo>
                  <a:lnTo>
                    <a:pt x="9104630" y="2540"/>
                  </a:lnTo>
                  <a:lnTo>
                    <a:pt x="9102090" y="2540"/>
                  </a:lnTo>
                  <a:lnTo>
                    <a:pt x="9102090" y="3810"/>
                  </a:lnTo>
                  <a:lnTo>
                    <a:pt x="9098280" y="3810"/>
                  </a:lnTo>
                  <a:lnTo>
                    <a:pt x="9098280" y="5080"/>
                  </a:lnTo>
                  <a:lnTo>
                    <a:pt x="9094470" y="5080"/>
                  </a:lnTo>
                  <a:lnTo>
                    <a:pt x="909447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340860" y="2540"/>
                  </a:moveTo>
                  <a:lnTo>
                    <a:pt x="4337050" y="2540"/>
                  </a:lnTo>
                  <a:lnTo>
                    <a:pt x="4337050" y="1270"/>
                  </a:lnTo>
                  <a:lnTo>
                    <a:pt x="4333240" y="1270"/>
                  </a:lnTo>
                  <a:lnTo>
                    <a:pt x="4333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340860" y="3810"/>
                  </a:lnTo>
                  <a:lnTo>
                    <a:pt x="4340860" y="2540"/>
                  </a:lnTo>
                  <a:close/>
                </a:path>
                <a:path w="9144000" h="8889">
                  <a:moveTo>
                    <a:pt x="4357370" y="7620"/>
                  </a:moveTo>
                  <a:lnTo>
                    <a:pt x="4353560" y="7620"/>
                  </a:lnTo>
                  <a:lnTo>
                    <a:pt x="4353560" y="6350"/>
                  </a:lnTo>
                  <a:lnTo>
                    <a:pt x="4349750" y="6350"/>
                  </a:lnTo>
                  <a:lnTo>
                    <a:pt x="4349750" y="5080"/>
                  </a:lnTo>
                  <a:lnTo>
                    <a:pt x="4344670" y="5080"/>
                  </a:lnTo>
                  <a:lnTo>
                    <a:pt x="4344670" y="3810"/>
                  </a:lnTo>
                  <a:lnTo>
                    <a:pt x="4340860" y="3810"/>
                  </a:lnTo>
                  <a:lnTo>
                    <a:pt x="434086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57370" y="8890"/>
                  </a:lnTo>
                  <a:lnTo>
                    <a:pt x="435737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77960" y="5080"/>
                  </a:lnTo>
                  <a:lnTo>
                    <a:pt x="9077960" y="3810"/>
                  </a:lnTo>
                  <a:lnTo>
                    <a:pt x="9074150" y="3810"/>
                  </a:lnTo>
                  <a:lnTo>
                    <a:pt x="9074150" y="5080"/>
                  </a:lnTo>
                  <a:lnTo>
                    <a:pt x="9071610" y="5080"/>
                  </a:lnTo>
                  <a:lnTo>
                    <a:pt x="9071610" y="6350"/>
                  </a:lnTo>
                  <a:lnTo>
                    <a:pt x="9067800" y="6350"/>
                  </a:lnTo>
                  <a:lnTo>
                    <a:pt x="9067800" y="7620"/>
                  </a:lnTo>
                  <a:lnTo>
                    <a:pt x="9063990" y="7620"/>
                  </a:lnTo>
                  <a:lnTo>
                    <a:pt x="90639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84310" y="0"/>
                  </a:lnTo>
                  <a:lnTo>
                    <a:pt x="9084310" y="1270"/>
                  </a:lnTo>
                  <a:lnTo>
                    <a:pt x="9081770" y="1270"/>
                  </a:lnTo>
                  <a:lnTo>
                    <a:pt x="9081770" y="2540"/>
                  </a:lnTo>
                  <a:lnTo>
                    <a:pt x="9077960" y="2540"/>
                  </a:lnTo>
                  <a:lnTo>
                    <a:pt x="907796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362450" y="1270"/>
                  </a:lnTo>
                  <a:lnTo>
                    <a:pt x="4362450" y="0"/>
                  </a:lnTo>
                  <a:close/>
                </a:path>
                <a:path w="9144000" h="10160">
                  <a:moveTo>
                    <a:pt x="4382770" y="6350"/>
                  </a:moveTo>
                  <a:lnTo>
                    <a:pt x="4378960" y="6350"/>
                  </a:lnTo>
                  <a:lnTo>
                    <a:pt x="4378960" y="5080"/>
                  </a:lnTo>
                  <a:lnTo>
                    <a:pt x="4373880" y="5080"/>
                  </a:lnTo>
                  <a:lnTo>
                    <a:pt x="4373880" y="3810"/>
                  </a:lnTo>
                  <a:lnTo>
                    <a:pt x="4370070" y="3810"/>
                  </a:lnTo>
                  <a:lnTo>
                    <a:pt x="4370070" y="2540"/>
                  </a:lnTo>
                  <a:lnTo>
                    <a:pt x="4366260" y="2540"/>
                  </a:lnTo>
                  <a:lnTo>
                    <a:pt x="4366260" y="1270"/>
                  </a:lnTo>
                  <a:lnTo>
                    <a:pt x="4362450" y="1270"/>
                  </a:lnTo>
                  <a:lnTo>
                    <a:pt x="436245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382770" y="7620"/>
                  </a:lnTo>
                  <a:lnTo>
                    <a:pt x="4382770" y="6350"/>
                  </a:lnTo>
                  <a:close/>
                </a:path>
                <a:path w="9144000" h="10160">
                  <a:moveTo>
                    <a:pt x="4390390" y="8902"/>
                  </a:moveTo>
                  <a:lnTo>
                    <a:pt x="4386580" y="8902"/>
                  </a:lnTo>
                  <a:lnTo>
                    <a:pt x="4386580" y="7620"/>
                  </a:lnTo>
                  <a:lnTo>
                    <a:pt x="4382770" y="7620"/>
                  </a:lnTo>
                  <a:lnTo>
                    <a:pt x="4382770" y="8902"/>
                  </a:lnTo>
                  <a:lnTo>
                    <a:pt x="0" y="8902"/>
                  </a:lnTo>
                  <a:lnTo>
                    <a:pt x="0" y="10160"/>
                  </a:lnTo>
                  <a:lnTo>
                    <a:pt x="4390377" y="10160"/>
                  </a:lnTo>
                  <a:lnTo>
                    <a:pt x="4390390" y="8902"/>
                  </a:lnTo>
                  <a:close/>
                </a:path>
                <a:path w="9144000" h="10160">
                  <a:moveTo>
                    <a:pt x="9144000" y="8902"/>
                  </a:moveTo>
                  <a:lnTo>
                    <a:pt x="9043670" y="8902"/>
                  </a:lnTo>
                  <a:lnTo>
                    <a:pt x="9043670" y="7620"/>
                  </a:lnTo>
                  <a:lnTo>
                    <a:pt x="9039860" y="7620"/>
                  </a:lnTo>
                  <a:lnTo>
                    <a:pt x="9039860" y="8902"/>
                  </a:lnTo>
                  <a:lnTo>
                    <a:pt x="9037320" y="8902"/>
                  </a:lnTo>
                  <a:lnTo>
                    <a:pt x="9037320" y="10160"/>
                  </a:lnTo>
                  <a:lnTo>
                    <a:pt x="9144000" y="10160"/>
                  </a:lnTo>
                  <a:lnTo>
                    <a:pt x="9144000" y="8902"/>
                  </a:lnTo>
                  <a:close/>
                </a:path>
                <a:path w="9144000" h="10160">
                  <a:moveTo>
                    <a:pt x="9144000" y="2540"/>
                  </a:moveTo>
                  <a:lnTo>
                    <a:pt x="9060180" y="2540"/>
                  </a:lnTo>
                  <a:lnTo>
                    <a:pt x="9060180" y="1270"/>
                  </a:lnTo>
                  <a:lnTo>
                    <a:pt x="9057640" y="1270"/>
                  </a:lnTo>
                  <a:lnTo>
                    <a:pt x="9057640" y="2540"/>
                  </a:lnTo>
                  <a:lnTo>
                    <a:pt x="9053830" y="2540"/>
                  </a:lnTo>
                  <a:lnTo>
                    <a:pt x="9053830" y="3810"/>
                  </a:lnTo>
                  <a:lnTo>
                    <a:pt x="9050020" y="3810"/>
                  </a:lnTo>
                  <a:lnTo>
                    <a:pt x="9050020" y="5080"/>
                  </a:lnTo>
                  <a:lnTo>
                    <a:pt x="9047480" y="5080"/>
                  </a:lnTo>
                  <a:lnTo>
                    <a:pt x="9047480" y="6350"/>
                  </a:lnTo>
                  <a:lnTo>
                    <a:pt x="9043670" y="6350"/>
                  </a:lnTo>
                  <a:lnTo>
                    <a:pt x="90436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0180" y="0"/>
                  </a:lnTo>
                  <a:lnTo>
                    <a:pt x="90601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03090" y="2540"/>
                  </a:moveTo>
                  <a:lnTo>
                    <a:pt x="4399280" y="2540"/>
                  </a:lnTo>
                  <a:lnTo>
                    <a:pt x="4399280" y="1270"/>
                  </a:lnTo>
                  <a:lnTo>
                    <a:pt x="4395470" y="1270"/>
                  </a:lnTo>
                  <a:lnTo>
                    <a:pt x="4395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403090" y="3810"/>
                  </a:lnTo>
                  <a:lnTo>
                    <a:pt x="4403090" y="2540"/>
                  </a:lnTo>
                  <a:close/>
                </a:path>
                <a:path w="9144000" h="8889">
                  <a:moveTo>
                    <a:pt x="4419600" y="7620"/>
                  </a:moveTo>
                  <a:lnTo>
                    <a:pt x="4415790" y="7620"/>
                  </a:lnTo>
                  <a:lnTo>
                    <a:pt x="4415790" y="635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06900" y="5080"/>
                  </a:lnTo>
                  <a:lnTo>
                    <a:pt x="4406900" y="3810"/>
                  </a:lnTo>
                  <a:lnTo>
                    <a:pt x="4403090" y="3810"/>
                  </a:lnTo>
                  <a:lnTo>
                    <a:pt x="440309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19600" y="8890"/>
                  </a:lnTo>
                  <a:lnTo>
                    <a:pt x="441960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25890" y="5080"/>
                  </a:lnTo>
                  <a:lnTo>
                    <a:pt x="9025890" y="3810"/>
                  </a:lnTo>
                  <a:lnTo>
                    <a:pt x="9023350" y="3810"/>
                  </a:lnTo>
                  <a:lnTo>
                    <a:pt x="9023350" y="5080"/>
                  </a:lnTo>
                  <a:lnTo>
                    <a:pt x="9019540" y="5080"/>
                  </a:lnTo>
                  <a:lnTo>
                    <a:pt x="9019540" y="6350"/>
                  </a:lnTo>
                  <a:lnTo>
                    <a:pt x="9015730" y="6350"/>
                  </a:lnTo>
                  <a:lnTo>
                    <a:pt x="9015730" y="7620"/>
                  </a:lnTo>
                  <a:lnTo>
                    <a:pt x="9013190" y="7620"/>
                  </a:lnTo>
                  <a:lnTo>
                    <a:pt x="90131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3510" y="0"/>
                  </a:lnTo>
                  <a:lnTo>
                    <a:pt x="9033510" y="1270"/>
                  </a:lnTo>
                  <a:lnTo>
                    <a:pt x="9029700" y="1270"/>
                  </a:lnTo>
                  <a:lnTo>
                    <a:pt x="9029700" y="2540"/>
                  </a:lnTo>
                  <a:lnTo>
                    <a:pt x="9025890" y="2540"/>
                  </a:lnTo>
                  <a:lnTo>
                    <a:pt x="902589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4234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23410" y="1270"/>
                  </a:lnTo>
                  <a:lnTo>
                    <a:pt x="4423410" y="0"/>
                  </a:lnTo>
                  <a:close/>
                </a:path>
                <a:path w="9144000" h="9525">
                  <a:moveTo>
                    <a:pt x="4445000" y="6350"/>
                  </a:moveTo>
                  <a:lnTo>
                    <a:pt x="4439920" y="6350"/>
                  </a:lnTo>
                  <a:lnTo>
                    <a:pt x="4439920" y="5080"/>
                  </a:lnTo>
                  <a:lnTo>
                    <a:pt x="4436110" y="5080"/>
                  </a:lnTo>
                  <a:lnTo>
                    <a:pt x="4436110" y="3810"/>
                  </a:lnTo>
                  <a:lnTo>
                    <a:pt x="4432300" y="3810"/>
                  </a:lnTo>
                  <a:lnTo>
                    <a:pt x="4432300" y="2540"/>
                  </a:lnTo>
                  <a:lnTo>
                    <a:pt x="4428490" y="2540"/>
                  </a:lnTo>
                  <a:lnTo>
                    <a:pt x="4428490" y="1270"/>
                  </a:lnTo>
                  <a:lnTo>
                    <a:pt x="4423410" y="1270"/>
                  </a:lnTo>
                  <a:lnTo>
                    <a:pt x="44234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445000" y="7620"/>
                  </a:lnTo>
                  <a:lnTo>
                    <a:pt x="4445000" y="6350"/>
                  </a:lnTo>
                  <a:close/>
                </a:path>
                <a:path w="9144000" h="9525">
                  <a:moveTo>
                    <a:pt x="4448810" y="7620"/>
                  </a:moveTo>
                  <a:lnTo>
                    <a:pt x="4445000" y="7620"/>
                  </a:lnTo>
                  <a:lnTo>
                    <a:pt x="4445000" y="8902"/>
                  </a:lnTo>
                  <a:lnTo>
                    <a:pt x="4448810" y="8902"/>
                  </a:lnTo>
                  <a:lnTo>
                    <a:pt x="4448810" y="7620"/>
                  </a:lnTo>
                  <a:close/>
                </a:path>
                <a:path w="9144000" h="9525">
                  <a:moveTo>
                    <a:pt x="8992870" y="7620"/>
                  </a:moveTo>
                  <a:lnTo>
                    <a:pt x="8989060" y="7620"/>
                  </a:lnTo>
                  <a:lnTo>
                    <a:pt x="8989060" y="8902"/>
                  </a:lnTo>
                  <a:lnTo>
                    <a:pt x="8992870" y="8902"/>
                  </a:lnTo>
                  <a:lnTo>
                    <a:pt x="899287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9009380" y="2540"/>
                  </a:lnTo>
                  <a:lnTo>
                    <a:pt x="9009380" y="1270"/>
                  </a:lnTo>
                  <a:lnTo>
                    <a:pt x="9005570" y="1270"/>
                  </a:lnTo>
                  <a:lnTo>
                    <a:pt x="9005570" y="2540"/>
                  </a:lnTo>
                  <a:lnTo>
                    <a:pt x="9003030" y="2540"/>
                  </a:lnTo>
                  <a:lnTo>
                    <a:pt x="9003030" y="3810"/>
                  </a:lnTo>
                  <a:lnTo>
                    <a:pt x="8999220" y="3810"/>
                  </a:lnTo>
                  <a:lnTo>
                    <a:pt x="8999220" y="5080"/>
                  </a:lnTo>
                  <a:lnTo>
                    <a:pt x="8995410" y="5080"/>
                  </a:lnTo>
                  <a:lnTo>
                    <a:pt x="8995410" y="6350"/>
                  </a:lnTo>
                  <a:lnTo>
                    <a:pt x="8992870" y="6350"/>
                  </a:lnTo>
                  <a:lnTo>
                    <a:pt x="89928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9009380" y="0"/>
                  </a:lnTo>
                  <a:lnTo>
                    <a:pt x="90093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65320" y="3810"/>
                  </a:moveTo>
                  <a:lnTo>
                    <a:pt x="4461510" y="3810"/>
                  </a:lnTo>
                  <a:lnTo>
                    <a:pt x="4461510" y="2540"/>
                  </a:lnTo>
                  <a:lnTo>
                    <a:pt x="4457700" y="2540"/>
                  </a:lnTo>
                  <a:lnTo>
                    <a:pt x="4457700" y="1270"/>
                  </a:lnTo>
                  <a:lnTo>
                    <a:pt x="4452620" y="1270"/>
                  </a:lnTo>
                  <a:lnTo>
                    <a:pt x="4452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465320" y="5080"/>
                  </a:lnTo>
                  <a:lnTo>
                    <a:pt x="4465320" y="3810"/>
                  </a:lnTo>
                  <a:close/>
                </a:path>
                <a:path w="9144000" h="8889">
                  <a:moveTo>
                    <a:pt x="4478020" y="7620"/>
                  </a:moveTo>
                  <a:lnTo>
                    <a:pt x="4474210" y="7620"/>
                  </a:lnTo>
                  <a:lnTo>
                    <a:pt x="4474210" y="6350"/>
                  </a:lnTo>
                  <a:lnTo>
                    <a:pt x="4469130" y="6350"/>
                  </a:lnTo>
                  <a:lnTo>
                    <a:pt x="4469130" y="5080"/>
                  </a:lnTo>
                  <a:lnTo>
                    <a:pt x="4465320" y="5080"/>
                  </a:lnTo>
                  <a:lnTo>
                    <a:pt x="44653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78020" y="8890"/>
                  </a:lnTo>
                  <a:lnTo>
                    <a:pt x="44780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975090" y="6350"/>
                  </a:lnTo>
                  <a:lnTo>
                    <a:pt x="8975090" y="5080"/>
                  </a:lnTo>
                  <a:lnTo>
                    <a:pt x="8971280" y="5080"/>
                  </a:lnTo>
                  <a:lnTo>
                    <a:pt x="8971280" y="6350"/>
                  </a:lnTo>
                  <a:lnTo>
                    <a:pt x="8968740" y="6350"/>
                  </a:lnTo>
                  <a:lnTo>
                    <a:pt x="8968740" y="7620"/>
                  </a:lnTo>
                  <a:lnTo>
                    <a:pt x="8964930" y="7620"/>
                  </a:lnTo>
                  <a:lnTo>
                    <a:pt x="89649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85250" y="0"/>
                  </a:lnTo>
                  <a:lnTo>
                    <a:pt x="8985250" y="1270"/>
                  </a:lnTo>
                  <a:lnTo>
                    <a:pt x="8981440" y="1270"/>
                  </a:lnTo>
                  <a:lnTo>
                    <a:pt x="8981440" y="2540"/>
                  </a:lnTo>
                  <a:lnTo>
                    <a:pt x="8978900" y="2540"/>
                  </a:lnTo>
                  <a:lnTo>
                    <a:pt x="8978900" y="3810"/>
                  </a:lnTo>
                  <a:lnTo>
                    <a:pt x="8975090" y="3810"/>
                  </a:lnTo>
                  <a:lnTo>
                    <a:pt x="89750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85640" y="1270"/>
                  </a:moveTo>
                  <a:lnTo>
                    <a:pt x="4481830" y="1270"/>
                  </a:lnTo>
                  <a:lnTo>
                    <a:pt x="4481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485640" y="2540"/>
                  </a:lnTo>
                  <a:lnTo>
                    <a:pt x="4485640" y="1270"/>
                  </a:lnTo>
                  <a:close/>
                </a:path>
                <a:path w="9144000" h="8889">
                  <a:moveTo>
                    <a:pt x="4509770" y="7620"/>
                  </a:moveTo>
                  <a:lnTo>
                    <a:pt x="4504690" y="7620"/>
                  </a:lnTo>
                  <a:lnTo>
                    <a:pt x="4504690" y="6350"/>
                  </a:lnTo>
                  <a:lnTo>
                    <a:pt x="4499610" y="6350"/>
                  </a:lnTo>
                  <a:lnTo>
                    <a:pt x="4499610" y="5080"/>
                  </a:lnTo>
                  <a:lnTo>
                    <a:pt x="4495800" y="5080"/>
                  </a:lnTo>
                  <a:lnTo>
                    <a:pt x="4495800" y="3810"/>
                  </a:lnTo>
                  <a:lnTo>
                    <a:pt x="4490720" y="3810"/>
                  </a:lnTo>
                  <a:lnTo>
                    <a:pt x="4490720" y="2540"/>
                  </a:lnTo>
                  <a:lnTo>
                    <a:pt x="4485640" y="2540"/>
                  </a:lnTo>
                  <a:lnTo>
                    <a:pt x="44856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09770" y="8890"/>
                  </a:lnTo>
                  <a:lnTo>
                    <a:pt x="45097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58580" y="3810"/>
                  </a:lnTo>
                  <a:lnTo>
                    <a:pt x="8958580" y="2540"/>
                  </a:lnTo>
                  <a:lnTo>
                    <a:pt x="8954770" y="2540"/>
                  </a:lnTo>
                  <a:lnTo>
                    <a:pt x="8954770" y="3810"/>
                  </a:lnTo>
                  <a:lnTo>
                    <a:pt x="8950960" y="3810"/>
                  </a:lnTo>
                  <a:lnTo>
                    <a:pt x="8950960" y="5080"/>
                  </a:lnTo>
                  <a:lnTo>
                    <a:pt x="8947150" y="5080"/>
                  </a:lnTo>
                  <a:lnTo>
                    <a:pt x="8947150" y="6350"/>
                  </a:lnTo>
                  <a:lnTo>
                    <a:pt x="8944610" y="6350"/>
                  </a:lnTo>
                  <a:lnTo>
                    <a:pt x="8944610" y="7620"/>
                  </a:lnTo>
                  <a:lnTo>
                    <a:pt x="8940800" y="7620"/>
                  </a:lnTo>
                  <a:lnTo>
                    <a:pt x="89408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61120" y="0"/>
                  </a:lnTo>
                  <a:lnTo>
                    <a:pt x="8961120" y="1270"/>
                  </a:lnTo>
                  <a:lnTo>
                    <a:pt x="8958580" y="1270"/>
                  </a:lnTo>
                  <a:lnTo>
                    <a:pt x="895858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35170" y="5080"/>
                  </a:moveTo>
                  <a:lnTo>
                    <a:pt x="4530090" y="5080"/>
                  </a:lnTo>
                  <a:lnTo>
                    <a:pt x="4530090" y="3810"/>
                  </a:lnTo>
                  <a:lnTo>
                    <a:pt x="4525010" y="3810"/>
                  </a:lnTo>
                  <a:lnTo>
                    <a:pt x="4525010" y="2540"/>
                  </a:lnTo>
                  <a:lnTo>
                    <a:pt x="4519930" y="2540"/>
                  </a:lnTo>
                  <a:lnTo>
                    <a:pt x="4519930" y="1270"/>
                  </a:lnTo>
                  <a:lnTo>
                    <a:pt x="4514850" y="1270"/>
                  </a:lnTo>
                  <a:lnTo>
                    <a:pt x="4514850" y="0"/>
                  </a:lnTo>
                  <a:lnTo>
                    <a:pt x="4509770" y="0"/>
                  </a:lnTo>
                  <a:lnTo>
                    <a:pt x="45097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535170" y="6350"/>
                  </a:lnTo>
                  <a:lnTo>
                    <a:pt x="4535170" y="5080"/>
                  </a:lnTo>
                  <a:close/>
                </a:path>
                <a:path w="9144000" h="10160">
                  <a:moveTo>
                    <a:pt x="4550410" y="8890"/>
                  </a:moveTo>
                  <a:lnTo>
                    <a:pt x="4545330" y="8890"/>
                  </a:lnTo>
                  <a:lnTo>
                    <a:pt x="4545330" y="7620"/>
                  </a:lnTo>
                  <a:lnTo>
                    <a:pt x="4540250" y="7620"/>
                  </a:lnTo>
                  <a:lnTo>
                    <a:pt x="4540250" y="6350"/>
                  </a:lnTo>
                  <a:lnTo>
                    <a:pt x="4535170" y="6350"/>
                  </a:lnTo>
                  <a:lnTo>
                    <a:pt x="45351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50410" y="10160"/>
                  </a:lnTo>
                  <a:lnTo>
                    <a:pt x="4550410" y="8890"/>
                  </a:lnTo>
                  <a:close/>
                </a:path>
                <a:path w="9144000" h="10160">
                  <a:moveTo>
                    <a:pt x="9144000" y="7620"/>
                  </a:moveTo>
                  <a:lnTo>
                    <a:pt x="8924290" y="7620"/>
                  </a:lnTo>
                  <a:lnTo>
                    <a:pt x="8924290" y="6350"/>
                  </a:lnTo>
                  <a:lnTo>
                    <a:pt x="8920480" y="6350"/>
                  </a:lnTo>
                  <a:lnTo>
                    <a:pt x="8920480" y="7620"/>
                  </a:lnTo>
                  <a:lnTo>
                    <a:pt x="8916670" y="7620"/>
                  </a:lnTo>
                  <a:lnTo>
                    <a:pt x="8916670" y="8890"/>
                  </a:lnTo>
                  <a:lnTo>
                    <a:pt x="8912860" y="8890"/>
                  </a:lnTo>
                  <a:lnTo>
                    <a:pt x="891286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close/>
                </a:path>
                <a:path w="9144000" h="10160">
                  <a:moveTo>
                    <a:pt x="9144000" y="1270"/>
                  </a:moveTo>
                  <a:lnTo>
                    <a:pt x="8940800" y="1270"/>
                  </a:lnTo>
                  <a:lnTo>
                    <a:pt x="8940800" y="0"/>
                  </a:lnTo>
                  <a:lnTo>
                    <a:pt x="8936990" y="0"/>
                  </a:lnTo>
                  <a:lnTo>
                    <a:pt x="8936990" y="1270"/>
                  </a:lnTo>
                  <a:lnTo>
                    <a:pt x="8934450" y="1270"/>
                  </a:lnTo>
                  <a:lnTo>
                    <a:pt x="8934450" y="2540"/>
                  </a:lnTo>
                  <a:lnTo>
                    <a:pt x="8930640" y="2540"/>
                  </a:lnTo>
                  <a:lnTo>
                    <a:pt x="8930640" y="3810"/>
                  </a:lnTo>
                  <a:lnTo>
                    <a:pt x="8926830" y="3810"/>
                  </a:lnTo>
                  <a:lnTo>
                    <a:pt x="8926830" y="5080"/>
                  </a:lnTo>
                  <a:lnTo>
                    <a:pt x="8924290" y="5080"/>
                  </a:lnTo>
                  <a:lnTo>
                    <a:pt x="892429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60570" y="1270"/>
                  </a:moveTo>
                  <a:lnTo>
                    <a:pt x="4555490" y="1270"/>
                  </a:lnTo>
                  <a:lnTo>
                    <a:pt x="4555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560570" y="2540"/>
                  </a:lnTo>
                  <a:lnTo>
                    <a:pt x="4560570" y="1270"/>
                  </a:lnTo>
                  <a:close/>
                </a:path>
                <a:path w="9144000" h="8889">
                  <a:moveTo>
                    <a:pt x="4585970" y="7620"/>
                  </a:moveTo>
                  <a:lnTo>
                    <a:pt x="4580890" y="7620"/>
                  </a:lnTo>
                  <a:lnTo>
                    <a:pt x="4580890" y="6350"/>
                  </a:lnTo>
                  <a:lnTo>
                    <a:pt x="4575810" y="6350"/>
                  </a:lnTo>
                  <a:lnTo>
                    <a:pt x="4575810" y="5080"/>
                  </a:lnTo>
                  <a:lnTo>
                    <a:pt x="4570730" y="5080"/>
                  </a:lnTo>
                  <a:lnTo>
                    <a:pt x="4570730" y="3810"/>
                  </a:lnTo>
                  <a:lnTo>
                    <a:pt x="4565650" y="3810"/>
                  </a:lnTo>
                  <a:lnTo>
                    <a:pt x="4565650" y="2540"/>
                  </a:lnTo>
                  <a:lnTo>
                    <a:pt x="4560570" y="2540"/>
                  </a:lnTo>
                  <a:lnTo>
                    <a:pt x="45605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85970" y="8890"/>
                  </a:lnTo>
                  <a:lnTo>
                    <a:pt x="45859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06510" y="3810"/>
                  </a:lnTo>
                  <a:lnTo>
                    <a:pt x="8906510" y="2540"/>
                  </a:lnTo>
                  <a:lnTo>
                    <a:pt x="8902700" y="2540"/>
                  </a:lnTo>
                  <a:lnTo>
                    <a:pt x="8902700" y="3810"/>
                  </a:lnTo>
                  <a:lnTo>
                    <a:pt x="8900160" y="3810"/>
                  </a:lnTo>
                  <a:lnTo>
                    <a:pt x="8900160" y="5080"/>
                  </a:lnTo>
                  <a:lnTo>
                    <a:pt x="8896350" y="5080"/>
                  </a:lnTo>
                  <a:lnTo>
                    <a:pt x="8896350" y="6350"/>
                  </a:lnTo>
                  <a:lnTo>
                    <a:pt x="8892540" y="6350"/>
                  </a:lnTo>
                  <a:lnTo>
                    <a:pt x="8892540" y="7620"/>
                  </a:lnTo>
                  <a:lnTo>
                    <a:pt x="8890000" y="7620"/>
                  </a:lnTo>
                  <a:lnTo>
                    <a:pt x="88900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0320" y="0"/>
                  </a:lnTo>
                  <a:lnTo>
                    <a:pt x="8910320" y="1270"/>
                  </a:lnTo>
                  <a:lnTo>
                    <a:pt x="8906510" y="1270"/>
                  </a:lnTo>
                  <a:lnTo>
                    <a:pt x="890651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12640" y="5080"/>
                  </a:moveTo>
                  <a:lnTo>
                    <a:pt x="4607560" y="5080"/>
                  </a:lnTo>
                  <a:lnTo>
                    <a:pt x="4607560" y="3810"/>
                  </a:lnTo>
                  <a:lnTo>
                    <a:pt x="4602480" y="3810"/>
                  </a:lnTo>
                  <a:lnTo>
                    <a:pt x="4602480" y="2540"/>
                  </a:lnTo>
                  <a:lnTo>
                    <a:pt x="4597400" y="2540"/>
                  </a:lnTo>
                  <a:lnTo>
                    <a:pt x="4597400" y="1270"/>
                  </a:lnTo>
                  <a:lnTo>
                    <a:pt x="4591050" y="1270"/>
                  </a:lnTo>
                  <a:lnTo>
                    <a:pt x="4591050" y="0"/>
                  </a:lnTo>
                  <a:lnTo>
                    <a:pt x="4585970" y="0"/>
                  </a:lnTo>
                  <a:lnTo>
                    <a:pt x="45859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612640" y="6350"/>
                  </a:lnTo>
                  <a:lnTo>
                    <a:pt x="4612640" y="5080"/>
                  </a:lnTo>
                  <a:close/>
                </a:path>
                <a:path w="9144000" h="8889">
                  <a:moveTo>
                    <a:pt x="4622800" y="7632"/>
                  </a:moveTo>
                  <a:lnTo>
                    <a:pt x="4617720" y="7632"/>
                  </a:lnTo>
                  <a:lnTo>
                    <a:pt x="4617720" y="6350"/>
                  </a:lnTo>
                  <a:lnTo>
                    <a:pt x="4612640" y="6350"/>
                  </a:lnTo>
                  <a:lnTo>
                    <a:pt x="46126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622800" y="8890"/>
                  </a:lnTo>
                  <a:lnTo>
                    <a:pt x="4622800" y="7632"/>
                  </a:lnTo>
                  <a:close/>
                </a:path>
                <a:path w="9144000" h="8889">
                  <a:moveTo>
                    <a:pt x="9144000" y="7632"/>
                  </a:moveTo>
                  <a:lnTo>
                    <a:pt x="8872220" y="7632"/>
                  </a:lnTo>
                  <a:lnTo>
                    <a:pt x="8872220" y="6350"/>
                  </a:lnTo>
                  <a:lnTo>
                    <a:pt x="8868410" y="6350"/>
                  </a:lnTo>
                  <a:lnTo>
                    <a:pt x="8868410" y="7632"/>
                  </a:lnTo>
                  <a:lnTo>
                    <a:pt x="8865870" y="7632"/>
                  </a:lnTo>
                  <a:lnTo>
                    <a:pt x="886587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89">
                  <a:moveTo>
                    <a:pt x="9144000" y="1270"/>
                  </a:moveTo>
                  <a:lnTo>
                    <a:pt x="8890000" y="1270"/>
                  </a:lnTo>
                  <a:lnTo>
                    <a:pt x="8890000" y="0"/>
                  </a:lnTo>
                  <a:lnTo>
                    <a:pt x="8886190" y="0"/>
                  </a:lnTo>
                  <a:lnTo>
                    <a:pt x="8886190" y="1270"/>
                  </a:lnTo>
                  <a:lnTo>
                    <a:pt x="8882380" y="1270"/>
                  </a:lnTo>
                  <a:lnTo>
                    <a:pt x="8882380" y="2540"/>
                  </a:lnTo>
                  <a:lnTo>
                    <a:pt x="8879840" y="2540"/>
                  </a:lnTo>
                  <a:lnTo>
                    <a:pt x="8879840" y="3810"/>
                  </a:lnTo>
                  <a:lnTo>
                    <a:pt x="8876030" y="3810"/>
                  </a:lnTo>
                  <a:lnTo>
                    <a:pt x="8876030" y="5080"/>
                  </a:lnTo>
                  <a:lnTo>
                    <a:pt x="8872220" y="5080"/>
                  </a:lnTo>
                  <a:lnTo>
                    <a:pt x="887222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B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38040" y="2540"/>
                  </a:moveTo>
                  <a:lnTo>
                    <a:pt x="4632960" y="2540"/>
                  </a:lnTo>
                  <a:lnTo>
                    <a:pt x="4632960" y="1270"/>
                  </a:lnTo>
                  <a:lnTo>
                    <a:pt x="4627880" y="1270"/>
                  </a:lnTo>
                  <a:lnTo>
                    <a:pt x="4627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638040" y="3810"/>
                  </a:lnTo>
                  <a:lnTo>
                    <a:pt x="4638040" y="2540"/>
                  </a:lnTo>
                  <a:close/>
                </a:path>
                <a:path w="9144000" h="8889">
                  <a:moveTo>
                    <a:pt x="4658360" y="7620"/>
                  </a:moveTo>
                  <a:lnTo>
                    <a:pt x="4653280" y="7620"/>
                  </a:lnTo>
                  <a:lnTo>
                    <a:pt x="4653280" y="6350"/>
                  </a:lnTo>
                  <a:lnTo>
                    <a:pt x="4648200" y="6350"/>
                  </a:lnTo>
                  <a:lnTo>
                    <a:pt x="4648200" y="5080"/>
                  </a:lnTo>
                  <a:lnTo>
                    <a:pt x="4643120" y="5080"/>
                  </a:lnTo>
                  <a:lnTo>
                    <a:pt x="4643120" y="3810"/>
                  </a:lnTo>
                  <a:lnTo>
                    <a:pt x="4638040" y="3810"/>
                  </a:lnTo>
                  <a:lnTo>
                    <a:pt x="46380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658360" y="8890"/>
                  </a:lnTo>
                  <a:lnTo>
                    <a:pt x="465836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855710" y="5080"/>
                  </a:lnTo>
                  <a:lnTo>
                    <a:pt x="8855710" y="3810"/>
                  </a:lnTo>
                  <a:lnTo>
                    <a:pt x="8851900" y="3810"/>
                  </a:lnTo>
                  <a:lnTo>
                    <a:pt x="8851900" y="5080"/>
                  </a:lnTo>
                  <a:lnTo>
                    <a:pt x="8848090" y="5080"/>
                  </a:lnTo>
                  <a:lnTo>
                    <a:pt x="8848090" y="6350"/>
                  </a:lnTo>
                  <a:lnTo>
                    <a:pt x="8845550" y="6350"/>
                  </a:lnTo>
                  <a:lnTo>
                    <a:pt x="8845550" y="7620"/>
                  </a:lnTo>
                  <a:lnTo>
                    <a:pt x="8841740" y="7620"/>
                  </a:lnTo>
                  <a:lnTo>
                    <a:pt x="88417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862060" y="0"/>
                  </a:lnTo>
                  <a:lnTo>
                    <a:pt x="8862060" y="1270"/>
                  </a:lnTo>
                  <a:lnTo>
                    <a:pt x="8858250" y="1270"/>
                  </a:lnTo>
                  <a:lnTo>
                    <a:pt x="8858250" y="2540"/>
                  </a:lnTo>
                  <a:lnTo>
                    <a:pt x="8855710" y="2540"/>
                  </a:lnTo>
                  <a:lnTo>
                    <a:pt x="88557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C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63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663440" y="1270"/>
                  </a:lnTo>
                  <a:lnTo>
                    <a:pt x="4663440" y="0"/>
                  </a:lnTo>
                  <a:close/>
                </a:path>
                <a:path w="9144000" h="9525">
                  <a:moveTo>
                    <a:pt x="4688840" y="6350"/>
                  </a:moveTo>
                  <a:lnTo>
                    <a:pt x="4683760" y="6350"/>
                  </a:lnTo>
                  <a:lnTo>
                    <a:pt x="4683760" y="5080"/>
                  </a:lnTo>
                  <a:lnTo>
                    <a:pt x="4678680" y="5080"/>
                  </a:lnTo>
                  <a:lnTo>
                    <a:pt x="4678680" y="3810"/>
                  </a:lnTo>
                  <a:lnTo>
                    <a:pt x="4673600" y="3810"/>
                  </a:lnTo>
                  <a:lnTo>
                    <a:pt x="4673600" y="2540"/>
                  </a:lnTo>
                  <a:lnTo>
                    <a:pt x="4668520" y="2540"/>
                  </a:lnTo>
                  <a:lnTo>
                    <a:pt x="4668520" y="1270"/>
                  </a:lnTo>
                  <a:lnTo>
                    <a:pt x="4663440" y="1270"/>
                  </a:lnTo>
                  <a:lnTo>
                    <a:pt x="46634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688840" y="7620"/>
                  </a:lnTo>
                  <a:lnTo>
                    <a:pt x="4688840" y="6350"/>
                  </a:lnTo>
                  <a:close/>
                </a:path>
                <a:path w="9144000" h="9525">
                  <a:moveTo>
                    <a:pt x="4695190" y="7620"/>
                  </a:moveTo>
                  <a:lnTo>
                    <a:pt x="4688840" y="7620"/>
                  </a:lnTo>
                  <a:lnTo>
                    <a:pt x="4688840" y="8902"/>
                  </a:lnTo>
                  <a:lnTo>
                    <a:pt x="4695190" y="8902"/>
                  </a:lnTo>
                  <a:lnTo>
                    <a:pt x="4695190" y="7620"/>
                  </a:lnTo>
                  <a:close/>
                </a:path>
                <a:path w="9144000" h="9525">
                  <a:moveTo>
                    <a:pt x="8821420" y="7620"/>
                  </a:moveTo>
                  <a:lnTo>
                    <a:pt x="8817610" y="7620"/>
                  </a:lnTo>
                  <a:lnTo>
                    <a:pt x="8817610" y="8902"/>
                  </a:lnTo>
                  <a:lnTo>
                    <a:pt x="8821420" y="8902"/>
                  </a:lnTo>
                  <a:lnTo>
                    <a:pt x="882142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837930" y="2540"/>
                  </a:lnTo>
                  <a:lnTo>
                    <a:pt x="8837930" y="1270"/>
                  </a:lnTo>
                  <a:lnTo>
                    <a:pt x="8834120" y="1270"/>
                  </a:lnTo>
                  <a:lnTo>
                    <a:pt x="8834120" y="2540"/>
                  </a:lnTo>
                  <a:lnTo>
                    <a:pt x="8831580" y="2540"/>
                  </a:lnTo>
                  <a:lnTo>
                    <a:pt x="8831580" y="3810"/>
                  </a:lnTo>
                  <a:lnTo>
                    <a:pt x="8827770" y="3810"/>
                  </a:lnTo>
                  <a:lnTo>
                    <a:pt x="8827770" y="5080"/>
                  </a:lnTo>
                  <a:lnTo>
                    <a:pt x="8823960" y="5080"/>
                  </a:lnTo>
                  <a:lnTo>
                    <a:pt x="8823960" y="6350"/>
                  </a:lnTo>
                  <a:lnTo>
                    <a:pt x="8821420" y="6350"/>
                  </a:lnTo>
                  <a:lnTo>
                    <a:pt x="882142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837930" y="0"/>
                  </a:lnTo>
                  <a:lnTo>
                    <a:pt x="883793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15510" y="3810"/>
                  </a:moveTo>
                  <a:lnTo>
                    <a:pt x="4710430" y="3810"/>
                  </a:lnTo>
                  <a:lnTo>
                    <a:pt x="4710430" y="2540"/>
                  </a:lnTo>
                  <a:lnTo>
                    <a:pt x="4705350" y="2540"/>
                  </a:lnTo>
                  <a:lnTo>
                    <a:pt x="4705350" y="1270"/>
                  </a:lnTo>
                  <a:lnTo>
                    <a:pt x="4700270" y="1270"/>
                  </a:lnTo>
                  <a:lnTo>
                    <a:pt x="4700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15510" y="5080"/>
                  </a:lnTo>
                  <a:lnTo>
                    <a:pt x="4715510" y="3810"/>
                  </a:lnTo>
                  <a:close/>
                </a:path>
                <a:path w="9144000" h="10160">
                  <a:moveTo>
                    <a:pt x="4735830" y="8890"/>
                  </a:moveTo>
                  <a:lnTo>
                    <a:pt x="4730750" y="8890"/>
                  </a:lnTo>
                  <a:lnTo>
                    <a:pt x="4730750" y="7620"/>
                  </a:lnTo>
                  <a:lnTo>
                    <a:pt x="4725670" y="7620"/>
                  </a:lnTo>
                  <a:lnTo>
                    <a:pt x="4725670" y="6350"/>
                  </a:lnTo>
                  <a:lnTo>
                    <a:pt x="4720590" y="6350"/>
                  </a:lnTo>
                  <a:lnTo>
                    <a:pt x="4720590" y="5092"/>
                  </a:lnTo>
                  <a:lnTo>
                    <a:pt x="4715510" y="5092"/>
                  </a:lnTo>
                  <a:lnTo>
                    <a:pt x="47155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735830" y="10160"/>
                  </a:lnTo>
                  <a:lnTo>
                    <a:pt x="4735830" y="8890"/>
                  </a:lnTo>
                  <a:close/>
                </a:path>
                <a:path w="9144000" h="10160">
                  <a:moveTo>
                    <a:pt x="9144000" y="6350"/>
                  </a:moveTo>
                  <a:lnTo>
                    <a:pt x="8803640" y="6350"/>
                  </a:lnTo>
                  <a:lnTo>
                    <a:pt x="8803640" y="5092"/>
                  </a:lnTo>
                  <a:lnTo>
                    <a:pt x="8801100" y="5092"/>
                  </a:lnTo>
                  <a:lnTo>
                    <a:pt x="8801100" y="6350"/>
                  </a:lnTo>
                  <a:lnTo>
                    <a:pt x="8797290" y="6350"/>
                  </a:lnTo>
                  <a:lnTo>
                    <a:pt x="8797290" y="7620"/>
                  </a:lnTo>
                  <a:lnTo>
                    <a:pt x="8793480" y="7620"/>
                  </a:lnTo>
                  <a:lnTo>
                    <a:pt x="8793480" y="8890"/>
                  </a:lnTo>
                  <a:lnTo>
                    <a:pt x="8789670" y="8890"/>
                  </a:lnTo>
                  <a:lnTo>
                    <a:pt x="878967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3800" y="0"/>
                  </a:lnTo>
                  <a:lnTo>
                    <a:pt x="8813800" y="1270"/>
                  </a:lnTo>
                  <a:lnTo>
                    <a:pt x="8811260" y="1270"/>
                  </a:lnTo>
                  <a:lnTo>
                    <a:pt x="8811260" y="2540"/>
                  </a:lnTo>
                  <a:lnTo>
                    <a:pt x="8807450" y="2540"/>
                  </a:lnTo>
                  <a:lnTo>
                    <a:pt x="8807450" y="3810"/>
                  </a:lnTo>
                  <a:lnTo>
                    <a:pt x="8803640" y="3810"/>
                  </a:lnTo>
                  <a:lnTo>
                    <a:pt x="880364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74091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740910" y="1282"/>
                  </a:lnTo>
                  <a:lnTo>
                    <a:pt x="4740910" y="0"/>
                  </a:lnTo>
                  <a:close/>
                </a:path>
                <a:path w="9144000" h="9525">
                  <a:moveTo>
                    <a:pt x="4766310" y="6350"/>
                  </a:moveTo>
                  <a:lnTo>
                    <a:pt x="4761230" y="6350"/>
                  </a:lnTo>
                  <a:lnTo>
                    <a:pt x="4761230" y="5080"/>
                  </a:lnTo>
                  <a:lnTo>
                    <a:pt x="4756150" y="5080"/>
                  </a:lnTo>
                  <a:lnTo>
                    <a:pt x="4756150" y="3810"/>
                  </a:lnTo>
                  <a:lnTo>
                    <a:pt x="4751070" y="3810"/>
                  </a:lnTo>
                  <a:lnTo>
                    <a:pt x="4751070" y="2540"/>
                  </a:lnTo>
                  <a:lnTo>
                    <a:pt x="4745990" y="2540"/>
                  </a:lnTo>
                  <a:lnTo>
                    <a:pt x="4745990" y="1282"/>
                  </a:lnTo>
                  <a:lnTo>
                    <a:pt x="4740910" y="1282"/>
                  </a:lnTo>
                  <a:lnTo>
                    <a:pt x="47409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766310" y="7620"/>
                  </a:lnTo>
                  <a:lnTo>
                    <a:pt x="4766310" y="6350"/>
                  </a:lnTo>
                  <a:close/>
                </a:path>
                <a:path w="9144000" h="9525">
                  <a:moveTo>
                    <a:pt x="4771390" y="7632"/>
                  </a:moveTo>
                  <a:lnTo>
                    <a:pt x="4766310" y="7632"/>
                  </a:lnTo>
                  <a:lnTo>
                    <a:pt x="4766310" y="8902"/>
                  </a:lnTo>
                  <a:lnTo>
                    <a:pt x="4771390" y="8902"/>
                  </a:lnTo>
                  <a:lnTo>
                    <a:pt x="4771390" y="7632"/>
                  </a:lnTo>
                  <a:close/>
                </a:path>
                <a:path w="9144000" h="9525">
                  <a:moveTo>
                    <a:pt x="8769350" y="7632"/>
                  </a:moveTo>
                  <a:lnTo>
                    <a:pt x="8766810" y="7632"/>
                  </a:lnTo>
                  <a:lnTo>
                    <a:pt x="8766810" y="8902"/>
                  </a:lnTo>
                  <a:lnTo>
                    <a:pt x="8769350" y="8902"/>
                  </a:lnTo>
                  <a:lnTo>
                    <a:pt x="876935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787130" y="2540"/>
                  </a:lnTo>
                  <a:lnTo>
                    <a:pt x="8787130" y="1282"/>
                  </a:lnTo>
                  <a:lnTo>
                    <a:pt x="8783320" y="1282"/>
                  </a:lnTo>
                  <a:lnTo>
                    <a:pt x="8783320" y="2540"/>
                  </a:lnTo>
                  <a:lnTo>
                    <a:pt x="8779510" y="2540"/>
                  </a:lnTo>
                  <a:lnTo>
                    <a:pt x="8779510" y="3810"/>
                  </a:lnTo>
                  <a:lnTo>
                    <a:pt x="8776970" y="3810"/>
                  </a:lnTo>
                  <a:lnTo>
                    <a:pt x="8776970" y="5080"/>
                  </a:lnTo>
                  <a:lnTo>
                    <a:pt x="8773160" y="5080"/>
                  </a:lnTo>
                  <a:lnTo>
                    <a:pt x="8773160" y="6350"/>
                  </a:lnTo>
                  <a:lnTo>
                    <a:pt x="8769350" y="6350"/>
                  </a:lnTo>
                  <a:lnTo>
                    <a:pt x="876935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87130" y="0"/>
                  </a:lnTo>
                  <a:lnTo>
                    <a:pt x="878713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92980" y="3810"/>
                  </a:moveTo>
                  <a:lnTo>
                    <a:pt x="4786630" y="3810"/>
                  </a:lnTo>
                  <a:lnTo>
                    <a:pt x="4786630" y="2540"/>
                  </a:lnTo>
                  <a:lnTo>
                    <a:pt x="4781550" y="2540"/>
                  </a:lnTo>
                  <a:lnTo>
                    <a:pt x="4781550" y="1270"/>
                  </a:lnTo>
                  <a:lnTo>
                    <a:pt x="4776470" y="1270"/>
                  </a:lnTo>
                  <a:lnTo>
                    <a:pt x="4776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92980" y="5080"/>
                  </a:lnTo>
                  <a:lnTo>
                    <a:pt x="4792980" y="3810"/>
                  </a:lnTo>
                  <a:close/>
                </a:path>
                <a:path w="9144000" h="8889">
                  <a:moveTo>
                    <a:pt x="4808220" y="7620"/>
                  </a:moveTo>
                  <a:lnTo>
                    <a:pt x="4803140" y="7620"/>
                  </a:lnTo>
                  <a:lnTo>
                    <a:pt x="4803140" y="6350"/>
                  </a:lnTo>
                  <a:lnTo>
                    <a:pt x="4798060" y="6350"/>
                  </a:lnTo>
                  <a:lnTo>
                    <a:pt x="4798060" y="5092"/>
                  </a:lnTo>
                  <a:lnTo>
                    <a:pt x="4792980" y="5092"/>
                  </a:lnTo>
                  <a:lnTo>
                    <a:pt x="479298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08220" y="8890"/>
                  </a:lnTo>
                  <a:lnTo>
                    <a:pt x="48082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751570" y="6350"/>
                  </a:lnTo>
                  <a:lnTo>
                    <a:pt x="8751570" y="5092"/>
                  </a:lnTo>
                  <a:lnTo>
                    <a:pt x="8747760" y="5092"/>
                  </a:lnTo>
                  <a:lnTo>
                    <a:pt x="8747760" y="6350"/>
                  </a:lnTo>
                  <a:lnTo>
                    <a:pt x="8743950" y="6350"/>
                  </a:lnTo>
                  <a:lnTo>
                    <a:pt x="8743950" y="7620"/>
                  </a:lnTo>
                  <a:lnTo>
                    <a:pt x="8740140" y="7620"/>
                  </a:lnTo>
                  <a:lnTo>
                    <a:pt x="87401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63000" y="0"/>
                  </a:lnTo>
                  <a:lnTo>
                    <a:pt x="8763000" y="1270"/>
                  </a:lnTo>
                  <a:lnTo>
                    <a:pt x="8760460" y="1270"/>
                  </a:lnTo>
                  <a:lnTo>
                    <a:pt x="8760460" y="2540"/>
                  </a:lnTo>
                  <a:lnTo>
                    <a:pt x="8755380" y="2540"/>
                  </a:lnTo>
                  <a:lnTo>
                    <a:pt x="8755380" y="3810"/>
                  </a:lnTo>
                  <a:lnTo>
                    <a:pt x="8751570" y="3810"/>
                  </a:lnTo>
                  <a:lnTo>
                    <a:pt x="875157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18380" y="1270"/>
                  </a:moveTo>
                  <a:lnTo>
                    <a:pt x="4813300" y="1270"/>
                  </a:lnTo>
                  <a:lnTo>
                    <a:pt x="4813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818380" y="2540"/>
                  </a:lnTo>
                  <a:lnTo>
                    <a:pt x="4818380" y="1270"/>
                  </a:lnTo>
                  <a:close/>
                </a:path>
                <a:path w="9144000" h="8889">
                  <a:moveTo>
                    <a:pt x="4843780" y="7620"/>
                  </a:moveTo>
                  <a:lnTo>
                    <a:pt x="4838700" y="7620"/>
                  </a:lnTo>
                  <a:lnTo>
                    <a:pt x="4838700" y="6350"/>
                  </a:lnTo>
                  <a:lnTo>
                    <a:pt x="4833620" y="6350"/>
                  </a:lnTo>
                  <a:lnTo>
                    <a:pt x="4833620" y="5080"/>
                  </a:lnTo>
                  <a:lnTo>
                    <a:pt x="4828540" y="5080"/>
                  </a:lnTo>
                  <a:lnTo>
                    <a:pt x="4828540" y="3810"/>
                  </a:lnTo>
                  <a:lnTo>
                    <a:pt x="4823460" y="3810"/>
                  </a:lnTo>
                  <a:lnTo>
                    <a:pt x="4823460" y="2552"/>
                  </a:lnTo>
                  <a:lnTo>
                    <a:pt x="4818380" y="2552"/>
                  </a:lnTo>
                  <a:lnTo>
                    <a:pt x="481838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43780" y="8890"/>
                  </a:lnTo>
                  <a:lnTo>
                    <a:pt x="484378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731250" y="3810"/>
                  </a:lnTo>
                  <a:lnTo>
                    <a:pt x="8731250" y="2552"/>
                  </a:lnTo>
                  <a:lnTo>
                    <a:pt x="8727440" y="2552"/>
                  </a:lnTo>
                  <a:lnTo>
                    <a:pt x="8727440" y="3810"/>
                  </a:lnTo>
                  <a:lnTo>
                    <a:pt x="8723630" y="3810"/>
                  </a:lnTo>
                  <a:lnTo>
                    <a:pt x="8723630" y="5080"/>
                  </a:lnTo>
                  <a:lnTo>
                    <a:pt x="8719820" y="5080"/>
                  </a:lnTo>
                  <a:lnTo>
                    <a:pt x="8719820" y="6350"/>
                  </a:lnTo>
                  <a:lnTo>
                    <a:pt x="8716010" y="6350"/>
                  </a:lnTo>
                  <a:lnTo>
                    <a:pt x="8716010" y="7620"/>
                  </a:lnTo>
                  <a:lnTo>
                    <a:pt x="8712200" y="7620"/>
                  </a:lnTo>
                  <a:lnTo>
                    <a:pt x="87122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35060" y="0"/>
                  </a:lnTo>
                  <a:lnTo>
                    <a:pt x="8735060" y="1270"/>
                  </a:lnTo>
                  <a:lnTo>
                    <a:pt x="8731250" y="1270"/>
                  </a:lnTo>
                  <a:lnTo>
                    <a:pt x="873125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69180" y="5067"/>
                  </a:moveTo>
                  <a:lnTo>
                    <a:pt x="4864100" y="5067"/>
                  </a:lnTo>
                  <a:lnTo>
                    <a:pt x="4864100" y="3797"/>
                  </a:lnTo>
                  <a:lnTo>
                    <a:pt x="4859020" y="3797"/>
                  </a:lnTo>
                  <a:lnTo>
                    <a:pt x="4859020" y="2527"/>
                  </a:lnTo>
                  <a:lnTo>
                    <a:pt x="4853940" y="2527"/>
                  </a:lnTo>
                  <a:lnTo>
                    <a:pt x="4853940" y="1257"/>
                  </a:lnTo>
                  <a:lnTo>
                    <a:pt x="4848860" y="1257"/>
                  </a:lnTo>
                  <a:lnTo>
                    <a:pt x="4848860" y="0"/>
                  </a:lnTo>
                  <a:lnTo>
                    <a:pt x="4843780" y="0"/>
                  </a:lnTo>
                  <a:lnTo>
                    <a:pt x="484378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869180" y="6337"/>
                  </a:lnTo>
                  <a:lnTo>
                    <a:pt x="4869180" y="5067"/>
                  </a:lnTo>
                  <a:close/>
                </a:path>
                <a:path w="9144000" h="8889">
                  <a:moveTo>
                    <a:pt x="4879340" y="7620"/>
                  </a:moveTo>
                  <a:lnTo>
                    <a:pt x="4874260" y="7620"/>
                  </a:lnTo>
                  <a:lnTo>
                    <a:pt x="4874260" y="6350"/>
                  </a:lnTo>
                  <a:lnTo>
                    <a:pt x="4869180" y="6350"/>
                  </a:lnTo>
                  <a:lnTo>
                    <a:pt x="486918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879327" y="8877"/>
                  </a:lnTo>
                  <a:lnTo>
                    <a:pt x="487934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93150" y="7620"/>
                  </a:lnTo>
                  <a:lnTo>
                    <a:pt x="8693150" y="6350"/>
                  </a:lnTo>
                  <a:lnTo>
                    <a:pt x="8689340" y="6350"/>
                  </a:lnTo>
                  <a:lnTo>
                    <a:pt x="8689340" y="7620"/>
                  </a:lnTo>
                  <a:lnTo>
                    <a:pt x="8684260" y="7620"/>
                  </a:lnTo>
                  <a:lnTo>
                    <a:pt x="868426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712200" y="1257"/>
                  </a:lnTo>
                  <a:lnTo>
                    <a:pt x="8712200" y="0"/>
                  </a:lnTo>
                  <a:lnTo>
                    <a:pt x="8708390" y="0"/>
                  </a:lnTo>
                  <a:lnTo>
                    <a:pt x="8708390" y="1257"/>
                  </a:lnTo>
                  <a:lnTo>
                    <a:pt x="8704580" y="1257"/>
                  </a:lnTo>
                  <a:lnTo>
                    <a:pt x="8704580" y="2527"/>
                  </a:lnTo>
                  <a:lnTo>
                    <a:pt x="8700770" y="2527"/>
                  </a:lnTo>
                  <a:lnTo>
                    <a:pt x="8700770" y="3797"/>
                  </a:lnTo>
                  <a:lnTo>
                    <a:pt x="8696960" y="3797"/>
                  </a:lnTo>
                  <a:lnTo>
                    <a:pt x="8696960" y="5067"/>
                  </a:lnTo>
                  <a:lnTo>
                    <a:pt x="8693150" y="5067"/>
                  </a:lnTo>
                  <a:lnTo>
                    <a:pt x="869315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2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95850" y="2540"/>
                  </a:moveTo>
                  <a:lnTo>
                    <a:pt x="4890770" y="2540"/>
                  </a:lnTo>
                  <a:lnTo>
                    <a:pt x="4890770" y="1270"/>
                  </a:lnTo>
                  <a:lnTo>
                    <a:pt x="4884420" y="1270"/>
                  </a:lnTo>
                  <a:lnTo>
                    <a:pt x="4884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895850" y="3810"/>
                  </a:lnTo>
                  <a:lnTo>
                    <a:pt x="4895850" y="2540"/>
                  </a:lnTo>
                  <a:close/>
                </a:path>
                <a:path w="9144000" h="10160">
                  <a:moveTo>
                    <a:pt x="4921250" y="8890"/>
                  </a:moveTo>
                  <a:lnTo>
                    <a:pt x="4916170" y="8890"/>
                  </a:lnTo>
                  <a:lnTo>
                    <a:pt x="4916170" y="7620"/>
                  </a:lnTo>
                  <a:lnTo>
                    <a:pt x="4911090" y="7620"/>
                  </a:lnTo>
                  <a:lnTo>
                    <a:pt x="4911090" y="6350"/>
                  </a:lnTo>
                  <a:lnTo>
                    <a:pt x="4906010" y="6350"/>
                  </a:lnTo>
                  <a:lnTo>
                    <a:pt x="4906010" y="5080"/>
                  </a:lnTo>
                  <a:lnTo>
                    <a:pt x="4900930" y="5080"/>
                  </a:lnTo>
                  <a:lnTo>
                    <a:pt x="4900930" y="3822"/>
                  </a:lnTo>
                  <a:lnTo>
                    <a:pt x="4895850" y="3822"/>
                  </a:lnTo>
                  <a:lnTo>
                    <a:pt x="48958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921250" y="10160"/>
                  </a:lnTo>
                  <a:lnTo>
                    <a:pt x="4921250" y="8890"/>
                  </a:lnTo>
                  <a:close/>
                </a:path>
                <a:path w="9144000" h="10160">
                  <a:moveTo>
                    <a:pt x="9144000" y="5080"/>
                  </a:moveTo>
                  <a:lnTo>
                    <a:pt x="8672830" y="5080"/>
                  </a:lnTo>
                  <a:lnTo>
                    <a:pt x="8672830" y="3822"/>
                  </a:lnTo>
                  <a:lnTo>
                    <a:pt x="8669020" y="3822"/>
                  </a:lnTo>
                  <a:lnTo>
                    <a:pt x="8669020" y="5080"/>
                  </a:lnTo>
                  <a:lnTo>
                    <a:pt x="8665210" y="5080"/>
                  </a:lnTo>
                  <a:lnTo>
                    <a:pt x="8665210" y="6350"/>
                  </a:lnTo>
                  <a:lnTo>
                    <a:pt x="8661400" y="6350"/>
                  </a:lnTo>
                  <a:lnTo>
                    <a:pt x="8661400" y="7620"/>
                  </a:lnTo>
                  <a:lnTo>
                    <a:pt x="8657590" y="7620"/>
                  </a:lnTo>
                  <a:lnTo>
                    <a:pt x="8657590" y="8890"/>
                  </a:lnTo>
                  <a:lnTo>
                    <a:pt x="8653780" y="8890"/>
                  </a:lnTo>
                  <a:lnTo>
                    <a:pt x="865378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680450" y="0"/>
                  </a:lnTo>
                  <a:lnTo>
                    <a:pt x="8680450" y="1270"/>
                  </a:lnTo>
                  <a:lnTo>
                    <a:pt x="8676640" y="1270"/>
                  </a:lnTo>
                  <a:lnTo>
                    <a:pt x="8676640" y="2540"/>
                  </a:lnTo>
                  <a:lnTo>
                    <a:pt x="8672830" y="2540"/>
                  </a:lnTo>
                  <a:lnTo>
                    <a:pt x="86728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46650" y="5067"/>
                  </a:moveTo>
                  <a:lnTo>
                    <a:pt x="4941570" y="5067"/>
                  </a:lnTo>
                  <a:lnTo>
                    <a:pt x="4941570" y="3797"/>
                  </a:lnTo>
                  <a:lnTo>
                    <a:pt x="4936490" y="3797"/>
                  </a:lnTo>
                  <a:lnTo>
                    <a:pt x="4936490" y="2527"/>
                  </a:lnTo>
                  <a:lnTo>
                    <a:pt x="4931410" y="2527"/>
                  </a:lnTo>
                  <a:lnTo>
                    <a:pt x="4931410" y="1257"/>
                  </a:lnTo>
                  <a:lnTo>
                    <a:pt x="4926330" y="1257"/>
                  </a:lnTo>
                  <a:lnTo>
                    <a:pt x="4926330" y="0"/>
                  </a:lnTo>
                  <a:lnTo>
                    <a:pt x="4921250" y="0"/>
                  </a:lnTo>
                  <a:lnTo>
                    <a:pt x="492125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946650" y="6337"/>
                  </a:lnTo>
                  <a:lnTo>
                    <a:pt x="4946650" y="5067"/>
                  </a:lnTo>
                  <a:close/>
                </a:path>
                <a:path w="9144000" h="8889">
                  <a:moveTo>
                    <a:pt x="4956810" y="7620"/>
                  </a:moveTo>
                  <a:lnTo>
                    <a:pt x="4951730" y="7620"/>
                  </a:lnTo>
                  <a:lnTo>
                    <a:pt x="4951730" y="6350"/>
                  </a:lnTo>
                  <a:lnTo>
                    <a:pt x="4946650" y="6350"/>
                  </a:lnTo>
                  <a:lnTo>
                    <a:pt x="494665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956810" y="8877"/>
                  </a:lnTo>
                  <a:lnTo>
                    <a:pt x="495681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33460" y="7620"/>
                  </a:lnTo>
                  <a:lnTo>
                    <a:pt x="8633460" y="6350"/>
                  </a:lnTo>
                  <a:lnTo>
                    <a:pt x="8629650" y="6350"/>
                  </a:lnTo>
                  <a:lnTo>
                    <a:pt x="8629650" y="7620"/>
                  </a:lnTo>
                  <a:lnTo>
                    <a:pt x="8625840" y="7620"/>
                  </a:lnTo>
                  <a:lnTo>
                    <a:pt x="862584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653780" y="1257"/>
                  </a:lnTo>
                  <a:lnTo>
                    <a:pt x="8653780" y="0"/>
                  </a:lnTo>
                  <a:lnTo>
                    <a:pt x="8649970" y="0"/>
                  </a:lnTo>
                  <a:lnTo>
                    <a:pt x="8649970" y="1257"/>
                  </a:lnTo>
                  <a:lnTo>
                    <a:pt x="8646160" y="1257"/>
                  </a:lnTo>
                  <a:lnTo>
                    <a:pt x="8646160" y="2527"/>
                  </a:lnTo>
                  <a:lnTo>
                    <a:pt x="8642350" y="2527"/>
                  </a:lnTo>
                  <a:lnTo>
                    <a:pt x="8642350" y="3797"/>
                  </a:lnTo>
                  <a:lnTo>
                    <a:pt x="8638540" y="3797"/>
                  </a:lnTo>
                  <a:lnTo>
                    <a:pt x="8638540" y="5067"/>
                  </a:lnTo>
                  <a:lnTo>
                    <a:pt x="8633460" y="5067"/>
                  </a:lnTo>
                  <a:lnTo>
                    <a:pt x="863346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4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72050" y="2540"/>
                  </a:moveTo>
                  <a:lnTo>
                    <a:pt x="4966970" y="2540"/>
                  </a:lnTo>
                  <a:lnTo>
                    <a:pt x="4966970" y="1270"/>
                  </a:lnTo>
                  <a:lnTo>
                    <a:pt x="4961890" y="1270"/>
                  </a:lnTo>
                  <a:lnTo>
                    <a:pt x="4961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972050" y="3810"/>
                  </a:lnTo>
                  <a:lnTo>
                    <a:pt x="4972050" y="2540"/>
                  </a:lnTo>
                  <a:close/>
                </a:path>
                <a:path w="9144000" h="8889">
                  <a:moveTo>
                    <a:pt x="4993640" y="7620"/>
                  </a:moveTo>
                  <a:lnTo>
                    <a:pt x="4988560" y="7620"/>
                  </a:lnTo>
                  <a:lnTo>
                    <a:pt x="4988560" y="6350"/>
                  </a:lnTo>
                  <a:lnTo>
                    <a:pt x="4982210" y="6350"/>
                  </a:lnTo>
                  <a:lnTo>
                    <a:pt x="4982210" y="5080"/>
                  </a:lnTo>
                  <a:lnTo>
                    <a:pt x="4977130" y="5080"/>
                  </a:lnTo>
                  <a:lnTo>
                    <a:pt x="4977130" y="3822"/>
                  </a:lnTo>
                  <a:lnTo>
                    <a:pt x="4972050" y="3822"/>
                  </a:lnTo>
                  <a:lnTo>
                    <a:pt x="49720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993640" y="8890"/>
                  </a:lnTo>
                  <a:lnTo>
                    <a:pt x="499364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614410" y="5080"/>
                  </a:lnTo>
                  <a:lnTo>
                    <a:pt x="8614410" y="3822"/>
                  </a:lnTo>
                  <a:lnTo>
                    <a:pt x="8610600" y="3822"/>
                  </a:lnTo>
                  <a:lnTo>
                    <a:pt x="8610600" y="5080"/>
                  </a:lnTo>
                  <a:lnTo>
                    <a:pt x="8606790" y="5080"/>
                  </a:lnTo>
                  <a:lnTo>
                    <a:pt x="8606790" y="6350"/>
                  </a:lnTo>
                  <a:lnTo>
                    <a:pt x="8602980" y="6350"/>
                  </a:lnTo>
                  <a:lnTo>
                    <a:pt x="8602980" y="7620"/>
                  </a:lnTo>
                  <a:lnTo>
                    <a:pt x="8599170" y="7620"/>
                  </a:lnTo>
                  <a:lnTo>
                    <a:pt x="859917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22030" y="0"/>
                  </a:lnTo>
                  <a:lnTo>
                    <a:pt x="8622030" y="1270"/>
                  </a:lnTo>
                  <a:lnTo>
                    <a:pt x="8618220" y="1270"/>
                  </a:lnTo>
                  <a:lnTo>
                    <a:pt x="8618220" y="2540"/>
                  </a:lnTo>
                  <a:lnTo>
                    <a:pt x="8614410" y="2540"/>
                  </a:lnTo>
                  <a:lnTo>
                    <a:pt x="86144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9872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998720" y="1282"/>
                  </a:lnTo>
                  <a:lnTo>
                    <a:pt x="4998720" y="0"/>
                  </a:lnTo>
                  <a:close/>
                </a:path>
                <a:path w="9144000" h="9525">
                  <a:moveTo>
                    <a:pt x="5024120" y="6350"/>
                  </a:moveTo>
                  <a:lnTo>
                    <a:pt x="5019040" y="6350"/>
                  </a:lnTo>
                  <a:lnTo>
                    <a:pt x="5019040" y="5080"/>
                  </a:lnTo>
                  <a:lnTo>
                    <a:pt x="5013960" y="5080"/>
                  </a:lnTo>
                  <a:lnTo>
                    <a:pt x="5013960" y="3810"/>
                  </a:lnTo>
                  <a:lnTo>
                    <a:pt x="5008880" y="3810"/>
                  </a:lnTo>
                  <a:lnTo>
                    <a:pt x="5008880" y="2540"/>
                  </a:lnTo>
                  <a:lnTo>
                    <a:pt x="5003800" y="2540"/>
                  </a:lnTo>
                  <a:lnTo>
                    <a:pt x="5003800" y="1282"/>
                  </a:lnTo>
                  <a:lnTo>
                    <a:pt x="4998720" y="1282"/>
                  </a:lnTo>
                  <a:lnTo>
                    <a:pt x="49987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24120" y="7620"/>
                  </a:lnTo>
                  <a:lnTo>
                    <a:pt x="5024120" y="6350"/>
                  </a:lnTo>
                  <a:close/>
                </a:path>
                <a:path w="9144000" h="9525">
                  <a:moveTo>
                    <a:pt x="5029200" y="7632"/>
                  </a:moveTo>
                  <a:lnTo>
                    <a:pt x="5024120" y="7632"/>
                  </a:lnTo>
                  <a:lnTo>
                    <a:pt x="5024120" y="8902"/>
                  </a:lnTo>
                  <a:lnTo>
                    <a:pt x="5029200" y="8902"/>
                  </a:lnTo>
                  <a:lnTo>
                    <a:pt x="5029200" y="7632"/>
                  </a:lnTo>
                  <a:close/>
                </a:path>
                <a:path w="9144000" h="9525">
                  <a:moveTo>
                    <a:pt x="8575040" y="7632"/>
                  </a:moveTo>
                  <a:lnTo>
                    <a:pt x="8571230" y="7632"/>
                  </a:lnTo>
                  <a:lnTo>
                    <a:pt x="8571230" y="8902"/>
                  </a:lnTo>
                  <a:lnTo>
                    <a:pt x="8575040" y="8902"/>
                  </a:lnTo>
                  <a:lnTo>
                    <a:pt x="857504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595360" y="2540"/>
                  </a:lnTo>
                  <a:lnTo>
                    <a:pt x="8595360" y="1282"/>
                  </a:lnTo>
                  <a:lnTo>
                    <a:pt x="8591550" y="1282"/>
                  </a:lnTo>
                  <a:lnTo>
                    <a:pt x="8591550" y="2540"/>
                  </a:lnTo>
                  <a:lnTo>
                    <a:pt x="8587740" y="2540"/>
                  </a:lnTo>
                  <a:lnTo>
                    <a:pt x="8587740" y="3810"/>
                  </a:lnTo>
                  <a:lnTo>
                    <a:pt x="8582660" y="3810"/>
                  </a:lnTo>
                  <a:lnTo>
                    <a:pt x="8582660" y="5080"/>
                  </a:lnTo>
                  <a:lnTo>
                    <a:pt x="8578850" y="5080"/>
                  </a:lnTo>
                  <a:lnTo>
                    <a:pt x="8578850" y="6350"/>
                  </a:lnTo>
                  <a:lnTo>
                    <a:pt x="8575040" y="6350"/>
                  </a:lnTo>
                  <a:lnTo>
                    <a:pt x="857504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95360" y="0"/>
                  </a:lnTo>
                  <a:lnTo>
                    <a:pt x="859536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049520" y="3810"/>
                  </a:moveTo>
                  <a:lnTo>
                    <a:pt x="5044440" y="3810"/>
                  </a:lnTo>
                  <a:lnTo>
                    <a:pt x="5044440" y="2540"/>
                  </a:lnTo>
                  <a:lnTo>
                    <a:pt x="5039360" y="2540"/>
                  </a:lnTo>
                  <a:lnTo>
                    <a:pt x="5039360" y="1270"/>
                  </a:lnTo>
                  <a:lnTo>
                    <a:pt x="5034280" y="1270"/>
                  </a:lnTo>
                  <a:lnTo>
                    <a:pt x="5034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049520" y="5080"/>
                  </a:lnTo>
                  <a:lnTo>
                    <a:pt x="5049520" y="3810"/>
                  </a:lnTo>
                  <a:close/>
                </a:path>
                <a:path w="9144000" h="8889">
                  <a:moveTo>
                    <a:pt x="5064760" y="7620"/>
                  </a:moveTo>
                  <a:lnTo>
                    <a:pt x="5059680" y="7620"/>
                  </a:lnTo>
                  <a:lnTo>
                    <a:pt x="5059680" y="6350"/>
                  </a:lnTo>
                  <a:lnTo>
                    <a:pt x="5054600" y="6350"/>
                  </a:lnTo>
                  <a:lnTo>
                    <a:pt x="5054600" y="5092"/>
                  </a:lnTo>
                  <a:lnTo>
                    <a:pt x="5049520" y="5092"/>
                  </a:lnTo>
                  <a:lnTo>
                    <a:pt x="50495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064760" y="8890"/>
                  </a:lnTo>
                  <a:lnTo>
                    <a:pt x="506476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555990" y="6350"/>
                  </a:lnTo>
                  <a:lnTo>
                    <a:pt x="8555990" y="5092"/>
                  </a:lnTo>
                  <a:lnTo>
                    <a:pt x="8552180" y="5092"/>
                  </a:lnTo>
                  <a:lnTo>
                    <a:pt x="8552180" y="6350"/>
                  </a:lnTo>
                  <a:lnTo>
                    <a:pt x="8548370" y="6350"/>
                  </a:lnTo>
                  <a:lnTo>
                    <a:pt x="8548370" y="7620"/>
                  </a:lnTo>
                  <a:lnTo>
                    <a:pt x="8544560" y="7620"/>
                  </a:lnTo>
                  <a:lnTo>
                    <a:pt x="854456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67420" y="0"/>
                  </a:lnTo>
                  <a:lnTo>
                    <a:pt x="8567420" y="1270"/>
                  </a:lnTo>
                  <a:lnTo>
                    <a:pt x="8563610" y="1270"/>
                  </a:lnTo>
                  <a:lnTo>
                    <a:pt x="8563610" y="2540"/>
                  </a:lnTo>
                  <a:lnTo>
                    <a:pt x="8559800" y="2540"/>
                  </a:lnTo>
                  <a:lnTo>
                    <a:pt x="8559800" y="3810"/>
                  </a:lnTo>
                  <a:lnTo>
                    <a:pt x="8555990" y="3810"/>
                  </a:lnTo>
                  <a:lnTo>
                    <a:pt x="85559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74920" y="1270"/>
                  </a:moveTo>
                  <a:lnTo>
                    <a:pt x="5069840" y="1270"/>
                  </a:lnTo>
                  <a:lnTo>
                    <a:pt x="5069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74920" y="2540"/>
                  </a:lnTo>
                  <a:lnTo>
                    <a:pt x="5074920" y="1270"/>
                  </a:lnTo>
                  <a:close/>
                </a:path>
                <a:path w="9144000" h="10795">
                  <a:moveTo>
                    <a:pt x="5101590" y="7620"/>
                  </a:moveTo>
                  <a:lnTo>
                    <a:pt x="5096510" y="7620"/>
                  </a:lnTo>
                  <a:lnTo>
                    <a:pt x="5096510" y="6350"/>
                  </a:lnTo>
                  <a:lnTo>
                    <a:pt x="5091430" y="6350"/>
                  </a:lnTo>
                  <a:lnTo>
                    <a:pt x="5091430" y="5080"/>
                  </a:lnTo>
                  <a:lnTo>
                    <a:pt x="5086350" y="5080"/>
                  </a:lnTo>
                  <a:lnTo>
                    <a:pt x="5086350" y="3810"/>
                  </a:lnTo>
                  <a:lnTo>
                    <a:pt x="5080000" y="3810"/>
                  </a:lnTo>
                  <a:lnTo>
                    <a:pt x="5080000" y="2552"/>
                  </a:lnTo>
                  <a:lnTo>
                    <a:pt x="5074920" y="2552"/>
                  </a:lnTo>
                  <a:lnTo>
                    <a:pt x="507492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101590" y="8890"/>
                  </a:lnTo>
                  <a:lnTo>
                    <a:pt x="5101590" y="7620"/>
                  </a:lnTo>
                  <a:close/>
                </a:path>
                <a:path w="9144000" h="10795">
                  <a:moveTo>
                    <a:pt x="5106670" y="8902"/>
                  </a:moveTo>
                  <a:lnTo>
                    <a:pt x="5101590" y="8902"/>
                  </a:lnTo>
                  <a:lnTo>
                    <a:pt x="5101590" y="10172"/>
                  </a:lnTo>
                  <a:lnTo>
                    <a:pt x="5106670" y="10172"/>
                  </a:lnTo>
                  <a:lnTo>
                    <a:pt x="5106670" y="8902"/>
                  </a:lnTo>
                  <a:close/>
                </a:path>
                <a:path w="9144000" h="10795">
                  <a:moveTo>
                    <a:pt x="8516620" y="8902"/>
                  </a:moveTo>
                  <a:lnTo>
                    <a:pt x="8512810" y="8902"/>
                  </a:lnTo>
                  <a:lnTo>
                    <a:pt x="8512810" y="10172"/>
                  </a:lnTo>
                  <a:lnTo>
                    <a:pt x="8516620" y="10172"/>
                  </a:lnTo>
                  <a:lnTo>
                    <a:pt x="8516620" y="8902"/>
                  </a:lnTo>
                  <a:close/>
                </a:path>
                <a:path w="9144000" h="10795">
                  <a:moveTo>
                    <a:pt x="9144000" y="3810"/>
                  </a:moveTo>
                  <a:lnTo>
                    <a:pt x="8536940" y="3810"/>
                  </a:lnTo>
                  <a:lnTo>
                    <a:pt x="8536940" y="2552"/>
                  </a:lnTo>
                  <a:lnTo>
                    <a:pt x="8531860" y="2552"/>
                  </a:lnTo>
                  <a:lnTo>
                    <a:pt x="8531860" y="3810"/>
                  </a:lnTo>
                  <a:lnTo>
                    <a:pt x="8528050" y="3810"/>
                  </a:lnTo>
                  <a:lnTo>
                    <a:pt x="8528050" y="5080"/>
                  </a:lnTo>
                  <a:lnTo>
                    <a:pt x="8524240" y="5080"/>
                  </a:lnTo>
                  <a:lnTo>
                    <a:pt x="8524240" y="6350"/>
                  </a:lnTo>
                  <a:lnTo>
                    <a:pt x="8520430" y="6350"/>
                  </a:lnTo>
                  <a:lnTo>
                    <a:pt x="8520430" y="7620"/>
                  </a:lnTo>
                  <a:lnTo>
                    <a:pt x="8516620" y="7620"/>
                  </a:lnTo>
                  <a:lnTo>
                    <a:pt x="851662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540750" y="0"/>
                  </a:lnTo>
                  <a:lnTo>
                    <a:pt x="8540750" y="1270"/>
                  </a:lnTo>
                  <a:lnTo>
                    <a:pt x="8536940" y="1270"/>
                  </a:lnTo>
                  <a:lnTo>
                    <a:pt x="85369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26990" y="3810"/>
                  </a:moveTo>
                  <a:lnTo>
                    <a:pt x="5121910" y="3810"/>
                  </a:lnTo>
                  <a:lnTo>
                    <a:pt x="5121910" y="2540"/>
                  </a:lnTo>
                  <a:lnTo>
                    <a:pt x="5116830" y="2540"/>
                  </a:lnTo>
                  <a:lnTo>
                    <a:pt x="5116830" y="1270"/>
                  </a:lnTo>
                  <a:lnTo>
                    <a:pt x="5111750" y="1270"/>
                  </a:lnTo>
                  <a:lnTo>
                    <a:pt x="51117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126990" y="5080"/>
                  </a:lnTo>
                  <a:lnTo>
                    <a:pt x="5126990" y="3810"/>
                  </a:lnTo>
                  <a:close/>
                </a:path>
                <a:path w="9144000" h="8889">
                  <a:moveTo>
                    <a:pt x="5142230" y="7620"/>
                  </a:moveTo>
                  <a:lnTo>
                    <a:pt x="5137150" y="7620"/>
                  </a:lnTo>
                  <a:lnTo>
                    <a:pt x="5137150" y="6350"/>
                  </a:lnTo>
                  <a:lnTo>
                    <a:pt x="5132070" y="6350"/>
                  </a:lnTo>
                  <a:lnTo>
                    <a:pt x="5132070" y="5092"/>
                  </a:lnTo>
                  <a:lnTo>
                    <a:pt x="5126990" y="5092"/>
                  </a:lnTo>
                  <a:lnTo>
                    <a:pt x="512699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142230" y="8890"/>
                  </a:lnTo>
                  <a:lnTo>
                    <a:pt x="514223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496300" y="6350"/>
                  </a:lnTo>
                  <a:lnTo>
                    <a:pt x="8496300" y="5092"/>
                  </a:lnTo>
                  <a:lnTo>
                    <a:pt x="8491220" y="5092"/>
                  </a:lnTo>
                  <a:lnTo>
                    <a:pt x="8491220" y="6350"/>
                  </a:lnTo>
                  <a:lnTo>
                    <a:pt x="8487410" y="6350"/>
                  </a:lnTo>
                  <a:lnTo>
                    <a:pt x="8487410" y="7620"/>
                  </a:lnTo>
                  <a:lnTo>
                    <a:pt x="8482330" y="7620"/>
                  </a:lnTo>
                  <a:lnTo>
                    <a:pt x="84823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506460" y="1270"/>
                  </a:lnTo>
                  <a:lnTo>
                    <a:pt x="8506460" y="2540"/>
                  </a:lnTo>
                  <a:lnTo>
                    <a:pt x="8500110" y="2540"/>
                  </a:lnTo>
                  <a:lnTo>
                    <a:pt x="8500110" y="3810"/>
                  </a:lnTo>
                  <a:lnTo>
                    <a:pt x="8496300" y="3810"/>
                  </a:lnTo>
                  <a:lnTo>
                    <a:pt x="849630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2948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225040" y="8890"/>
                  </a:lnTo>
                  <a:lnTo>
                    <a:pt x="2225040" y="7620"/>
                  </a:lnTo>
                  <a:lnTo>
                    <a:pt x="2247900" y="7620"/>
                  </a:lnTo>
                  <a:lnTo>
                    <a:pt x="2247900" y="6350"/>
                  </a:lnTo>
                  <a:lnTo>
                    <a:pt x="2270760" y="6350"/>
                  </a:lnTo>
                  <a:lnTo>
                    <a:pt x="2270760" y="5080"/>
                  </a:lnTo>
                  <a:lnTo>
                    <a:pt x="2294890" y="5080"/>
                  </a:lnTo>
                  <a:lnTo>
                    <a:pt x="2294890" y="3810"/>
                  </a:lnTo>
                  <a:close/>
                </a:path>
                <a:path w="9144000" h="9525">
                  <a:moveTo>
                    <a:pt x="2353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317750" y="2540"/>
                  </a:lnTo>
                  <a:lnTo>
                    <a:pt x="2317750" y="3810"/>
                  </a:lnTo>
                  <a:lnTo>
                    <a:pt x="2340610" y="3810"/>
                  </a:lnTo>
                  <a:lnTo>
                    <a:pt x="2340610" y="2540"/>
                  </a:lnTo>
                  <a:lnTo>
                    <a:pt x="2340610" y="1270"/>
                  </a:lnTo>
                  <a:lnTo>
                    <a:pt x="2353310" y="1270"/>
                  </a:lnTo>
                  <a:lnTo>
                    <a:pt x="2353310" y="0"/>
                  </a:lnTo>
                  <a:close/>
                </a:path>
                <a:path w="9144000" h="9525">
                  <a:moveTo>
                    <a:pt x="5152390" y="1270"/>
                  </a:moveTo>
                  <a:lnTo>
                    <a:pt x="5147297" y="1270"/>
                  </a:lnTo>
                  <a:lnTo>
                    <a:pt x="5147297" y="0"/>
                  </a:lnTo>
                  <a:lnTo>
                    <a:pt x="2853690" y="0"/>
                  </a:lnTo>
                  <a:lnTo>
                    <a:pt x="2853690" y="1270"/>
                  </a:lnTo>
                  <a:lnTo>
                    <a:pt x="2872740" y="1270"/>
                  </a:lnTo>
                  <a:lnTo>
                    <a:pt x="2872740" y="2540"/>
                  </a:lnTo>
                  <a:lnTo>
                    <a:pt x="2872740" y="3810"/>
                  </a:lnTo>
                  <a:lnTo>
                    <a:pt x="2891790" y="3810"/>
                  </a:lnTo>
                  <a:lnTo>
                    <a:pt x="2891790" y="2540"/>
                  </a:lnTo>
                  <a:lnTo>
                    <a:pt x="5152390" y="2540"/>
                  </a:lnTo>
                  <a:lnTo>
                    <a:pt x="5152390" y="1270"/>
                  </a:lnTo>
                  <a:close/>
                </a:path>
                <a:path w="9144000" h="9525">
                  <a:moveTo>
                    <a:pt x="5177790" y="7620"/>
                  </a:moveTo>
                  <a:lnTo>
                    <a:pt x="5172710" y="7620"/>
                  </a:lnTo>
                  <a:lnTo>
                    <a:pt x="5172710" y="6350"/>
                  </a:lnTo>
                  <a:lnTo>
                    <a:pt x="5167630" y="6350"/>
                  </a:lnTo>
                  <a:lnTo>
                    <a:pt x="5167630" y="5080"/>
                  </a:lnTo>
                  <a:lnTo>
                    <a:pt x="5162550" y="5080"/>
                  </a:lnTo>
                  <a:lnTo>
                    <a:pt x="5162550" y="3822"/>
                  </a:lnTo>
                  <a:lnTo>
                    <a:pt x="5157470" y="3822"/>
                  </a:lnTo>
                  <a:lnTo>
                    <a:pt x="5157470" y="2552"/>
                  </a:lnTo>
                  <a:lnTo>
                    <a:pt x="5152390" y="2552"/>
                  </a:lnTo>
                  <a:lnTo>
                    <a:pt x="5152390" y="3822"/>
                  </a:lnTo>
                  <a:lnTo>
                    <a:pt x="2912110" y="3822"/>
                  </a:lnTo>
                  <a:lnTo>
                    <a:pt x="2912110" y="5080"/>
                  </a:lnTo>
                  <a:lnTo>
                    <a:pt x="2931160" y="5080"/>
                  </a:lnTo>
                  <a:lnTo>
                    <a:pt x="2931160" y="6350"/>
                  </a:lnTo>
                  <a:lnTo>
                    <a:pt x="2951480" y="6350"/>
                  </a:lnTo>
                  <a:lnTo>
                    <a:pt x="2951480" y="7620"/>
                  </a:lnTo>
                  <a:lnTo>
                    <a:pt x="2970530" y="7620"/>
                  </a:lnTo>
                  <a:lnTo>
                    <a:pt x="2970517" y="8902"/>
                  </a:lnTo>
                  <a:lnTo>
                    <a:pt x="5177790" y="8902"/>
                  </a:lnTo>
                  <a:lnTo>
                    <a:pt x="5177790" y="7620"/>
                  </a:lnTo>
                  <a:close/>
                </a:path>
                <a:path w="9144000" h="9525">
                  <a:moveTo>
                    <a:pt x="9144000" y="3810"/>
                  </a:moveTo>
                  <a:lnTo>
                    <a:pt x="8473440" y="3810"/>
                  </a:lnTo>
                  <a:lnTo>
                    <a:pt x="8473440" y="2552"/>
                  </a:lnTo>
                  <a:lnTo>
                    <a:pt x="8469630" y="2552"/>
                  </a:lnTo>
                  <a:lnTo>
                    <a:pt x="8469630" y="3810"/>
                  </a:lnTo>
                  <a:lnTo>
                    <a:pt x="8464550" y="3810"/>
                  </a:lnTo>
                  <a:lnTo>
                    <a:pt x="8464550" y="5080"/>
                  </a:lnTo>
                  <a:lnTo>
                    <a:pt x="8460740" y="5080"/>
                  </a:lnTo>
                  <a:lnTo>
                    <a:pt x="8460740" y="6350"/>
                  </a:lnTo>
                  <a:lnTo>
                    <a:pt x="8455660" y="6350"/>
                  </a:lnTo>
                  <a:lnTo>
                    <a:pt x="8455660" y="7620"/>
                  </a:lnTo>
                  <a:lnTo>
                    <a:pt x="8451850" y="7620"/>
                  </a:lnTo>
                  <a:lnTo>
                    <a:pt x="84518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78520" y="0"/>
                  </a:lnTo>
                  <a:lnTo>
                    <a:pt x="8478520" y="1270"/>
                  </a:lnTo>
                  <a:lnTo>
                    <a:pt x="8473440" y="1270"/>
                  </a:lnTo>
                  <a:lnTo>
                    <a:pt x="84734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A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206121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2061197" y="8877"/>
                  </a:lnTo>
                  <a:lnTo>
                    <a:pt x="2061210" y="7620"/>
                  </a:lnTo>
                  <a:close/>
                </a:path>
                <a:path w="9144000" h="8889">
                  <a:moveTo>
                    <a:pt x="217805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085340" y="6337"/>
                  </a:lnTo>
                  <a:lnTo>
                    <a:pt x="2085340" y="7607"/>
                  </a:lnTo>
                  <a:lnTo>
                    <a:pt x="2108200" y="7607"/>
                  </a:lnTo>
                  <a:lnTo>
                    <a:pt x="2108200" y="6337"/>
                  </a:lnTo>
                  <a:lnTo>
                    <a:pt x="2108200" y="5067"/>
                  </a:lnTo>
                  <a:lnTo>
                    <a:pt x="2131060" y="5067"/>
                  </a:lnTo>
                  <a:lnTo>
                    <a:pt x="2131060" y="3797"/>
                  </a:lnTo>
                  <a:lnTo>
                    <a:pt x="2155190" y="3797"/>
                  </a:lnTo>
                  <a:lnTo>
                    <a:pt x="2155190" y="2527"/>
                  </a:lnTo>
                  <a:lnTo>
                    <a:pt x="2178050" y="2527"/>
                  </a:lnTo>
                  <a:lnTo>
                    <a:pt x="2178050" y="1257"/>
                  </a:lnTo>
                  <a:close/>
                </a:path>
                <a:path w="9144000" h="8889">
                  <a:moveTo>
                    <a:pt x="2225040" y="0"/>
                  </a:moveTo>
                  <a:lnTo>
                    <a:pt x="2200910" y="0"/>
                  </a:lnTo>
                  <a:lnTo>
                    <a:pt x="2200910" y="1270"/>
                  </a:lnTo>
                  <a:lnTo>
                    <a:pt x="2225040" y="1270"/>
                  </a:lnTo>
                  <a:lnTo>
                    <a:pt x="2225040" y="0"/>
                  </a:lnTo>
                  <a:close/>
                </a:path>
                <a:path w="9144000" h="8889">
                  <a:moveTo>
                    <a:pt x="2989580" y="0"/>
                  </a:moveTo>
                  <a:lnTo>
                    <a:pt x="2970530" y="0"/>
                  </a:lnTo>
                  <a:lnTo>
                    <a:pt x="2970530" y="1270"/>
                  </a:lnTo>
                  <a:lnTo>
                    <a:pt x="2989580" y="1270"/>
                  </a:lnTo>
                  <a:lnTo>
                    <a:pt x="2989580" y="0"/>
                  </a:lnTo>
                  <a:close/>
                </a:path>
                <a:path w="9144000" h="8889">
                  <a:moveTo>
                    <a:pt x="5204447" y="5067"/>
                  </a:moveTo>
                  <a:lnTo>
                    <a:pt x="5199380" y="5067"/>
                  </a:lnTo>
                  <a:lnTo>
                    <a:pt x="5199380" y="3797"/>
                  </a:lnTo>
                  <a:lnTo>
                    <a:pt x="5194300" y="3797"/>
                  </a:lnTo>
                  <a:lnTo>
                    <a:pt x="5194300" y="2527"/>
                  </a:lnTo>
                  <a:lnTo>
                    <a:pt x="5189220" y="2527"/>
                  </a:lnTo>
                  <a:lnTo>
                    <a:pt x="5189220" y="1270"/>
                  </a:lnTo>
                  <a:lnTo>
                    <a:pt x="5184140" y="1270"/>
                  </a:lnTo>
                  <a:lnTo>
                    <a:pt x="5184140" y="0"/>
                  </a:lnTo>
                  <a:lnTo>
                    <a:pt x="5177790" y="0"/>
                  </a:lnTo>
                  <a:lnTo>
                    <a:pt x="5177790" y="1270"/>
                  </a:lnTo>
                  <a:lnTo>
                    <a:pt x="3009900" y="1270"/>
                  </a:lnTo>
                  <a:lnTo>
                    <a:pt x="3009900" y="2527"/>
                  </a:lnTo>
                  <a:lnTo>
                    <a:pt x="3028950" y="2527"/>
                  </a:lnTo>
                  <a:lnTo>
                    <a:pt x="3028950" y="3797"/>
                  </a:lnTo>
                  <a:lnTo>
                    <a:pt x="3049270" y="3797"/>
                  </a:lnTo>
                  <a:lnTo>
                    <a:pt x="3049270" y="5067"/>
                  </a:lnTo>
                  <a:lnTo>
                    <a:pt x="3068320" y="5067"/>
                  </a:lnTo>
                  <a:lnTo>
                    <a:pt x="3068320" y="6337"/>
                  </a:lnTo>
                  <a:lnTo>
                    <a:pt x="3068320" y="7607"/>
                  </a:lnTo>
                  <a:lnTo>
                    <a:pt x="3087370" y="7607"/>
                  </a:lnTo>
                  <a:lnTo>
                    <a:pt x="3087370" y="6337"/>
                  </a:lnTo>
                  <a:lnTo>
                    <a:pt x="5204447" y="6337"/>
                  </a:lnTo>
                  <a:lnTo>
                    <a:pt x="5204447" y="5067"/>
                  </a:lnTo>
                  <a:close/>
                </a:path>
                <a:path w="9144000" h="8889">
                  <a:moveTo>
                    <a:pt x="5214620" y="7620"/>
                  </a:moveTo>
                  <a:lnTo>
                    <a:pt x="5209540" y="7620"/>
                  </a:lnTo>
                  <a:lnTo>
                    <a:pt x="5209540" y="6350"/>
                  </a:lnTo>
                  <a:lnTo>
                    <a:pt x="5204447" y="6350"/>
                  </a:lnTo>
                  <a:lnTo>
                    <a:pt x="5204447" y="7620"/>
                  </a:lnTo>
                  <a:lnTo>
                    <a:pt x="3107690" y="7620"/>
                  </a:lnTo>
                  <a:lnTo>
                    <a:pt x="3107690" y="8877"/>
                  </a:lnTo>
                  <a:lnTo>
                    <a:pt x="5214620" y="8877"/>
                  </a:lnTo>
                  <a:lnTo>
                    <a:pt x="521462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428990" y="7620"/>
                  </a:lnTo>
                  <a:lnTo>
                    <a:pt x="8428990" y="6350"/>
                  </a:lnTo>
                  <a:lnTo>
                    <a:pt x="8423910" y="6350"/>
                  </a:lnTo>
                  <a:lnTo>
                    <a:pt x="8423910" y="7620"/>
                  </a:lnTo>
                  <a:lnTo>
                    <a:pt x="8420100" y="7620"/>
                  </a:lnTo>
                  <a:lnTo>
                    <a:pt x="842010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451850" y="1257"/>
                  </a:lnTo>
                  <a:lnTo>
                    <a:pt x="8451850" y="0"/>
                  </a:lnTo>
                  <a:lnTo>
                    <a:pt x="8446770" y="0"/>
                  </a:lnTo>
                  <a:lnTo>
                    <a:pt x="8446770" y="1257"/>
                  </a:lnTo>
                  <a:lnTo>
                    <a:pt x="8442960" y="1257"/>
                  </a:lnTo>
                  <a:lnTo>
                    <a:pt x="8442960" y="2527"/>
                  </a:lnTo>
                  <a:lnTo>
                    <a:pt x="8437880" y="2527"/>
                  </a:lnTo>
                  <a:lnTo>
                    <a:pt x="8437880" y="3797"/>
                  </a:lnTo>
                  <a:lnTo>
                    <a:pt x="8432800" y="3797"/>
                  </a:lnTo>
                  <a:lnTo>
                    <a:pt x="8432800" y="5067"/>
                  </a:lnTo>
                  <a:lnTo>
                    <a:pt x="8428990" y="5067"/>
                  </a:lnTo>
                  <a:lnTo>
                    <a:pt x="842899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34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911350" y="10160"/>
                  </a:lnTo>
                  <a:lnTo>
                    <a:pt x="1911350" y="8890"/>
                  </a:lnTo>
                  <a:lnTo>
                    <a:pt x="1920240" y="8890"/>
                  </a:lnTo>
                  <a:lnTo>
                    <a:pt x="1920240" y="7620"/>
                  </a:lnTo>
                  <a:lnTo>
                    <a:pt x="1929130" y="7620"/>
                  </a:lnTo>
                  <a:lnTo>
                    <a:pt x="1929130" y="6350"/>
                  </a:lnTo>
                  <a:lnTo>
                    <a:pt x="1934210" y="6350"/>
                  </a:lnTo>
                  <a:lnTo>
                    <a:pt x="1934210" y="5080"/>
                  </a:lnTo>
                  <a:close/>
                </a:path>
                <a:path w="9144000" h="10795">
                  <a:moveTo>
                    <a:pt x="2038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68500" y="3810"/>
                  </a:lnTo>
                  <a:lnTo>
                    <a:pt x="1968500" y="5080"/>
                  </a:lnTo>
                  <a:lnTo>
                    <a:pt x="1991360" y="5080"/>
                  </a:lnTo>
                  <a:lnTo>
                    <a:pt x="1991360" y="3810"/>
                  </a:lnTo>
                  <a:lnTo>
                    <a:pt x="1991360" y="2540"/>
                  </a:lnTo>
                  <a:lnTo>
                    <a:pt x="2015490" y="2540"/>
                  </a:lnTo>
                  <a:lnTo>
                    <a:pt x="2015490" y="1270"/>
                  </a:lnTo>
                  <a:lnTo>
                    <a:pt x="2038350" y="1270"/>
                  </a:lnTo>
                  <a:lnTo>
                    <a:pt x="2038350" y="0"/>
                  </a:lnTo>
                  <a:close/>
                </a:path>
                <a:path w="9144000" h="10795">
                  <a:moveTo>
                    <a:pt x="5229860" y="2540"/>
                  </a:moveTo>
                  <a:lnTo>
                    <a:pt x="5224780" y="2540"/>
                  </a:lnTo>
                  <a:lnTo>
                    <a:pt x="5224780" y="1270"/>
                  </a:lnTo>
                  <a:lnTo>
                    <a:pt x="5219700" y="1270"/>
                  </a:lnTo>
                  <a:lnTo>
                    <a:pt x="5219700" y="0"/>
                  </a:lnTo>
                  <a:lnTo>
                    <a:pt x="3126740" y="0"/>
                  </a:lnTo>
                  <a:lnTo>
                    <a:pt x="3126740" y="1270"/>
                  </a:lnTo>
                  <a:lnTo>
                    <a:pt x="3145790" y="1270"/>
                  </a:lnTo>
                  <a:lnTo>
                    <a:pt x="3145790" y="2540"/>
                  </a:lnTo>
                  <a:lnTo>
                    <a:pt x="3166110" y="2540"/>
                  </a:lnTo>
                  <a:lnTo>
                    <a:pt x="3166110" y="3810"/>
                  </a:lnTo>
                  <a:lnTo>
                    <a:pt x="3166110" y="5080"/>
                  </a:lnTo>
                  <a:lnTo>
                    <a:pt x="3185160" y="5080"/>
                  </a:lnTo>
                  <a:lnTo>
                    <a:pt x="3185160" y="3810"/>
                  </a:lnTo>
                  <a:lnTo>
                    <a:pt x="5229860" y="3810"/>
                  </a:lnTo>
                  <a:lnTo>
                    <a:pt x="5229860" y="2540"/>
                  </a:lnTo>
                  <a:close/>
                </a:path>
                <a:path w="9144000" h="10795">
                  <a:moveTo>
                    <a:pt x="5255260" y="8890"/>
                  </a:moveTo>
                  <a:lnTo>
                    <a:pt x="5250180" y="8890"/>
                  </a:lnTo>
                  <a:lnTo>
                    <a:pt x="5250180" y="7620"/>
                  </a:lnTo>
                  <a:lnTo>
                    <a:pt x="5245100" y="7620"/>
                  </a:lnTo>
                  <a:lnTo>
                    <a:pt x="5245100" y="6350"/>
                  </a:lnTo>
                  <a:lnTo>
                    <a:pt x="5240020" y="6350"/>
                  </a:lnTo>
                  <a:lnTo>
                    <a:pt x="5240020" y="5092"/>
                  </a:lnTo>
                  <a:lnTo>
                    <a:pt x="5234940" y="5092"/>
                  </a:lnTo>
                  <a:lnTo>
                    <a:pt x="5234940" y="3822"/>
                  </a:lnTo>
                  <a:lnTo>
                    <a:pt x="5229860" y="3822"/>
                  </a:lnTo>
                  <a:lnTo>
                    <a:pt x="5229860" y="5092"/>
                  </a:lnTo>
                  <a:lnTo>
                    <a:pt x="3205480" y="5092"/>
                  </a:lnTo>
                  <a:lnTo>
                    <a:pt x="3205480" y="6350"/>
                  </a:lnTo>
                  <a:lnTo>
                    <a:pt x="3224530" y="6350"/>
                  </a:lnTo>
                  <a:lnTo>
                    <a:pt x="3224530" y="7620"/>
                  </a:lnTo>
                  <a:lnTo>
                    <a:pt x="3243580" y="7620"/>
                  </a:lnTo>
                  <a:lnTo>
                    <a:pt x="3243580" y="8890"/>
                  </a:lnTo>
                  <a:lnTo>
                    <a:pt x="3263900" y="8890"/>
                  </a:lnTo>
                  <a:lnTo>
                    <a:pt x="3263887" y="10172"/>
                  </a:lnTo>
                  <a:lnTo>
                    <a:pt x="5255260" y="10172"/>
                  </a:lnTo>
                  <a:lnTo>
                    <a:pt x="5255260" y="8890"/>
                  </a:lnTo>
                  <a:close/>
                </a:path>
                <a:path w="9144000" h="10795">
                  <a:moveTo>
                    <a:pt x="9144000" y="5092"/>
                  </a:moveTo>
                  <a:lnTo>
                    <a:pt x="8406130" y="5092"/>
                  </a:lnTo>
                  <a:lnTo>
                    <a:pt x="8406130" y="3822"/>
                  </a:lnTo>
                  <a:lnTo>
                    <a:pt x="8402320" y="3822"/>
                  </a:lnTo>
                  <a:lnTo>
                    <a:pt x="8402320" y="5092"/>
                  </a:lnTo>
                  <a:lnTo>
                    <a:pt x="8397240" y="5092"/>
                  </a:lnTo>
                  <a:lnTo>
                    <a:pt x="8397240" y="6350"/>
                  </a:lnTo>
                  <a:lnTo>
                    <a:pt x="8393430" y="6350"/>
                  </a:lnTo>
                  <a:lnTo>
                    <a:pt x="8393430" y="7620"/>
                  </a:lnTo>
                  <a:lnTo>
                    <a:pt x="8388350" y="7620"/>
                  </a:lnTo>
                  <a:lnTo>
                    <a:pt x="8388350" y="8890"/>
                  </a:lnTo>
                  <a:lnTo>
                    <a:pt x="8384540" y="8890"/>
                  </a:lnTo>
                  <a:lnTo>
                    <a:pt x="8384540" y="10172"/>
                  </a:lnTo>
                  <a:lnTo>
                    <a:pt x="9135110" y="10172"/>
                  </a:lnTo>
                  <a:lnTo>
                    <a:pt x="9135110" y="8890"/>
                  </a:lnTo>
                  <a:lnTo>
                    <a:pt x="9138920" y="8890"/>
                  </a:lnTo>
                  <a:lnTo>
                    <a:pt x="9138920" y="7620"/>
                  </a:lnTo>
                  <a:lnTo>
                    <a:pt x="9142730" y="7620"/>
                  </a:lnTo>
                  <a:lnTo>
                    <a:pt x="9142730" y="6350"/>
                  </a:lnTo>
                  <a:lnTo>
                    <a:pt x="9144000" y="6350"/>
                  </a:lnTo>
                  <a:lnTo>
                    <a:pt x="9144000" y="509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15020" y="0"/>
                  </a:lnTo>
                  <a:lnTo>
                    <a:pt x="8415020" y="1270"/>
                  </a:lnTo>
                  <a:lnTo>
                    <a:pt x="8411210" y="1270"/>
                  </a:lnTo>
                  <a:lnTo>
                    <a:pt x="8411210" y="2540"/>
                  </a:lnTo>
                  <a:lnTo>
                    <a:pt x="8406130" y="2540"/>
                  </a:lnTo>
                  <a:lnTo>
                    <a:pt x="84061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339102"/>
              <a:ext cx="9135110" cy="8890"/>
            </a:xfrm>
            <a:custGeom>
              <a:avLst/>
              <a:gdLst/>
              <a:ahLst/>
              <a:cxnLst/>
              <a:rect l="l" t="t" r="r" b="b"/>
              <a:pathLst>
                <a:path w="9135110" h="8889">
                  <a:moveTo>
                    <a:pt x="185039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1850390" y="8877"/>
                  </a:lnTo>
                  <a:lnTo>
                    <a:pt x="1850390" y="7620"/>
                  </a:lnTo>
                  <a:close/>
                </a:path>
                <a:path w="9135110" h="8889">
                  <a:moveTo>
                    <a:pt x="189484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859280" y="6337"/>
                  </a:lnTo>
                  <a:lnTo>
                    <a:pt x="1859280" y="7607"/>
                  </a:lnTo>
                  <a:lnTo>
                    <a:pt x="1868170" y="7607"/>
                  </a:lnTo>
                  <a:lnTo>
                    <a:pt x="1868170" y="6337"/>
                  </a:lnTo>
                  <a:lnTo>
                    <a:pt x="1868170" y="5067"/>
                  </a:lnTo>
                  <a:lnTo>
                    <a:pt x="1877060" y="5067"/>
                  </a:lnTo>
                  <a:lnTo>
                    <a:pt x="1877060" y="3797"/>
                  </a:lnTo>
                  <a:lnTo>
                    <a:pt x="1885950" y="3797"/>
                  </a:lnTo>
                  <a:lnTo>
                    <a:pt x="1885950" y="2527"/>
                  </a:lnTo>
                  <a:lnTo>
                    <a:pt x="1894840" y="2527"/>
                  </a:lnTo>
                  <a:lnTo>
                    <a:pt x="1894840" y="1257"/>
                  </a:lnTo>
                  <a:close/>
                </a:path>
                <a:path w="9135110" h="8889">
                  <a:moveTo>
                    <a:pt x="1911350" y="0"/>
                  </a:moveTo>
                  <a:lnTo>
                    <a:pt x="1902460" y="0"/>
                  </a:lnTo>
                  <a:lnTo>
                    <a:pt x="1902460" y="1270"/>
                  </a:lnTo>
                  <a:lnTo>
                    <a:pt x="1911350" y="1270"/>
                  </a:lnTo>
                  <a:lnTo>
                    <a:pt x="1911350" y="0"/>
                  </a:lnTo>
                  <a:close/>
                </a:path>
                <a:path w="9135110" h="8889">
                  <a:moveTo>
                    <a:pt x="3282950" y="0"/>
                  </a:moveTo>
                  <a:lnTo>
                    <a:pt x="3263900" y="0"/>
                  </a:lnTo>
                  <a:lnTo>
                    <a:pt x="3263900" y="1270"/>
                  </a:lnTo>
                  <a:lnTo>
                    <a:pt x="3282950" y="1270"/>
                  </a:lnTo>
                  <a:lnTo>
                    <a:pt x="3282950" y="0"/>
                  </a:lnTo>
                  <a:close/>
                </a:path>
                <a:path w="9135110" h="8889">
                  <a:moveTo>
                    <a:pt x="5281930" y="5067"/>
                  </a:moveTo>
                  <a:lnTo>
                    <a:pt x="5278120" y="5067"/>
                  </a:lnTo>
                  <a:lnTo>
                    <a:pt x="5278120" y="3797"/>
                  </a:lnTo>
                  <a:lnTo>
                    <a:pt x="5270500" y="3797"/>
                  </a:lnTo>
                  <a:lnTo>
                    <a:pt x="5270500" y="2527"/>
                  </a:lnTo>
                  <a:lnTo>
                    <a:pt x="5265420" y="2527"/>
                  </a:lnTo>
                  <a:lnTo>
                    <a:pt x="5265420" y="1270"/>
                  </a:lnTo>
                  <a:lnTo>
                    <a:pt x="5260340" y="1270"/>
                  </a:lnTo>
                  <a:lnTo>
                    <a:pt x="5260340" y="0"/>
                  </a:lnTo>
                  <a:lnTo>
                    <a:pt x="5255260" y="0"/>
                  </a:lnTo>
                  <a:lnTo>
                    <a:pt x="5255260" y="1270"/>
                  </a:lnTo>
                  <a:lnTo>
                    <a:pt x="3303270" y="1270"/>
                  </a:lnTo>
                  <a:lnTo>
                    <a:pt x="3303270" y="2527"/>
                  </a:lnTo>
                  <a:lnTo>
                    <a:pt x="3322320" y="2527"/>
                  </a:lnTo>
                  <a:lnTo>
                    <a:pt x="3322320" y="3797"/>
                  </a:lnTo>
                  <a:lnTo>
                    <a:pt x="3341370" y="3797"/>
                  </a:lnTo>
                  <a:lnTo>
                    <a:pt x="3341370" y="5067"/>
                  </a:lnTo>
                  <a:lnTo>
                    <a:pt x="3361690" y="5067"/>
                  </a:lnTo>
                  <a:lnTo>
                    <a:pt x="3361690" y="6337"/>
                  </a:lnTo>
                  <a:lnTo>
                    <a:pt x="3361690" y="7607"/>
                  </a:lnTo>
                  <a:lnTo>
                    <a:pt x="3371850" y="7607"/>
                  </a:lnTo>
                  <a:lnTo>
                    <a:pt x="3371850" y="6337"/>
                  </a:lnTo>
                  <a:lnTo>
                    <a:pt x="5281930" y="6337"/>
                  </a:lnTo>
                  <a:lnTo>
                    <a:pt x="5281930" y="5067"/>
                  </a:lnTo>
                  <a:close/>
                </a:path>
                <a:path w="9135110" h="8889">
                  <a:moveTo>
                    <a:pt x="5294630" y="7620"/>
                  </a:moveTo>
                  <a:lnTo>
                    <a:pt x="5288280" y="7620"/>
                  </a:lnTo>
                  <a:lnTo>
                    <a:pt x="5288280" y="6350"/>
                  </a:lnTo>
                  <a:lnTo>
                    <a:pt x="5281930" y="6350"/>
                  </a:lnTo>
                  <a:lnTo>
                    <a:pt x="5281930" y="7620"/>
                  </a:lnTo>
                  <a:lnTo>
                    <a:pt x="3388360" y="7620"/>
                  </a:lnTo>
                  <a:lnTo>
                    <a:pt x="3388360" y="8877"/>
                  </a:lnTo>
                  <a:lnTo>
                    <a:pt x="5294630" y="8877"/>
                  </a:lnTo>
                  <a:lnTo>
                    <a:pt x="5294630" y="7620"/>
                  </a:lnTo>
                  <a:close/>
                </a:path>
                <a:path w="9135110" h="8889">
                  <a:moveTo>
                    <a:pt x="9109710" y="7620"/>
                  </a:moveTo>
                  <a:lnTo>
                    <a:pt x="8361680" y="7620"/>
                  </a:lnTo>
                  <a:lnTo>
                    <a:pt x="8361680" y="6350"/>
                  </a:lnTo>
                  <a:lnTo>
                    <a:pt x="8357870" y="6350"/>
                  </a:lnTo>
                  <a:lnTo>
                    <a:pt x="8357870" y="7620"/>
                  </a:lnTo>
                  <a:lnTo>
                    <a:pt x="8352790" y="7620"/>
                  </a:lnTo>
                  <a:lnTo>
                    <a:pt x="8352790" y="8877"/>
                  </a:lnTo>
                  <a:lnTo>
                    <a:pt x="9109710" y="8877"/>
                  </a:lnTo>
                  <a:lnTo>
                    <a:pt x="9109710" y="7620"/>
                  </a:lnTo>
                  <a:close/>
                </a:path>
                <a:path w="9135110" h="8889">
                  <a:moveTo>
                    <a:pt x="9127490" y="1270"/>
                  </a:moveTo>
                  <a:lnTo>
                    <a:pt x="8384540" y="1270"/>
                  </a:lnTo>
                  <a:lnTo>
                    <a:pt x="8384540" y="0"/>
                  </a:lnTo>
                  <a:lnTo>
                    <a:pt x="8379460" y="0"/>
                  </a:lnTo>
                  <a:lnTo>
                    <a:pt x="8379460" y="1270"/>
                  </a:lnTo>
                  <a:lnTo>
                    <a:pt x="8375650" y="1270"/>
                  </a:lnTo>
                  <a:lnTo>
                    <a:pt x="8375650" y="2527"/>
                  </a:lnTo>
                  <a:lnTo>
                    <a:pt x="8370570" y="2527"/>
                  </a:lnTo>
                  <a:lnTo>
                    <a:pt x="8370570" y="3797"/>
                  </a:lnTo>
                  <a:lnTo>
                    <a:pt x="8366760" y="3797"/>
                  </a:lnTo>
                  <a:lnTo>
                    <a:pt x="8366760" y="5067"/>
                  </a:lnTo>
                  <a:lnTo>
                    <a:pt x="8361680" y="5067"/>
                  </a:lnTo>
                  <a:lnTo>
                    <a:pt x="8361680" y="6337"/>
                  </a:lnTo>
                  <a:lnTo>
                    <a:pt x="9113520" y="6337"/>
                  </a:lnTo>
                  <a:lnTo>
                    <a:pt x="9113520" y="7607"/>
                  </a:lnTo>
                  <a:lnTo>
                    <a:pt x="9117330" y="7607"/>
                  </a:lnTo>
                  <a:lnTo>
                    <a:pt x="9117330" y="6337"/>
                  </a:lnTo>
                  <a:lnTo>
                    <a:pt x="9117330" y="5067"/>
                  </a:lnTo>
                  <a:lnTo>
                    <a:pt x="9121127" y="5067"/>
                  </a:lnTo>
                  <a:lnTo>
                    <a:pt x="9121127" y="3797"/>
                  </a:lnTo>
                  <a:lnTo>
                    <a:pt x="9124950" y="3797"/>
                  </a:lnTo>
                  <a:lnTo>
                    <a:pt x="9124950" y="2527"/>
                  </a:lnTo>
                  <a:lnTo>
                    <a:pt x="9127490" y="2527"/>
                  </a:lnTo>
                  <a:lnTo>
                    <a:pt x="9127490" y="1270"/>
                  </a:lnTo>
                  <a:close/>
                </a:path>
                <a:path w="9135110" h="8889">
                  <a:moveTo>
                    <a:pt x="9135110" y="0"/>
                  </a:moveTo>
                  <a:lnTo>
                    <a:pt x="9131300" y="0"/>
                  </a:lnTo>
                  <a:lnTo>
                    <a:pt x="9131300" y="1270"/>
                  </a:lnTo>
                  <a:lnTo>
                    <a:pt x="9135110" y="1270"/>
                  </a:lnTo>
                  <a:lnTo>
                    <a:pt x="9135110" y="0"/>
                  </a:lnTo>
                  <a:close/>
                </a:path>
              </a:pathLst>
            </a:custGeom>
            <a:solidFill>
              <a:srgbClr val="009D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5900" cy="8890"/>
            </a:xfrm>
            <a:custGeom>
              <a:avLst/>
              <a:gdLst/>
              <a:ahLst/>
              <a:cxnLst/>
              <a:rect l="l" t="t" r="r" b="b"/>
              <a:pathLst>
                <a:path w="9105900" h="8889">
                  <a:moveTo>
                    <a:pt x="1807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89430" y="8890"/>
                  </a:lnTo>
                  <a:lnTo>
                    <a:pt x="1789430" y="7620"/>
                  </a:lnTo>
                  <a:lnTo>
                    <a:pt x="1798320" y="7620"/>
                  </a:lnTo>
                  <a:lnTo>
                    <a:pt x="1798320" y="6350"/>
                  </a:lnTo>
                  <a:lnTo>
                    <a:pt x="1807210" y="6350"/>
                  </a:lnTo>
                  <a:lnTo>
                    <a:pt x="1807210" y="5080"/>
                  </a:lnTo>
                  <a:close/>
                </a:path>
                <a:path w="9105900" h="8889">
                  <a:moveTo>
                    <a:pt x="1841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16100" y="3810"/>
                  </a:lnTo>
                  <a:lnTo>
                    <a:pt x="1816100" y="5080"/>
                  </a:lnTo>
                  <a:lnTo>
                    <a:pt x="1824990" y="5080"/>
                  </a:lnTo>
                  <a:lnTo>
                    <a:pt x="1824990" y="3810"/>
                  </a:lnTo>
                  <a:lnTo>
                    <a:pt x="1824990" y="2540"/>
                  </a:lnTo>
                  <a:lnTo>
                    <a:pt x="1833880" y="2540"/>
                  </a:lnTo>
                  <a:lnTo>
                    <a:pt x="1833880" y="1270"/>
                  </a:lnTo>
                  <a:lnTo>
                    <a:pt x="1841500" y="1270"/>
                  </a:lnTo>
                  <a:lnTo>
                    <a:pt x="1841500" y="0"/>
                  </a:lnTo>
                  <a:close/>
                </a:path>
                <a:path w="9105900" h="8889">
                  <a:moveTo>
                    <a:pt x="5313680" y="2540"/>
                  </a:moveTo>
                  <a:lnTo>
                    <a:pt x="5307330" y="2540"/>
                  </a:lnTo>
                  <a:lnTo>
                    <a:pt x="5307330" y="1270"/>
                  </a:lnTo>
                  <a:lnTo>
                    <a:pt x="5300980" y="1270"/>
                  </a:lnTo>
                  <a:lnTo>
                    <a:pt x="5300980" y="0"/>
                  </a:lnTo>
                  <a:lnTo>
                    <a:pt x="3401060" y="0"/>
                  </a:lnTo>
                  <a:lnTo>
                    <a:pt x="3401060" y="1270"/>
                  </a:lnTo>
                  <a:lnTo>
                    <a:pt x="3412490" y="1270"/>
                  </a:lnTo>
                  <a:lnTo>
                    <a:pt x="3412490" y="2540"/>
                  </a:lnTo>
                  <a:lnTo>
                    <a:pt x="3423920" y="2540"/>
                  </a:lnTo>
                  <a:lnTo>
                    <a:pt x="3423920" y="3810"/>
                  </a:lnTo>
                  <a:lnTo>
                    <a:pt x="3423920" y="5080"/>
                  </a:lnTo>
                  <a:lnTo>
                    <a:pt x="3435350" y="5080"/>
                  </a:lnTo>
                  <a:lnTo>
                    <a:pt x="3435350" y="3810"/>
                  </a:lnTo>
                  <a:lnTo>
                    <a:pt x="5313680" y="3810"/>
                  </a:lnTo>
                  <a:lnTo>
                    <a:pt x="5313680" y="2540"/>
                  </a:lnTo>
                  <a:close/>
                </a:path>
                <a:path w="9105900" h="8889">
                  <a:moveTo>
                    <a:pt x="5339080" y="7620"/>
                  </a:moveTo>
                  <a:lnTo>
                    <a:pt x="5332730" y="7620"/>
                  </a:lnTo>
                  <a:lnTo>
                    <a:pt x="5332730" y="6350"/>
                  </a:lnTo>
                  <a:lnTo>
                    <a:pt x="5326380" y="6350"/>
                  </a:lnTo>
                  <a:lnTo>
                    <a:pt x="5326380" y="5092"/>
                  </a:lnTo>
                  <a:lnTo>
                    <a:pt x="5320030" y="5092"/>
                  </a:lnTo>
                  <a:lnTo>
                    <a:pt x="5320030" y="3822"/>
                  </a:lnTo>
                  <a:lnTo>
                    <a:pt x="5313680" y="3822"/>
                  </a:lnTo>
                  <a:lnTo>
                    <a:pt x="5313680" y="5092"/>
                  </a:lnTo>
                  <a:lnTo>
                    <a:pt x="3446780" y="5092"/>
                  </a:lnTo>
                  <a:lnTo>
                    <a:pt x="3446780" y="6350"/>
                  </a:lnTo>
                  <a:lnTo>
                    <a:pt x="3459480" y="6350"/>
                  </a:lnTo>
                  <a:lnTo>
                    <a:pt x="3459480" y="7620"/>
                  </a:lnTo>
                  <a:lnTo>
                    <a:pt x="3470910" y="7620"/>
                  </a:lnTo>
                  <a:lnTo>
                    <a:pt x="3470910" y="8890"/>
                  </a:lnTo>
                  <a:lnTo>
                    <a:pt x="5339080" y="8890"/>
                  </a:lnTo>
                  <a:lnTo>
                    <a:pt x="5339080" y="7620"/>
                  </a:lnTo>
                  <a:close/>
                </a:path>
                <a:path w="9105900" h="8889">
                  <a:moveTo>
                    <a:pt x="9091930" y="5092"/>
                  </a:moveTo>
                  <a:lnTo>
                    <a:pt x="8340090" y="5092"/>
                  </a:lnTo>
                  <a:lnTo>
                    <a:pt x="8340090" y="3822"/>
                  </a:lnTo>
                  <a:lnTo>
                    <a:pt x="8335010" y="3822"/>
                  </a:lnTo>
                  <a:lnTo>
                    <a:pt x="8335010" y="5092"/>
                  </a:lnTo>
                  <a:lnTo>
                    <a:pt x="8331200" y="5092"/>
                  </a:lnTo>
                  <a:lnTo>
                    <a:pt x="8331200" y="6350"/>
                  </a:lnTo>
                  <a:lnTo>
                    <a:pt x="8326120" y="6350"/>
                  </a:lnTo>
                  <a:lnTo>
                    <a:pt x="8326120" y="7620"/>
                  </a:lnTo>
                  <a:lnTo>
                    <a:pt x="8322310" y="7620"/>
                  </a:lnTo>
                  <a:lnTo>
                    <a:pt x="8322310" y="8890"/>
                  </a:lnTo>
                  <a:lnTo>
                    <a:pt x="9084310" y="8890"/>
                  </a:lnTo>
                  <a:lnTo>
                    <a:pt x="9084310" y="7620"/>
                  </a:lnTo>
                  <a:lnTo>
                    <a:pt x="9088120" y="7620"/>
                  </a:lnTo>
                  <a:lnTo>
                    <a:pt x="9088120" y="6350"/>
                  </a:lnTo>
                  <a:lnTo>
                    <a:pt x="9091930" y="6350"/>
                  </a:lnTo>
                  <a:lnTo>
                    <a:pt x="9091930" y="5092"/>
                  </a:lnTo>
                  <a:close/>
                </a:path>
                <a:path w="9105900" h="8889">
                  <a:moveTo>
                    <a:pt x="9105900" y="0"/>
                  </a:moveTo>
                  <a:lnTo>
                    <a:pt x="8348980" y="0"/>
                  </a:lnTo>
                  <a:lnTo>
                    <a:pt x="8348980" y="1270"/>
                  </a:lnTo>
                  <a:lnTo>
                    <a:pt x="8343900" y="1270"/>
                  </a:lnTo>
                  <a:lnTo>
                    <a:pt x="8343900" y="2540"/>
                  </a:lnTo>
                  <a:lnTo>
                    <a:pt x="8340090" y="2540"/>
                  </a:lnTo>
                  <a:lnTo>
                    <a:pt x="8340090" y="3810"/>
                  </a:lnTo>
                  <a:lnTo>
                    <a:pt x="9095727" y="3810"/>
                  </a:lnTo>
                  <a:lnTo>
                    <a:pt x="9095727" y="5080"/>
                  </a:lnTo>
                  <a:lnTo>
                    <a:pt x="9099550" y="5080"/>
                  </a:lnTo>
                  <a:lnTo>
                    <a:pt x="9099550" y="3810"/>
                  </a:lnTo>
                  <a:lnTo>
                    <a:pt x="9099550" y="2540"/>
                  </a:lnTo>
                  <a:lnTo>
                    <a:pt x="9103360" y="2540"/>
                  </a:lnTo>
                  <a:lnTo>
                    <a:pt x="9103360" y="1270"/>
                  </a:lnTo>
                  <a:lnTo>
                    <a:pt x="9105900" y="1270"/>
                  </a:lnTo>
                  <a:lnTo>
                    <a:pt x="9105900" y="0"/>
                  </a:lnTo>
                  <a:close/>
                </a:path>
              </a:pathLst>
            </a:custGeom>
            <a:solidFill>
              <a:srgbClr val="009E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81770" cy="8890"/>
            </a:xfrm>
            <a:custGeom>
              <a:avLst/>
              <a:gdLst/>
              <a:ahLst/>
              <a:cxnLst/>
              <a:rect l="l" t="t" r="r" b="b"/>
              <a:pathLst>
                <a:path w="9081770" h="8889">
                  <a:moveTo>
                    <a:pt x="1780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728470" y="8890"/>
                  </a:lnTo>
                  <a:lnTo>
                    <a:pt x="1728470" y="7620"/>
                  </a:lnTo>
                  <a:lnTo>
                    <a:pt x="1737360" y="7620"/>
                  </a:lnTo>
                  <a:lnTo>
                    <a:pt x="1737360" y="6350"/>
                  </a:lnTo>
                  <a:lnTo>
                    <a:pt x="1746250" y="6350"/>
                  </a:lnTo>
                  <a:lnTo>
                    <a:pt x="1746250" y="5080"/>
                  </a:lnTo>
                  <a:lnTo>
                    <a:pt x="1755140" y="5080"/>
                  </a:lnTo>
                  <a:lnTo>
                    <a:pt x="1755140" y="3810"/>
                  </a:lnTo>
                  <a:lnTo>
                    <a:pt x="1764030" y="3810"/>
                  </a:lnTo>
                  <a:lnTo>
                    <a:pt x="1764030" y="2540"/>
                  </a:lnTo>
                  <a:lnTo>
                    <a:pt x="1772920" y="2540"/>
                  </a:lnTo>
                  <a:lnTo>
                    <a:pt x="1772920" y="1270"/>
                  </a:lnTo>
                  <a:lnTo>
                    <a:pt x="1780540" y="1270"/>
                  </a:lnTo>
                  <a:lnTo>
                    <a:pt x="1780540" y="0"/>
                  </a:lnTo>
                  <a:close/>
                </a:path>
                <a:path w="9081770" h="8889">
                  <a:moveTo>
                    <a:pt x="5383530" y="7632"/>
                  </a:moveTo>
                  <a:lnTo>
                    <a:pt x="5377180" y="7632"/>
                  </a:lnTo>
                  <a:lnTo>
                    <a:pt x="5377180" y="6350"/>
                  </a:lnTo>
                  <a:lnTo>
                    <a:pt x="5370830" y="6350"/>
                  </a:lnTo>
                  <a:lnTo>
                    <a:pt x="5370830" y="5080"/>
                  </a:lnTo>
                  <a:lnTo>
                    <a:pt x="5364480" y="5080"/>
                  </a:lnTo>
                  <a:lnTo>
                    <a:pt x="5364480" y="3822"/>
                  </a:lnTo>
                  <a:lnTo>
                    <a:pt x="5358130" y="3822"/>
                  </a:lnTo>
                  <a:lnTo>
                    <a:pt x="5358130" y="2540"/>
                  </a:lnTo>
                  <a:lnTo>
                    <a:pt x="5351780" y="2540"/>
                  </a:lnTo>
                  <a:lnTo>
                    <a:pt x="5351780" y="1282"/>
                  </a:lnTo>
                  <a:lnTo>
                    <a:pt x="5345430" y="1282"/>
                  </a:lnTo>
                  <a:lnTo>
                    <a:pt x="5345430" y="0"/>
                  </a:lnTo>
                  <a:lnTo>
                    <a:pt x="3482340" y="0"/>
                  </a:lnTo>
                  <a:lnTo>
                    <a:pt x="3482340" y="1282"/>
                  </a:lnTo>
                  <a:lnTo>
                    <a:pt x="3493770" y="1282"/>
                  </a:lnTo>
                  <a:lnTo>
                    <a:pt x="3493770" y="2540"/>
                  </a:lnTo>
                  <a:lnTo>
                    <a:pt x="3505200" y="2540"/>
                  </a:lnTo>
                  <a:lnTo>
                    <a:pt x="3505200" y="3822"/>
                  </a:lnTo>
                  <a:lnTo>
                    <a:pt x="3517900" y="3822"/>
                  </a:lnTo>
                  <a:lnTo>
                    <a:pt x="3517900" y="5080"/>
                  </a:lnTo>
                  <a:lnTo>
                    <a:pt x="3529330" y="5080"/>
                  </a:lnTo>
                  <a:lnTo>
                    <a:pt x="3529330" y="6350"/>
                  </a:lnTo>
                  <a:lnTo>
                    <a:pt x="3540760" y="6350"/>
                  </a:lnTo>
                  <a:lnTo>
                    <a:pt x="3540760" y="7632"/>
                  </a:lnTo>
                  <a:lnTo>
                    <a:pt x="3552190" y="7632"/>
                  </a:lnTo>
                  <a:lnTo>
                    <a:pt x="3552190" y="8890"/>
                  </a:lnTo>
                  <a:lnTo>
                    <a:pt x="5383530" y="8890"/>
                  </a:lnTo>
                  <a:lnTo>
                    <a:pt x="5383530" y="7632"/>
                  </a:lnTo>
                  <a:close/>
                </a:path>
                <a:path w="9081770" h="8889">
                  <a:moveTo>
                    <a:pt x="9081770" y="0"/>
                  </a:moveTo>
                  <a:lnTo>
                    <a:pt x="8317230" y="0"/>
                  </a:lnTo>
                  <a:lnTo>
                    <a:pt x="8317230" y="1282"/>
                  </a:lnTo>
                  <a:lnTo>
                    <a:pt x="8313420" y="1282"/>
                  </a:lnTo>
                  <a:lnTo>
                    <a:pt x="8313420" y="2540"/>
                  </a:lnTo>
                  <a:lnTo>
                    <a:pt x="8308340" y="2540"/>
                  </a:lnTo>
                  <a:lnTo>
                    <a:pt x="8308340" y="3822"/>
                  </a:lnTo>
                  <a:lnTo>
                    <a:pt x="8304530" y="3822"/>
                  </a:lnTo>
                  <a:lnTo>
                    <a:pt x="8304530" y="5080"/>
                  </a:lnTo>
                  <a:lnTo>
                    <a:pt x="8299450" y="5080"/>
                  </a:lnTo>
                  <a:lnTo>
                    <a:pt x="8299450" y="6350"/>
                  </a:lnTo>
                  <a:lnTo>
                    <a:pt x="8295640" y="6350"/>
                  </a:lnTo>
                  <a:lnTo>
                    <a:pt x="8295640" y="7632"/>
                  </a:lnTo>
                  <a:lnTo>
                    <a:pt x="8290560" y="7632"/>
                  </a:lnTo>
                  <a:lnTo>
                    <a:pt x="8290560" y="8890"/>
                  </a:lnTo>
                  <a:lnTo>
                    <a:pt x="9060180" y="8890"/>
                  </a:lnTo>
                  <a:lnTo>
                    <a:pt x="9060180" y="7632"/>
                  </a:lnTo>
                  <a:lnTo>
                    <a:pt x="9063990" y="7632"/>
                  </a:lnTo>
                  <a:lnTo>
                    <a:pt x="9063990" y="6350"/>
                  </a:lnTo>
                  <a:lnTo>
                    <a:pt x="9066530" y="6350"/>
                  </a:lnTo>
                  <a:lnTo>
                    <a:pt x="9066530" y="5080"/>
                  </a:lnTo>
                  <a:lnTo>
                    <a:pt x="9070327" y="5080"/>
                  </a:lnTo>
                  <a:lnTo>
                    <a:pt x="9070327" y="3822"/>
                  </a:lnTo>
                  <a:lnTo>
                    <a:pt x="9074150" y="3822"/>
                  </a:lnTo>
                  <a:lnTo>
                    <a:pt x="9074150" y="2540"/>
                  </a:lnTo>
                  <a:lnTo>
                    <a:pt x="9077960" y="2540"/>
                  </a:lnTo>
                  <a:lnTo>
                    <a:pt x="9077960" y="1282"/>
                  </a:lnTo>
                  <a:lnTo>
                    <a:pt x="9081770" y="1282"/>
                  </a:lnTo>
                  <a:lnTo>
                    <a:pt x="9081770" y="0"/>
                  </a:lnTo>
                  <a:close/>
                </a:path>
              </a:pathLst>
            </a:custGeom>
            <a:solidFill>
              <a:srgbClr val="009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5100" cy="8890"/>
            </a:xfrm>
            <a:custGeom>
              <a:avLst/>
              <a:gdLst/>
              <a:ahLst/>
              <a:cxnLst/>
              <a:rect l="l" t="t" r="r" b="b"/>
              <a:pathLst>
                <a:path w="9055100" h="8889">
                  <a:moveTo>
                    <a:pt x="1719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67497" y="8890"/>
                  </a:lnTo>
                  <a:lnTo>
                    <a:pt x="1667497" y="7620"/>
                  </a:lnTo>
                  <a:lnTo>
                    <a:pt x="1676400" y="7620"/>
                  </a:lnTo>
                  <a:lnTo>
                    <a:pt x="1676400" y="6350"/>
                  </a:lnTo>
                  <a:lnTo>
                    <a:pt x="1685290" y="6350"/>
                  </a:lnTo>
                  <a:lnTo>
                    <a:pt x="1685290" y="5080"/>
                  </a:lnTo>
                  <a:lnTo>
                    <a:pt x="1694180" y="5080"/>
                  </a:lnTo>
                  <a:lnTo>
                    <a:pt x="1694180" y="3810"/>
                  </a:lnTo>
                  <a:lnTo>
                    <a:pt x="1703070" y="3810"/>
                  </a:lnTo>
                  <a:lnTo>
                    <a:pt x="1703070" y="2540"/>
                  </a:lnTo>
                  <a:lnTo>
                    <a:pt x="1710690" y="2540"/>
                  </a:lnTo>
                  <a:lnTo>
                    <a:pt x="1710690" y="1270"/>
                  </a:lnTo>
                  <a:lnTo>
                    <a:pt x="1719580" y="1270"/>
                  </a:lnTo>
                  <a:lnTo>
                    <a:pt x="1719580" y="0"/>
                  </a:lnTo>
                  <a:close/>
                </a:path>
                <a:path w="9055100" h="8889">
                  <a:moveTo>
                    <a:pt x="5426697" y="7632"/>
                  </a:moveTo>
                  <a:lnTo>
                    <a:pt x="5420360" y="7632"/>
                  </a:lnTo>
                  <a:lnTo>
                    <a:pt x="5420360" y="6350"/>
                  </a:lnTo>
                  <a:lnTo>
                    <a:pt x="5414010" y="6350"/>
                  </a:lnTo>
                  <a:lnTo>
                    <a:pt x="5414010" y="5092"/>
                  </a:lnTo>
                  <a:lnTo>
                    <a:pt x="5407647" y="5092"/>
                  </a:lnTo>
                  <a:lnTo>
                    <a:pt x="5407647" y="3810"/>
                  </a:lnTo>
                  <a:lnTo>
                    <a:pt x="5401310" y="3810"/>
                  </a:lnTo>
                  <a:lnTo>
                    <a:pt x="5401310" y="2540"/>
                  </a:lnTo>
                  <a:lnTo>
                    <a:pt x="5394960" y="2540"/>
                  </a:lnTo>
                  <a:lnTo>
                    <a:pt x="5394960" y="1282"/>
                  </a:lnTo>
                  <a:lnTo>
                    <a:pt x="5388610" y="1282"/>
                  </a:lnTo>
                  <a:lnTo>
                    <a:pt x="5388610" y="0"/>
                  </a:lnTo>
                  <a:lnTo>
                    <a:pt x="3563620" y="0"/>
                  </a:lnTo>
                  <a:lnTo>
                    <a:pt x="3563620" y="1282"/>
                  </a:lnTo>
                  <a:lnTo>
                    <a:pt x="3576320" y="1282"/>
                  </a:lnTo>
                  <a:lnTo>
                    <a:pt x="3576320" y="2540"/>
                  </a:lnTo>
                  <a:lnTo>
                    <a:pt x="3587750" y="2540"/>
                  </a:lnTo>
                  <a:lnTo>
                    <a:pt x="3587750" y="3810"/>
                  </a:lnTo>
                  <a:lnTo>
                    <a:pt x="3599180" y="3810"/>
                  </a:lnTo>
                  <a:lnTo>
                    <a:pt x="3599180" y="5092"/>
                  </a:lnTo>
                  <a:lnTo>
                    <a:pt x="3610610" y="5092"/>
                  </a:lnTo>
                  <a:lnTo>
                    <a:pt x="3610610" y="6350"/>
                  </a:lnTo>
                  <a:lnTo>
                    <a:pt x="3623310" y="6350"/>
                  </a:lnTo>
                  <a:lnTo>
                    <a:pt x="3623310" y="7632"/>
                  </a:lnTo>
                  <a:lnTo>
                    <a:pt x="3634740" y="7632"/>
                  </a:lnTo>
                  <a:lnTo>
                    <a:pt x="3634740" y="8890"/>
                  </a:lnTo>
                  <a:lnTo>
                    <a:pt x="5426697" y="8890"/>
                  </a:lnTo>
                  <a:lnTo>
                    <a:pt x="5426697" y="7632"/>
                  </a:lnTo>
                  <a:close/>
                </a:path>
                <a:path w="9055100" h="8889">
                  <a:moveTo>
                    <a:pt x="9055100" y="0"/>
                  </a:moveTo>
                  <a:lnTo>
                    <a:pt x="8285480" y="0"/>
                  </a:lnTo>
                  <a:lnTo>
                    <a:pt x="8285480" y="1282"/>
                  </a:lnTo>
                  <a:lnTo>
                    <a:pt x="8281670" y="1282"/>
                  </a:lnTo>
                  <a:lnTo>
                    <a:pt x="8281670" y="2540"/>
                  </a:lnTo>
                  <a:lnTo>
                    <a:pt x="8276590" y="2540"/>
                  </a:lnTo>
                  <a:lnTo>
                    <a:pt x="8276590" y="3810"/>
                  </a:lnTo>
                  <a:lnTo>
                    <a:pt x="8272780" y="3810"/>
                  </a:lnTo>
                  <a:lnTo>
                    <a:pt x="8272780" y="5092"/>
                  </a:lnTo>
                  <a:lnTo>
                    <a:pt x="8267700" y="5092"/>
                  </a:lnTo>
                  <a:lnTo>
                    <a:pt x="8267700" y="6350"/>
                  </a:lnTo>
                  <a:lnTo>
                    <a:pt x="8263890" y="6350"/>
                  </a:lnTo>
                  <a:lnTo>
                    <a:pt x="8263890" y="7632"/>
                  </a:lnTo>
                  <a:lnTo>
                    <a:pt x="8258810" y="7632"/>
                  </a:lnTo>
                  <a:lnTo>
                    <a:pt x="8258810" y="8890"/>
                  </a:lnTo>
                  <a:lnTo>
                    <a:pt x="9029700" y="8890"/>
                  </a:lnTo>
                  <a:lnTo>
                    <a:pt x="9029700" y="7632"/>
                  </a:lnTo>
                  <a:lnTo>
                    <a:pt x="9034780" y="7632"/>
                  </a:lnTo>
                  <a:lnTo>
                    <a:pt x="9034780" y="6350"/>
                  </a:lnTo>
                  <a:lnTo>
                    <a:pt x="9038590" y="6350"/>
                  </a:lnTo>
                  <a:lnTo>
                    <a:pt x="9038590" y="5092"/>
                  </a:lnTo>
                  <a:lnTo>
                    <a:pt x="9043670" y="5092"/>
                  </a:lnTo>
                  <a:lnTo>
                    <a:pt x="9043670" y="3810"/>
                  </a:lnTo>
                  <a:lnTo>
                    <a:pt x="9047480" y="3810"/>
                  </a:lnTo>
                  <a:lnTo>
                    <a:pt x="9047480" y="2540"/>
                  </a:lnTo>
                  <a:lnTo>
                    <a:pt x="9052560" y="2540"/>
                  </a:lnTo>
                  <a:lnTo>
                    <a:pt x="9052560" y="1282"/>
                  </a:lnTo>
                  <a:lnTo>
                    <a:pt x="9055100" y="1282"/>
                  </a:lnTo>
                  <a:lnTo>
                    <a:pt x="9055100" y="0"/>
                  </a:lnTo>
                  <a:close/>
                </a:path>
              </a:pathLst>
            </a:custGeom>
            <a:solidFill>
              <a:srgbClr val="00A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5890" cy="10160"/>
            </a:xfrm>
            <a:custGeom>
              <a:avLst/>
              <a:gdLst/>
              <a:ahLst/>
              <a:cxnLst/>
              <a:rect l="l" t="t" r="r" b="b"/>
              <a:pathLst>
                <a:path w="9025890" h="10160">
                  <a:moveTo>
                    <a:pt x="1658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97647" y="10160"/>
                  </a:lnTo>
                  <a:lnTo>
                    <a:pt x="1597647" y="8890"/>
                  </a:lnTo>
                  <a:lnTo>
                    <a:pt x="1606550" y="8890"/>
                  </a:lnTo>
                  <a:lnTo>
                    <a:pt x="1606550" y="7620"/>
                  </a:lnTo>
                  <a:lnTo>
                    <a:pt x="1615440" y="7620"/>
                  </a:lnTo>
                  <a:lnTo>
                    <a:pt x="1615440" y="6350"/>
                  </a:lnTo>
                  <a:lnTo>
                    <a:pt x="1624330" y="6350"/>
                  </a:lnTo>
                  <a:lnTo>
                    <a:pt x="1624330" y="5080"/>
                  </a:lnTo>
                  <a:lnTo>
                    <a:pt x="1633220" y="5080"/>
                  </a:lnTo>
                  <a:lnTo>
                    <a:pt x="1633220" y="3810"/>
                  </a:lnTo>
                  <a:lnTo>
                    <a:pt x="1642110" y="3810"/>
                  </a:lnTo>
                  <a:lnTo>
                    <a:pt x="1642110" y="2540"/>
                  </a:lnTo>
                  <a:lnTo>
                    <a:pt x="1649730" y="2540"/>
                  </a:lnTo>
                  <a:lnTo>
                    <a:pt x="1649730" y="1270"/>
                  </a:lnTo>
                  <a:lnTo>
                    <a:pt x="1658620" y="1270"/>
                  </a:lnTo>
                  <a:lnTo>
                    <a:pt x="1658620" y="0"/>
                  </a:lnTo>
                  <a:close/>
                </a:path>
                <a:path w="9025890" h="10160">
                  <a:moveTo>
                    <a:pt x="5477510" y="8902"/>
                  </a:moveTo>
                  <a:lnTo>
                    <a:pt x="5471160" y="8902"/>
                  </a:lnTo>
                  <a:lnTo>
                    <a:pt x="5471160" y="7620"/>
                  </a:lnTo>
                  <a:lnTo>
                    <a:pt x="5464797" y="7620"/>
                  </a:lnTo>
                  <a:lnTo>
                    <a:pt x="5464797" y="6350"/>
                  </a:lnTo>
                  <a:lnTo>
                    <a:pt x="5458460" y="6350"/>
                  </a:lnTo>
                  <a:lnTo>
                    <a:pt x="5458460" y="5092"/>
                  </a:lnTo>
                  <a:lnTo>
                    <a:pt x="5452097" y="5092"/>
                  </a:lnTo>
                  <a:lnTo>
                    <a:pt x="5452097" y="3810"/>
                  </a:lnTo>
                  <a:lnTo>
                    <a:pt x="5445747" y="3810"/>
                  </a:lnTo>
                  <a:lnTo>
                    <a:pt x="5445747" y="2552"/>
                  </a:lnTo>
                  <a:lnTo>
                    <a:pt x="5439410" y="2552"/>
                  </a:lnTo>
                  <a:lnTo>
                    <a:pt x="5439410" y="1270"/>
                  </a:lnTo>
                  <a:lnTo>
                    <a:pt x="5433060" y="1270"/>
                  </a:lnTo>
                  <a:lnTo>
                    <a:pt x="5433060" y="0"/>
                  </a:lnTo>
                  <a:lnTo>
                    <a:pt x="3646170" y="0"/>
                  </a:lnTo>
                  <a:lnTo>
                    <a:pt x="3646170" y="1270"/>
                  </a:lnTo>
                  <a:lnTo>
                    <a:pt x="3657600" y="1270"/>
                  </a:lnTo>
                  <a:lnTo>
                    <a:pt x="3657600" y="2552"/>
                  </a:lnTo>
                  <a:lnTo>
                    <a:pt x="3669030" y="2552"/>
                  </a:lnTo>
                  <a:lnTo>
                    <a:pt x="3669030" y="3810"/>
                  </a:lnTo>
                  <a:lnTo>
                    <a:pt x="3681730" y="3810"/>
                  </a:lnTo>
                  <a:lnTo>
                    <a:pt x="3681730" y="5092"/>
                  </a:lnTo>
                  <a:lnTo>
                    <a:pt x="3693160" y="5092"/>
                  </a:lnTo>
                  <a:lnTo>
                    <a:pt x="3693160" y="6350"/>
                  </a:lnTo>
                  <a:lnTo>
                    <a:pt x="3704590" y="6350"/>
                  </a:lnTo>
                  <a:lnTo>
                    <a:pt x="3704590" y="7620"/>
                  </a:lnTo>
                  <a:lnTo>
                    <a:pt x="3716020" y="7620"/>
                  </a:lnTo>
                  <a:lnTo>
                    <a:pt x="3716020" y="8902"/>
                  </a:lnTo>
                  <a:lnTo>
                    <a:pt x="3727450" y="8902"/>
                  </a:lnTo>
                  <a:lnTo>
                    <a:pt x="3727450" y="10160"/>
                  </a:lnTo>
                  <a:lnTo>
                    <a:pt x="5477510" y="10160"/>
                  </a:lnTo>
                  <a:lnTo>
                    <a:pt x="5477510" y="8902"/>
                  </a:lnTo>
                  <a:close/>
                </a:path>
                <a:path w="9025890" h="10160">
                  <a:moveTo>
                    <a:pt x="9025890" y="0"/>
                  </a:moveTo>
                  <a:lnTo>
                    <a:pt x="8255000" y="0"/>
                  </a:lnTo>
                  <a:lnTo>
                    <a:pt x="8255000" y="1270"/>
                  </a:lnTo>
                  <a:lnTo>
                    <a:pt x="8249920" y="1270"/>
                  </a:lnTo>
                  <a:lnTo>
                    <a:pt x="8249920" y="2552"/>
                  </a:lnTo>
                  <a:lnTo>
                    <a:pt x="8246110" y="2552"/>
                  </a:lnTo>
                  <a:lnTo>
                    <a:pt x="8246110" y="3810"/>
                  </a:lnTo>
                  <a:lnTo>
                    <a:pt x="8241030" y="3810"/>
                  </a:lnTo>
                  <a:lnTo>
                    <a:pt x="8241030" y="5092"/>
                  </a:lnTo>
                  <a:lnTo>
                    <a:pt x="8237220" y="5092"/>
                  </a:lnTo>
                  <a:lnTo>
                    <a:pt x="8237220" y="6350"/>
                  </a:lnTo>
                  <a:lnTo>
                    <a:pt x="8232140" y="6350"/>
                  </a:lnTo>
                  <a:lnTo>
                    <a:pt x="8232140" y="7620"/>
                  </a:lnTo>
                  <a:lnTo>
                    <a:pt x="8228330" y="7620"/>
                  </a:lnTo>
                  <a:lnTo>
                    <a:pt x="8228330" y="8902"/>
                  </a:lnTo>
                  <a:lnTo>
                    <a:pt x="8223250" y="8902"/>
                  </a:lnTo>
                  <a:lnTo>
                    <a:pt x="8223250" y="10160"/>
                  </a:lnTo>
                  <a:lnTo>
                    <a:pt x="8994140" y="10160"/>
                  </a:lnTo>
                  <a:lnTo>
                    <a:pt x="8994140" y="8902"/>
                  </a:lnTo>
                  <a:lnTo>
                    <a:pt x="8999220" y="8902"/>
                  </a:lnTo>
                  <a:lnTo>
                    <a:pt x="8999220" y="7620"/>
                  </a:lnTo>
                  <a:lnTo>
                    <a:pt x="9003030" y="7620"/>
                  </a:lnTo>
                  <a:lnTo>
                    <a:pt x="9003030" y="6350"/>
                  </a:lnTo>
                  <a:lnTo>
                    <a:pt x="9008110" y="6350"/>
                  </a:lnTo>
                  <a:lnTo>
                    <a:pt x="9008110" y="5092"/>
                  </a:lnTo>
                  <a:lnTo>
                    <a:pt x="9011920" y="5092"/>
                  </a:lnTo>
                  <a:lnTo>
                    <a:pt x="9011920" y="3810"/>
                  </a:lnTo>
                  <a:lnTo>
                    <a:pt x="9017000" y="3810"/>
                  </a:lnTo>
                  <a:lnTo>
                    <a:pt x="9017000" y="2552"/>
                  </a:lnTo>
                  <a:lnTo>
                    <a:pt x="9020810" y="2552"/>
                  </a:lnTo>
                  <a:lnTo>
                    <a:pt x="9020810" y="1270"/>
                  </a:lnTo>
                  <a:lnTo>
                    <a:pt x="9025890" y="1270"/>
                  </a:lnTo>
                  <a:lnTo>
                    <a:pt x="9025890" y="0"/>
                  </a:lnTo>
                  <a:close/>
                </a:path>
              </a:pathLst>
            </a:custGeom>
            <a:solidFill>
              <a:srgbClr val="00A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90330" cy="8890"/>
            </a:xfrm>
            <a:custGeom>
              <a:avLst/>
              <a:gdLst/>
              <a:ahLst/>
              <a:cxnLst/>
              <a:rect l="l" t="t" r="r" b="b"/>
              <a:pathLst>
                <a:path w="8990330" h="8889">
                  <a:moveTo>
                    <a:pt x="1588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541767" y="8890"/>
                  </a:lnTo>
                  <a:lnTo>
                    <a:pt x="1541767" y="7620"/>
                  </a:lnTo>
                  <a:lnTo>
                    <a:pt x="1546860" y="7620"/>
                  </a:lnTo>
                  <a:lnTo>
                    <a:pt x="1546860" y="6350"/>
                  </a:lnTo>
                  <a:lnTo>
                    <a:pt x="1550670" y="6350"/>
                  </a:lnTo>
                  <a:lnTo>
                    <a:pt x="1550670" y="5080"/>
                  </a:lnTo>
                  <a:lnTo>
                    <a:pt x="1563370" y="5080"/>
                  </a:lnTo>
                  <a:lnTo>
                    <a:pt x="1563370" y="3810"/>
                  </a:lnTo>
                  <a:lnTo>
                    <a:pt x="1572260" y="3810"/>
                  </a:lnTo>
                  <a:lnTo>
                    <a:pt x="1572260" y="2540"/>
                  </a:lnTo>
                  <a:lnTo>
                    <a:pt x="1581150" y="2540"/>
                  </a:lnTo>
                  <a:lnTo>
                    <a:pt x="1581150" y="1270"/>
                  </a:lnTo>
                  <a:lnTo>
                    <a:pt x="1588770" y="1270"/>
                  </a:lnTo>
                  <a:lnTo>
                    <a:pt x="1588770" y="0"/>
                  </a:lnTo>
                  <a:close/>
                </a:path>
                <a:path w="8990330" h="8889">
                  <a:moveTo>
                    <a:pt x="5521960" y="7632"/>
                  </a:moveTo>
                  <a:lnTo>
                    <a:pt x="5515610" y="7632"/>
                  </a:lnTo>
                  <a:lnTo>
                    <a:pt x="5515610" y="6350"/>
                  </a:lnTo>
                  <a:lnTo>
                    <a:pt x="5509247" y="6350"/>
                  </a:lnTo>
                  <a:lnTo>
                    <a:pt x="5509247" y="5092"/>
                  </a:lnTo>
                  <a:lnTo>
                    <a:pt x="5502897" y="5092"/>
                  </a:lnTo>
                  <a:lnTo>
                    <a:pt x="5502897" y="3810"/>
                  </a:lnTo>
                  <a:lnTo>
                    <a:pt x="5496560" y="3810"/>
                  </a:lnTo>
                  <a:lnTo>
                    <a:pt x="5496560" y="2540"/>
                  </a:lnTo>
                  <a:lnTo>
                    <a:pt x="5490197" y="2540"/>
                  </a:lnTo>
                  <a:lnTo>
                    <a:pt x="5490197" y="1282"/>
                  </a:lnTo>
                  <a:lnTo>
                    <a:pt x="5483860" y="1282"/>
                  </a:lnTo>
                  <a:lnTo>
                    <a:pt x="5483860" y="0"/>
                  </a:lnTo>
                  <a:lnTo>
                    <a:pt x="3740150" y="0"/>
                  </a:lnTo>
                  <a:lnTo>
                    <a:pt x="3740150" y="1282"/>
                  </a:lnTo>
                  <a:lnTo>
                    <a:pt x="3751580" y="1282"/>
                  </a:lnTo>
                  <a:lnTo>
                    <a:pt x="3751580" y="2540"/>
                  </a:lnTo>
                  <a:lnTo>
                    <a:pt x="3763010" y="2540"/>
                  </a:lnTo>
                  <a:lnTo>
                    <a:pt x="3763010" y="3810"/>
                  </a:lnTo>
                  <a:lnTo>
                    <a:pt x="3774440" y="3810"/>
                  </a:lnTo>
                  <a:lnTo>
                    <a:pt x="3774440" y="5092"/>
                  </a:lnTo>
                  <a:lnTo>
                    <a:pt x="3787140" y="5092"/>
                  </a:lnTo>
                  <a:lnTo>
                    <a:pt x="3787140" y="6350"/>
                  </a:lnTo>
                  <a:lnTo>
                    <a:pt x="3798570" y="6350"/>
                  </a:lnTo>
                  <a:lnTo>
                    <a:pt x="3798570" y="7632"/>
                  </a:lnTo>
                  <a:lnTo>
                    <a:pt x="3810000" y="7632"/>
                  </a:lnTo>
                  <a:lnTo>
                    <a:pt x="3810000" y="8890"/>
                  </a:lnTo>
                  <a:lnTo>
                    <a:pt x="5521960" y="8890"/>
                  </a:lnTo>
                  <a:lnTo>
                    <a:pt x="5521960" y="7632"/>
                  </a:lnTo>
                  <a:close/>
                </a:path>
                <a:path w="8990330" h="8889">
                  <a:moveTo>
                    <a:pt x="8990330" y="0"/>
                  </a:moveTo>
                  <a:lnTo>
                    <a:pt x="8220710" y="0"/>
                  </a:lnTo>
                  <a:lnTo>
                    <a:pt x="8220710" y="1282"/>
                  </a:lnTo>
                  <a:lnTo>
                    <a:pt x="8213090" y="1282"/>
                  </a:lnTo>
                  <a:lnTo>
                    <a:pt x="8213090" y="2540"/>
                  </a:lnTo>
                  <a:lnTo>
                    <a:pt x="8208010" y="2540"/>
                  </a:lnTo>
                  <a:lnTo>
                    <a:pt x="8208010" y="3810"/>
                  </a:lnTo>
                  <a:lnTo>
                    <a:pt x="8202930" y="3810"/>
                  </a:lnTo>
                  <a:lnTo>
                    <a:pt x="8202930" y="5092"/>
                  </a:lnTo>
                  <a:lnTo>
                    <a:pt x="8197850" y="5092"/>
                  </a:lnTo>
                  <a:lnTo>
                    <a:pt x="8197850" y="6350"/>
                  </a:lnTo>
                  <a:lnTo>
                    <a:pt x="8192770" y="6350"/>
                  </a:lnTo>
                  <a:lnTo>
                    <a:pt x="8192770" y="7632"/>
                  </a:lnTo>
                  <a:lnTo>
                    <a:pt x="8186420" y="7632"/>
                  </a:lnTo>
                  <a:lnTo>
                    <a:pt x="8186420" y="8890"/>
                  </a:lnTo>
                  <a:lnTo>
                    <a:pt x="8962390" y="8890"/>
                  </a:lnTo>
                  <a:lnTo>
                    <a:pt x="8962390" y="7632"/>
                  </a:lnTo>
                  <a:lnTo>
                    <a:pt x="8967470" y="7632"/>
                  </a:lnTo>
                  <a:lnTo>
                    <a:pt x="8967470" y="6350"/>
                  </a:lnTo>
                  <a:lnTo>
                    <a:pt x="8972550" y="6350"/>
                  </a:lnTo>
                  <a:lnTo>
                    <a:pt x="8972550" y="5092"/>
                  </a:lnTo>
                  <a:lnTo>
                    <a:pt x="8976360" y="5092"/>
                  </a:lnTo>
                  <a:lnTo>
                    <a:pt x="8976360" y="3810"/>
                  </a:lnTo>
                  <a:lnTo>
                    <a:pt x="8981427" y="3810"/>
                  </a:lnTo>
                  <a:lnTo>
                    <a:pt x="8981427" y="2540"/>
                  </a:lnTo>
                  <a:lnTo>
                    <a:pt x="8985250" y="2540"/>
                  </a:lnTo>
                  <a:lnTo>
                    <a:pt x="8985250" y="1282"/>
                  </a:lnTo>
                  <a:lnTo>
                    <a:pt x="8990330" y="1282"/>
                  </a:lnTo>
                  <a:lnTo>
                    <a:pt x="8990330" y="0"/>
                  </a:lnTo>
                  <a:close/>
                </a:path>
              </a:pathLst>
            </a:custGeom>
            <a:solidFill>
              <a:srgbClr val="00A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8580" cy="9525"/>
            </a:xfrm>
            <a:custGeom>
              <a:avLst/>
              <a:gdLst/>
              <a:ahLst/>
              <a:cxnLst/>
              <a:rect l="l" t="t" r="r" b="b"/>
              <a:pathLst>
                <a:path w="8958580" h="9525">
                  <a:moveTo>
                    <a:pt x="1536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504950" y="8890"/>
                  </a:lnTo>
                  <a:lnTo>
                    <a:pt x="1504950" y="7620"/>
                  </a:lnTo>
                  <a:lnTo>
                    <a:pt x="1510030" y="7620"/>
                  </a:lnTo>
                  <a:lnTo>
                    <a:pt x="1510030" y="6350"/>
                  </a:lnTo>
                  <a:lnTo>
                    <a:pt x="1515110" y="6350"/>
                  </a:lnTo>
                  <a:lnTo>
                    <a:pt x="1515110" y="5080"/>
                  </a:lnTo>
                  <a:lnTo>
                    <a:pt x="1520190" y="5080"/>
                  </a:lnTo>
                  <a:lnTo>
                    <a:pt x="1520190" y="3810"/>
                  </a:lnTo>
                  <a:lnTo>
                    <a:pt x="1526540" y="3810"/>
                  </a:lnTo>
                  <a:lnTo>
                    <a:pt x="1526540" y="2540"/>
                  </a:lnTo>
                  <a:lnTo>
                    <a:pt x="1531620" y="2540"/>
                  </a:lnTo>
                  <a:lnTo>
                    <a:pt x="1531620" y="1270"/>
                  </a:lnTo>
                  <a:lnTo>
                    <a:pt x="1536700" y="1270"/>
                  </a:lnTo>
                  <a:lnTo>
                    <a:pt x="1536700" y="0"/>
                  </a:lnTo>
                  <a:close/>
                </a:path>
                <a:path w="8958580" h="9525">
                  <a:moveTo>
                    <a:pt x="5566397" y="7620"/>
                  </a:moveTo>
                  <a:lnTo>
                    <a:pt x="5560060" y="7620"/>
                  </a:lnTo>
                  <a:lnTo>
                    <a:pt x="5560060" y="6350"/>
                  </a:lnTo>
                  <a:lnTo>
                    <a:pt x="5553710" y="6350"/>
                  </a:lnTo>
                  <a:lnTo>
                    <a:pt x="5553710" y="5092"/>
                  </a:lnTo>
                  <a:lnTo>
                    <a:pt x="5547347" y="5092"/>
                  </a:lnTo>
                  <a:lnTo>
                    <a:pt x="5547347" y="3810"/>
                  </a:lnTo>
                  <a:lnTo>
                    <a:pt x="5541010" y="3810"/>
                  </a:lnTo>
                  <a:lnTo>
                    <a:pt x="5541010" y="2552"/>
                  </a:lnTo>
                  <a:lnTo>
                    <a:pt x="5534660" y="2552"/>
                  </a:lnTo>
                  <a:lnTo>
                    <a:pt x="5534660" y="1270"/>
                  </a:lnTo>
                  <a:lnTo>
                    <a:pt x="5528297" y="1270"/>
                  </a:lnTo>
                  <a:lnTo>
                    <a:pt x="5528297" y="0"/>
                  </a:lnTo>
                  <a:lnTo>
                    <a:pt x="3821430" y="0"/>
                  </a:lnTo>
                  <a:lnTo>
                    <a:pt x="3821430" y="1270"/>
                  </a:lnTo>
                  <a:lnTo>
                    <a:pt x="3832860" y="1270"/>
                  </a:lnTo>
                  <a:lnTo>
                    <a:pt x="3832860" y="2552"/>
                  </a:lnTo>
                  <a:lnTo>
                    <a:pt x="3845560" y="2552"/>
                  </a:lnTo>
                  <a:lnTo>
                    <a:pt x="3845560" y="3810"/>
                  </a:lnTo>
                  <a:lnTo>
                    <a:pt x="3856990" y="3810"/>
                  </a:lnTo>
                  <a:lnTo>
                    <a:pt x="3856990" y="5092"/>
                  </a:lnTo>
                  <a:lnTo>
                    <a:pt x="3868420" y="5092"/>
                  </a:lnTo>
                  <a:lnTo>
                    <a:pt x="3868420" y="6350"/>
                  </a:lnTo>
                  <a:lnTo>
                    <a:pt x="3879850" y="6350"/>
                  </a:lnTo>
                  <a:lnTo>
                    <a:pt x="3879850" y="7620"/>
                  </a:lnTo>
                  <a:lnTo>
                    <a:pt x="3891280" y="7620"/>
                  </a:lnTo>
                  <a:lnTo>
                    <a:pt x="3891280" y="8902"/>
                  </a:lnTo>
                  <a:lnTo>
                    <a:pt x="5566397" y="8902"/>
                  </a:lnTo>
                  <a:lnTo>
                    <a:pt x="5566397" y="7620"/>
                  </a:lnTo>
                  <a:close/>
                </a:path>
                <a:path w="8958580" h="9525">
                  <a:moveTo>
                    <a:pt x="8958580" y="0"/>
                  </a:moveTo>
                  <a:lnTo>
                    <a:pt x="8181340" y="0"/>
                  </a:lnTo>
                  <a:lnTo>
                    <a:pt x="8181340" y="1270"/>
                  </a:lnTo>
                  <a:lnTo>
                    <a:pt x="8176260" y="1270"/>
                  </a:lnTo>
                  <a:lnTo>
                    <a:pt x="8176260" y="2552"/>
                  </a:lnTo>
                  <a:lnTo>
                    <a:pt x="8171180" y="2552"/>
                  </a:lnTo>
                  <a:lnTo>
                    <a:pt x="8171180" y="3810"/>
                  </a:lnTo>
                  <a:lnTo>
                    <a:pt x="8166100" y="3810"/>
                  </a:lnTo>
                  <a:lnTo>
                    <a:pt x="8166100" y="5092"/>
                  </a:lnTo>
                  <a:lnTo>
                    <a:pt x="8161020" y="5092"/>
                  </a:lnTo>
                  <a:lnTo>
                    <a:pt x="8161020" y="6350"/>
                  </a:lnTo>
                  <a:lnTo>
                    <a:pt x="8154670" y="6350"/>
                  </a:lnTo>
                  <a:lnTo>
                    <a:pt x="8154670" y="7620"/>
                  </a:lnTo>
                  <a:lnTo>
                    <a:pt x="8149590" y="7620"/>
                  </a:lnTo>
                  <a:lnTo>
                    <a:pt x="8149590" y="8902"/>
                  </a:lnTo>
                  <a:lnTo>
                    <a:pt x="8931910" y="8902"/>
                  </a:lnTo>
                  <a:lnTo>
                    <a:pt x="8931910" y="7620"/>
                  </a:lnTo>
                  <a:lnTo>
                    <a:pt x="8935720" y="7620"/>
                  </a:lnTo>
                  <a:lnTo>
                    <a:pt x="8935720" y="6350"/>
                  </a:lnTo>
                  <a:lnTo>
                    <a:pt x="8940800" y="6350"/>
                  </a:lnTo>
                  <a:lnTo>
                    <a:pt x="8940800" y="5092"/>
                  </a:lnTo>
                  <a:lnTo>
                    <a:pt x="8944610" y="5092"/>
                  </a:lnTo>
                  <a:lnTo>
                    <a:pt x="8944610" y="3810"/>
                  </a:lnTo>
                  <a:lnTo>
                    <a:pt x="8949677" y="3810"/>
                  </a:lnTo>
                  <a:lnTo>
                    <a:pt x="8949677" y="2552"/>
                  </a:lnTo>
                  <a:lnTo>
                    <a:pt x="8953500" y="2552"/>
                  </a:lnTo>
                  <a:lnTo>
                    <a:pt x="8953500" y="1270"/>
                  </a:lnTo>
                  <a:lnTo>
                    <a:pt x="8958580" y="1270"/>
                  </a:lnTo>
                  <a:lnTo>
                    <a:pt x="8958580" y="0"/>
                  </a:lnTo>
                  <a:close/>
                </a:path>
              </a:pathLst>
            </a:custGeom>
            <a:solidFill>
              <a:srgbClr val="00A3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6830" cy="9525"/>
            </a:xfrm>
            <a:custGeom>
              <a:avLst/>
              <a:gdLst/>
              <a:ahLst/>
              <a:cxnLst/>
              <a:rect l="l" t="t" r="r" b="b"/>
              <a:pathLst>
                <a:path w="8926830" h="9525">
                  <a:moveTo>
                    <a:pt x="1499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68120" y="8890"/>
                  </a:lnTo>
                  <a:lnTo>
                    <a:pt x="1468120" y="7620"/>
                  </a:lnTo>
                  <a:lnTo>
                    <a:pt x="1473200" y="7620"/>
                  </a:lnTo>
                  <a:lnTo>
                    <a:pt x="1473200" y="6350"/>
                  </a:lnTo>
                  <a:lnTo>
                    <a:pt x="1478280" y="6350"/>
                  </a:lnTo>
                  <a:lnTo>
                    <a:pt x="1478280" y="5080"/>
                  </a:lnTo>
                  <a:lnTo>
                    <a:pt x="1483360" y="5080"/>
                  </a:lnTo>
                  <a:lnTo>
                    <a:pt x="1483360" y="3810"/>
                  </a:lnTo>
                  <a:lnTo>
                    <a:pt x="1488440" y="3810"/>
                  </a:lnTo>
                  <a:lnTo>
                    <a:pt x="1488440" y="2540"/>
                  </a:lnTo>
                  <a:lnTo>
                    <a:pt x="1494790" y="2540"/>
                  </a:lnTo>
                  <a:lnTo>
                    <a:pt x="1494790" y="1270"/>
                  </a:lnTo>
                  <a:lnTo>
                    <a:pt x="1499870" y="1270"/>
                  </a:lnTo>
                  <a:lnTo>
                    <a:pt x="1499870" y="0"/>
                  </a:lnTo>
                  <a:close/>
                </a:path>
                <a:path w="8926830" h="9525">
                  <a:moveTo>
                    <a:pt x="5609590" y="7620"/>
                  </a:moveTo>
                  <a:lnTo>
                    <a:pt x="5604510" y="7620"/>
                  </a:lnTo>
                  <a:lnTo>
                    <a:pt x="5604510" y="6362"/>
                  </a:lnTo>
                  <a:lnTo>
                    <a:pt x="5598160" y="6362"/>
                  </a:lnTo>
                  <a:lnTo>
                    <a:pt x="5598160" y="5080"/>
                  </a:lnTo>
                  <a:lnTo>
                    <a:pt x="5591810" y="5080"/>
                  </a:lnTo>
                  <a:lnTo>
                    <a:pt x="5591810" y="3810"/>
                  </a:lnTo>
                  <a:lnTo>
                    <a:pt x="5585447" y="3810"/>
                  </a:lnTo>
                  <a:lnTo>
                    <a:pt x="5585447" y="2552"/>
                  </a:lnTo>
                  <a:lnTo>
                    <a:pt x="5579110" y="2552"/>
                  </a:lnTo>
                  <a:lnTo>
                    <a:pt x="5579110" y="1270"/>
                  </a:lnTo>
                  <a:lnTo>
                    <a:pt x="5572747" y="1270"/>
                  </a:lnTo>
                  <a:lnTo>
                    <a:pt x="5572747" y="12"/>
                  </a:lnTo>
                  <a:lnTo>
                    <a:pt x="3903980" y="12"/>
                  </a:lnTo>
                  <a:lnTo>
                    <a:pt x="3903980" y="1270"/>
                  </a:lnTo>
                  <a:lnTo>
                    <a:pt x="3915410" y="1270"/>
                  </a:lnTo>
                  <a:lnTo>
                    <a:pt x="3915410" y="2552"/>
                  </a:lnTo>
                  <a:lnTo>
                    <a:pt x="3926840" y="2552"/>
                  </a:lnTo>
                  <a:lnTo>
                    <a:pt x="3926840" y="3810"/>
                  </a:lnTo>
                  <a:lnTo>
                    <a:pt x="3938270" y="3810"/>
                  </a:lnTo>
                  <a:lnTo>
                    <a:pt x="3938270" y="5080"/>
                  </a:lnTo>
                  <a:lnTo>
                    <a:pt x="3949700" y="5080"/>
                  </a:lnTo>
                  <a:lnTo>
                    <a:pt x="3949700" y="6362"/>
                  </a:lnTo>
                  <a:lnTo>
                    <a:pt x="3962400" y="6362"/>
                  </a:lnTo>
                  <a:lnTo>
                    <a:pt x="3962400" y="7620"/>
                  </a:lnTo>
                  <a:lnTo>
                    <a:pt x="3973830" y="7620"/>
                  </a:lnTo>
                  <a:lnTo>
                    <a:pt x="3973830" y="8902"/>
                  </a:lnTo>
                  <a:lnTo>
                    <a:pt x="5609590" y="8902"/>
                  </a:lnTo>
                  <a:lnTo>
                    <a:pt x="5609590" y="7620"/>
                  </a:lnTo>
                  <a:close/>
                </a:path>
                <a:path w="8926830" h="9525">
                  <a:moveTo>
                    <a:pt x="8926830" y="12"/>
                  </a:moveTo>
                  <a:lnTo>
                    <a:pt x="8144510" y="12"/>
                  </a:lnTo>
                  <a:lnTo>
                    <a:pt x="8144510" y="1270"/>
                  </a:lnTo>
                  <a:lnTo>
                    <a:pt x="8139430" y="1270"/>
                  </a:lnTo>
                  <a:lnTo>
                    <a:pt x="8139430" y="2552"/>
                  </a:lnTo>
                  <a:lnTo>
                    <a:pt x="8134350" y="2552"/>
                  </a:lnTo>
                  <a:lnTo>
                    <a:pt x="8134350" y="3810"/>
                  </a:lnTo>
                  <a:lnTo>
                    <a:pt x="8128000" y="3810"/>
                  </a:lnTo>
                  <a:lnTo>
                    <a:pt x="8128000" y="5080"/>
                  </a:lnTo>
                  <a:lnTo>
                    <a:pt x="8122920" y="5080"/>
                  </a:lnTo>
                  <a:lnTo>
                    <a:pt x="8122920" y="6362"/>
                  </a:lnTo>
                  <a:lnTo>
                    <a:pt x="8117840" y="6362"/>
                  </a:lnTo>
                  <a:lnTo>
                    <a:pt x="8117840" y="7620"/>
                  </a:lnTo>
                  <a:lnTo>
                    <a:pt x="8112760" y="7620"/>
                  </a:lnTo>
                  <a:lnTo>
                    <a:pt x="8112760" y="8902"/>
                  </a:lnTo>
                  <a:lnTo>
                    <a:pt x="8900160" y="8902"/>
                  </a:lnTo>
                  <a:lnTo>
                    <a:pt x="8900160" y="7620"/>
                  </a:lnTo>
                  <a:lnTo>
                    <a:pt x="8905240" y="7620"/>
                  </a:lnTo>
                  <a:lnTo>
                    <a:pt x="8905240" y="6362"/>
                  </a:lnTo>
                  <a:lnTo>
                    <a:pt x="8909050" y="6362"/>
                  </a:lnTo>
                  <a:lnTo>
                    <a:pt x="8909050" y="5080"/>
                  </a:lnTo>
                  <a:lnTo>
                    <a:pt x="8914130" y="5080"/>
                  </a:lnTo>
                  <a:lnTo>
                    <a:pt x="8914130" y="3810"/>
                  </a:lnTo>
                  <a:lnTo>
                    <a:pt x="8917940" y="3810"/>
                  </a:lnTo>
                  <a:lnTo>
                    <a:pt x="8917940" y="2552"/>
                  </a:lnTo>
                  <a:lnTo>
                    <a:pt x="8923020" y="2552"/>
                  </a:lnTo>
                  <a:lnTo>
                    <a:pt x="8923020" y="1270"/>
                  </a:lnTo>
                  <a:lnTo>
                    <a:pt x="8926830" y="1270"/>
                  </a:lnTo>
                  <a:lnTo>
                    <a:pt x="8926830" y="12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96350" cy="8890"/>
            </a:xfrm>
            <a:custGeom>
              <a:avLst/>
              <a:gdLst/>
              <a:ahLst/>
              <a:cxnLst/>
              <a:rect l="l" t="t" r="r" b="b"/>
              <a:pathLst>
                <a:path w="8896350" h="8890">
                  <a:moveTo>
                    <a:pt x="1461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30020" y="8890"/>
                  </a:lnTo>
                  <a:lnTo>
                    <a:pt x="1430020" y="7620"/>
                  </a:lnTo>
                  <a:lnTo>
                    <a:pt x="1436370" y="7620"/>
                  </a:lnTo>
                  <a:lnTo>
                    <a:pt x="1436370" y="6350"/>
                  </a:lnTo>
                  <a:lnTo>
                    <a:pt x="1441450" y="6350"/>
                  </a:lnTo>
                  <a:lnTo>
                    <a:pt x="1441450" y="5080"/>
                  </a:lnTo>
                  <a:lnTo>
                    <a:pt x="1446530" y="5080"/>
                  </a:lnTo>
                  <a:lnTo>
                    <a:pt x="1446530" y="3810"/>
                  </a:lnTo>
                  <a:lnTo>
                    <a:pt x="1451610" y="3810"/>
                  </a:lnTo>
                  <a:lnTo>
                    <a:pt x="1451610" y="2540"/>
                  </a:lnTo>
                  <a:lnTo>
                    <a:pt x="1456690" y="2540"/>
                  </a:lnTo>
                  <a:lnTo>
                    <a:pt x="1456690" y="1270"/>
                  </a:lnTo>
                  <a:lnTo>
                    <a:pt x="1461770" y="1270"/>
                  </a:lnTo>
                  <a:lnTo>
                    <a:pt x="1461770" y="0"/>
                  </a:lnTo>
                  <a:close/>
                </a:path>
                <a:path w="8896350" h="8890">
                  <a:moveTo>
                    <a:pt x="5654040" y="7620"/>
                  </a:moveTo>
                  <a:lnTo>
                    <a:pt x="5647690" y="7620"/>
                  </a:lnTo>
                  <a:lnTo>
                    <a:pt x="5647690" y="6362"/>
                  </a:lnTo>
                  <a:lnTo>
                    <a:pt x="5641340" y="6362"/>
                  </a:lnTo>
                  <a:lnTo>
                    <a:pt x="5641340" y="5080"/>
                  </a:lnTo>
                  <a:lnTo>
                    <a:pt x="5634990" y="5080"/>
                  </a:lnTo>
                  <a:lnTo>
                    <a:pt x="5634990" y="3822"/>
                  </a:lnTo>
                  <a:lnTo>
                    <a:pt x="5628640" y="3822"/>
                  </a:lnTo>
                  <a:lnTo>
                    <a:pt x="5628640" y="2540"/>
                  </a:lnTo>
                  <a:lnTo>
                    <a:pt x="5622290" y="2540"/>
                  </a:lnTo>
                  <a:lnTo>
                    <a:pt x="5622290" y="1270"/>
                  </a:lnTo>
                  <a:lnTo>
                    <a:pt x="5615940" y="1270"/>
                  </a:lnTo>
                  <a:lnTo>
                    <a:pt x="5615940" y="12"/>
                  </a:lnTo>
                  <a:lnTo>
                    <a:pt x="3985260" y="12"/>
                  </a:lnTo>
                  <a:lnTo>
                    <a:pt x="3985260" y="1270"/>
                  </a:lnTo>
                  <a:lnTo>
                    <a:pt x="3996690" y="1270"/>
                  </a:lnTo>
                  <a:lnTo>
                    <a:pt x="3996690" y="2540"/>
                  </a:lnTo>
                  <a:lnTo>
                    <a:pt x="4009390" y="2540"/>
                  </a:lnTo>
                  <a:lnTo>
                    <a:pt x="4009390" y="3822"/>
                  </a:lnTo>
                  <a:lnTo>
                    <a:pt x="4020820" y="3822"/>
                  </a:lnTo>
                  <a:lnTo>
                    <a:pt x="4020820" y="5080"/>
                  </a:lnTo>
                  <a:lnTo>
                    <a:pt x="4032250" y="5080"/>
                  </a:lnTo>
                  <a:lnTo>
                    <a:pt x="4032250" y="6362"/>
                  </a:lnTo>
                  <a:lnTo>
                    <a:pt x="4043680" y="6362"/>
                  </a:lnTo>
                  <a:lnTo>
                    <a:pt x="4043680" y="7620"/>
                  </a:lnTo>
                  <a:lnTo>
                    <a:pt x="4055110" y="7620"/>
                  </a:lnTo>
                  <a:lnTo>
                    <a:pt x="4055110" y="8890"/>
                  </a:lnTo>
                  <a:lnTo>
                    <a:pt x="5654040" y="8890"/>
                  </a:lnTo>
                  <a:lnTo>
                    <a:pt x="5654040" y="7620"/>
                  </a:lnTo>
                  <a:close/>
                </a:path>
                <a:path w="8896350" h="8890">
                  <a:moveTo>
                    <a:pt x="8896350" y="12"/>
                  </a:moveTo>
                  <a:lnTo>
                    <a:pt x="8107680" y="12"/>
                  </a:lnTo>
                  <a:lnTo>
                    <a:pt x="8107680" y="1270"/>
                  </a:lnTo>
                  <a:lnTo>
                    <a:pt x="8102600" y="1270"/>
                  </a:lnTo>
                  <a:lnTo>
                    <a:pt x="8102600" y="2540"/>
                  </a:lnTo>
                  <a:lnTo>
                    <a:pt x="8096250" y="2540"/>
                  </a:lnTo>
                  <a:lnTo>
                    <a:pt x="8096250" y="3822"/>
                  </a:lnTo>
                  <a:lnTo>
                    <a:pt x="8091170" y="3822"/>
                  </a:lnTo>
                  <a:lnTo>
                    <a:pt x="8091170" y="5080"/>
                  </a:lnTo>
                  <a:lnTo>
                    <a:pt x="8086090" y="5080"/>
                  </a:lnTo>
                  <a:lnTo>
                    <a:pt x="8086090" y="6362"/>
                  </a:lnTo>
                  <a:lnTo>
                    <a:pt x="8081010" y="6362"/>
                  </a:lnTo>
                  <a:lnTo>
                    <a:pt x="8081010" y="7620"/>
                  </a:lnTo>
                  <a:lnTo>
                    <a:pt x="8075930" y="7620"/>
                  </a:lnTo>
                  <a:lnTo>
                    <a:pt x="8075930" y="8890"/>
                  </a:lnTo>
                  <a:lnTo>
                    <a:pt x="8868410" y="8890"/>
                  </a:lnTo>
                  <a:lnTo>
                    <a:pt x="8868410" y="7620"/>
                  </a:lnTo>
                  <a:lnTo>
                    <a:pt x="8873477" y="7620"/>
                  </a:lnTo>
                  <a:lnTo>
                    <a:pt x="8873477" y="6362"/>
                  </a:lnTo>
                  <a:lnTo>
                    <a:pt x="8878570" y="6362"/>
                  </a:lnTo>
                  <a:lnTo>
                    <a:pt x="8878570" y="5080"/>
                  </a:lnTo>
                  <a:lnTo>
                    <a:pt x="8881110" y="5080"/>
                  </a:lnTo>
                  <a:lnTo>
                    <a:pt x="8881110" y="3822"/>
                  </a:lnTo>
                  <a:lnTo>
                    <a:pt x="8887460" y="3822"/>
                  </a:lnTo>
                  <a:lnTo>
                    <a:pt x="8887460" y="2540"/>
                  </a:lnTo>
                  <a:lnTo>
                    <a:pt x="8891270" y="2540"/>
                  </a:lnTo>
                  <a:lnTo>
                    <a:pt x="8891270" y="1270"/>
                  </a:lnTo>
                  <a:lnTo>
                    <a:pt x="8896350" y="1270"/>
                  </a:lnTo>
                  <a:lnTo>
                    <a:pt x="8896350" y="12"/>
                  </a:lnTo>
                  <a:close/>
                </a:path>
              </a:pathLst>
            </a:custGeom>
            <a:solidFill>
              <a:srgbClr val="00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3330" cy="10795"/>
            </a:xfrm>
            <a:custGeom>
              <a:avLst/>
              <a:gdLst/>
              <a:ahLst/>
              <a:cxnLst/>
              <a:rect l="l" t="t" r="r" b="b"/>
              <a:pathLst>
                <a:path w="8863330" h="10795">
                  <a:moveTo>
                    <a:pt x="142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388097" y="10160"/>
                  </a:lnTo>
                  <a:lnTo>
                    <a:pt x="1388097" y="8890"/>
                  </a:lnTo>
                  <a:lnTo>
                    <a:pt x="1393190" y="8890"/>
                  </a:lnTo>
                  <a:lnTo>
                    <a:pt x="1393190" y="7620"/>
                  </a:lnTo>
                  <a:lnTo>
                    <a:pt x="1398270" y="7620"/>
                  </a:lnTo>
                  <a:lnTo>
                    <a:pt x="1398270" y="6350"/>
                  </a:lnTo>
                  <a:lnTo>
                    <a:pt x="1403350" y="6350"/>
                  </a:lnTo>
                  <a:lnTo>
                    <a:pt x="1403350" y="5080"/>
                  </a:lnTo>
                  <a:lnTo>
                    <a:pt x="1409700" y="5080"/>
                  </a:lnTo>
                  <a:lnTo>
                    <a:pt x="1409700" y="3810"/>
                  </a:lnTo>
                  <a:lnTo>
                    <a:pt x="1414780" y="3810"/>
                  </a:lnTo>
                  <a:lnTo>
                    <a:pt x="1414780" y="2540"/>
                  </a:lnTo>
                  <a:lnTo>
                    <a:pt x="1419860" y="2540"/>
                  </a:lnTo>
                  <a:lnTo>
                    <a:pt x="1419860" y="1270"/>
                  </a:lnTo>
                  <a:lnTo>
                    <a:pt x="1424940" y="1270"/>
                  </a:lnTo>
                  <a:lnTo>
                    <a:pt x="1424940" y="0"/>
                  </a:lnTo>
                  <a:close/>
                </a:path>
                <a:path w="8863330" h="10795">
                  <a:moveTo>
                    <a:pt x="5704840" y="8890"/>
                  </a:moveTo>
                  <a:lnTo>
                    <a:pt x="5698490" y="8890"/>
                  </a:lnTo>
                  <a:lnTo>
                    <a:pt x="5698490" y="7632"/>
                  </a:lnTo>
                  <a:lnTo>
                    <a:pt x="5692140" y="7632"/>
                  </a:lnTo>
                  <a:lnTo>
                    <a:pt x="5692140" y="6350"/>
                  </a:lnTo>
                  <a:lnTo>
                    <a:pt x="5685790" y="6350"/>
                  </a:lnTo>
                  <a:lnTo>
                    <a:pt x="5685790" y="5080"/>
                  </a:lnTo>
                  <a:lnTo>
                    <a:pt x="5679440" y="5080"/>
                  </a:lnTo>
                  <a:lnTo>
                    <a:pt x="5679440" y="3822"/>
                  </a:lnTo>
                  <a:lnTo>
                    <a:pt x="5673090" y="3822"/>
                  </a:lnTo>
                  <a:lnTo>
                    <a:pt x="5673090" y="2540"/>
                  </a:lnTo>
                  <a:lnTo>
                    <a:pt x="5666740" y="2540"/>
                  </a:lnTo>
                  <a:lnTo>
                    <a:pt x="5666740" y="1282"/>
                  </a:lnTo>
                  <a:lnTo>
                    <a:pt x="5660390" y="1282"/>
                  </a:lnTo>
                  <a:lnTo>
                    <a:pt x="5660390" y="0"/>
                  </a:lnTo>
                  <a:lnTo>
                    <a:pt x="4067810" y="0"/>
                  </a:lnTo>
                  <a:lnTo>
                    <a:pt x="4067810" y="1282"/>
                  </a:lnTo>
                  <a:lnTo>
                    <a:pt x="4079240" y="1282"/>
                  </a:lnTo>
                  <a:lnTo>
                    <a:pt x="4079240" y="2540"/>
                  </a:lnTo>
                  <a:lnTo>
                    <a:pt x="4090670" y="2540"/>
                  </a:lnTo>
                  <a:lnTo>
                    <a:pt x="4090670" y="3822"/>
                  </a:lnTo>
                  <a:lnTo>
                    <a:pt x="4102100" y="3822"/>
                  </a:lnTo>
                  <a:lnTo>
                    <a:pt x="4102100" y="5080"/>
                  </a:lnTo>
                  <a:lnTo>
                    <a:pt x="4113530" y="5080"/>
                  </a:lnTo>
                  <a:lnTo>
                    <a:pt x="4113530" y="6350"/>
                  </a:lnTo>
                  <a:lnTo>
                    <a:pt x="4126230" y="6350"/>
                  </a:lnTo>
                  <a:lnTo>
                    <a:pt x="4126230" y="7632"/>
                  </a:lnTo>
                  <a:lnTo>
                    <a:pt x="4137660" y="7632"/>
                  </a:lnTo>
                  <a:lnTo>
                    <a:pt x="4137660" y="8890"/>
                  </a:lnTo>
                  <a:lnTo>
                    <a:pt x="4149090" y="8890"/>
                  </a:lnTo>
                  <a:lnTo>
                    <a:pt x="4149090" y="10172"/>
                  </a:lnTo>
                  <a:lnTo>
                    <a:pt x="5704840" y="10172"/>
                  </a:lnTo>
                  <a:lnTo>
                    <a:pt x="5704840" y="8890"/>
                  </a:lnTo>
                  <a:close/>
                </a:path>
                <a:path w="8863330" h="10795">
                  <a:moveTo>
                    <a:pt x="8863330" y="0"/>
                  </a:moveTo>
                  <a:lnTo>
                    <a:pt x="8070850" y="0"/>
                  </a:lnTo>
                  <a:lnTo>
                    <a:pt x="8070850" y="1282"/>
                  </a:lnTo>
                  <a:lnTo>
                    <a:pt x="8064500" y="1282"/>
                  </a:lnTo>
                  <a:lnTo>
                    <a:pt x="8064500" y="2540"/>
                  </a:lnTo>
                  <a:lnTo>
                    <a:pt x="8059420" y="2540"/>
                  </a:lnTo>
                  <a:lnTo>
                    <a:pt x="8059420" y="3822"/>
                  </a:lnTo>
                  <a:lnTo>
                    <a:pt x="8054340" y="3822"/>
                  </a:lnTo>
                  <a:lnTo>
                    <a:pt x="8054340" y="5080"/>
                  </a:lnTo>
                  <a:lnTo>
                    <a:pt x="8049260" y="5080"/>
                  </a:lnTo>
                  <a:lnTo>
                    <a:pt x="8049260" y="6350"/>
                  </a:lnTo>
                  <a:lnTo>
                    <a:pt x="8044180" y="6350"/>
                  </a:lnTo>
                  <a:lnTo>
                    <a:pt x="8044180" y="7632"/>
                  </a:lnTo>
                  <a:lnTo>
                    <a:pt x="8039100" y="7632"/>
                  </a:lnTo>
                  <a:lnTo>
                    <a:pt x="8039100" y="8890"/>
                  </a:lnTo>
                  <a:lnTo>
                    <a:pt x="8032750" y="8890"/>
                  </a:lnTo>
                  <a:lnTo>
                    <a:pt x="8032750" y="10172"/>
                  </a:lnTo>
                  <a:lnTo>
                    <a:pt x="8827770" y="10172"/>
                  </a:lnTo>
                  <a:lnTo>
                    <a:pt x="8827770" y="8890"/>
                  </a:lnTo>
                  <a:lnTo>
                    <a:pt x="8832850" y="8890"/>
                  </a:lnTo>
                  <a:lnTo>
                    <a:pt x="8832850" y="7632"/>
                  </a:lnTo>
                  <a:lnTo>
                    <a:pt x="8837930" y="7632"/>
                  </a:lnTo>
                  <a:lnTo>
                    <a:pt x="8837930" y="6350"/>
                  </a:lnTo>
                  <a:lnTo>
                    <a:pt x="8843010" y="6350"/>
                  </a:lnTo>
                  <a:lnTo>
                    <a:pt x="8843010" y="5080"/>
                  </a:lnTo>
                  <a:lnTo>
                    <a:pt x="8848090" y="5080"/>
                  </a:lnTo>
                  <a:lnTo>
                    <a:pt x="8848090" y="3822"/>
                  </a:lnTo>
                  <a:lnTo>
                    <a:pt x="8853170" y="3822"/>
                  </a:lnTo>
                  <a:lnTo>
                    <a:pt x="8853170" y="2540"/>
                  </a:lnTo>
                  <a:lnTo>
                    <a:pt x="8858250" y="2540"/>
                  </a:lnTo>
                  <a:lnTo>
                    <a:pt x="8858250" y="1282"/>
                  </a:lnTo>
                  <a:lnTo>
                    <a:pt x="8863330" y="1282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00A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2690" cy="8890"/>
            </a:xfrm>
            <a:custGeom>
              <a:avLst/>
              <a:gdLst/>
              <a:ahLst/>
              <a:cxnLst/>
              <a:rect l="l" t="t" r="r" b="b"/>
              <a:pathLst>
                <a:path w="8822690" h="8890">
                  <a:moveTo>
                    <a:pt x="138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351267" y="8890"/>
                  </a:lnTo>
                  <a:lnTo>
                    <a:pt x="1351267" y="7620"/>
                  </a:lnTo>
                  <a:lnTo>
                    <a:pt x="1356360" y="7620"/>
                  </a:lnTo>
                  <a:lnTo>
                    <a:pt x="1356360" y="6350"/>
                  </a:lnTo>
                  <a:lnTo>
                    <a:pt x="1361440" y="6350"/>
                  </a:lnTo>
                  <a:lnTo>
                    <a:pt x="1361440" y="5080"/>
                  </a:lnTo>
                  <a:lnTo>
                    <a:pt x="1366520" y="5080"/>
                  </a:lnTo>
                  <a:lnTo>
                    <a:pt x="1366520" y="3810"/>
                  </a:lnTo>
                  <a:lnTo>
                    <a:pt x="1371600" y="3810"/>
                  </a:lnTo>
                  <a:lnTo>
                    <a:pt x="1371600" y="2540"/>
                  </a:lnTo>
                  <a:lnTo>
                    <a:pt x="1377950" y="2540"/>
                  </a:lnTo>
                  <a:lnTo>
                    <a:pt x="1377950" y="1270"/>
                  </a:lnTo>
                  <a:lnTo>
                    <a:pt x="1383030" y="1270"/>
                  </a:lnTo>
                  <a:lnTo>
                    <a:pt x="1383030" y="0"/>
                  </a:lnTo>
                  <a:close/>
                </a:path>
                <a:path w="8822690" h="8890">
                  <a:moveTo>
                    <a:pt x="5754370" y="7620"/>
                  </a:moveTo>
                  <a:lnTo>
                    <a:pt x="5746750" y="7620"/>
                  </a:lnTo>
                  <a:lnTo>
                    <a:pt x="5746750" y="6362"/>
                  </a:lnTo>
                  <a:lnTo>
                    <a:pt x="5739130" y="6362"/>
                  </a:lnTo>
                  <a:lnTo>
                    <a:pt x="5739130" y="5080"/>
                  </a:lnTo>
                  <a:lnTo>
                    <a:pt x="5731497" y="5080"/>
                  </a:lnTo>
                  <a:lnTo>
                    <a:pt x="5731497" y="3822"/>
                  </a:lnTo>
                  <a:lnTo>
                    <a:pt x="5723890" y="3822"/>
                  </a:lnTo>
                  <a:lnTo>
                    <a:pt x="5723890" y="2540"/>
                  </a:lnTo>
                  <a:lnTo>
                    <a:pt x="5720080" y="2540"/>
                  </a:lnTo>
                  <a:lnTo>
                    <a:pt x="5720080" y="1270"/>
                  </a:lnTo>
                  <a:lnTo>
                    <a:pt x="5711190" y="1270"/>
                  </a:lnTo>
                  <a:lnTo>
                    <a:pt x="5711190" y="12"/>
                  </a:lnTo>
                  <a:lnTo>
                    <a:pt x="4160520" y="12"/>
                  </a:lnTo>
                  <a:lnTo>
                    <a:pt x="4160520" y="1270"/>
                  </a:lnTo>
                  <a:lnTo>
                    <a:pt x="4171950" y="1270"/>
                  </a:lnTo>
                  <a:lnTo>
                    <a:pt x="4171950" y="2540"/>
                  </a:lnTo>
                  <a:lnTo>
                    <a:pt x="4184650" y="2540"/>
                  </a:lnTo>
                  <a:lnTo>
                    <a:pt x="4184650" y="3822"/>
                  </a:lnTo>
                  <a:lnTo>
                    <a:pt x="4196080" y="3822"/>
                  </a:lnTo>
                  <a:lnTo>
                    <a:pt x="4196080" y="5080"/>
                  </a:lnTo>
                  <a:lnTo>
                    <a:pt x="4207510" y="5080"/>
                  </a:lnTo>
                  <a:lnTo>
                    <a:pt x="4207510" y="6362"/>
                  </a:lnTo>
                  <a:lnTo>
                    <a:pt x="4218940" y="6362"/>
                  </a:lnTo>
                  <a:lnTo>
                    <a:pt x="4218940" y="7620"/>
                  </a:lnTo>
                  <a:lnTo>
                    <a:pt x="4231640" y="7620"/>
                  </a:lnTo>
                  <a:lnTo>
                    <a:pt x="4231640" y="8890"/>
                  </a:lnTo>
                  <a:lnTo>
                    <a:pt x="5754370" y="8890"/>
                  </a:lnTo>
                  <a:lnTo>
                    <a:pt x="5754370" y="7620"/>
                  </a:lnTo>
                  <a:close/>
                </a:path>
                <a:path w="8822690" h="8890">
                  <a:moveTo>
                    <a:pt x="8822690" y="12"/>
                  </a:moveTo>
                  <a:lnTo>
                    <a:pt x="8027670" y="12"/>
                  </a:lnTo>
                  <a:lnTo>
                    <a:pt x="8027670" y="1270"/>
                  </a:lnTo>
                  <a:lnTo>
                    <a:pt x="8022590" y="1270"/>
                  </a:lnTo>
                  <a:lnTo>
                    <a:pt x="8022590" y="2540"/>
                  </a:lnTo>
                  <a:lnTo>
                    <a:pt x="8017510" y="2540"/>
                  </a:lnTo>
                  <a:lnTo>
                    <a:pt x="8017510" y="3822"/>
                  </a:lnTo>
                  <a:lnTo>
                    <a:pt x="8012430" y="3822"/>
                  </a:lnTo>
                  <a:lnTo>
                    <a:pt x="8012430" y="5080"/>
                  </a:lnTo>
                  <a:lnTo>
                    <a:pt x="8007350" y="5080"/>
                  </a:lnTo>
                  <a:lnTo>
                    <a:pt x="8007350" y="6362"/>
                  </a:lnTo>
                  <a:lnTo>
                    <a:pt x="8001000" y="6362"/>
                  </a:lnTo>
                  <a:lnTo>
                    <a:pt x="8001000" y="7620"/>
                  </a:lnTo>
                  <a:lnTo>
                    <a:pt x="7995920" y="7620"/>
                  </a:lnTo>
                  <a:lnTo>
                    <a:pt x="7995920" y="8890"/>
                  </a:lnTo>
                  <a:lnTo>
                    <a:pt x="8792210" y="8890"/>
                  </a:lnTo>
                  <a:lnTo>
                    <a:pt x="8792210" y="7620"/>
                  </a:lnTo>
                  <a:lnTo>
                    <a:pt x="8797290" y="7620"/>
                  </a:lnTo>
                  <a:lnTo>
                    <a:pt x="8797290" y="6362"/>
                  </a:lnTo>
                  <a:lnTo>
                    <a:pt x="8802370" y="6362"/>
                  </a:lnTo>
                  <a:lnTo>
                    <a:pt x="8802370" y="5080"/>
                  </a:lnTo>
                  <a:lnTo>
                    <a:pt x="8807450" y="5080"/>
                  </a:lnTo>
                  <a:lnTo>
                    <a:pt x="8807450" y="3822"/>
                  </a:lnTo>
                  <a:lnTo>
                    <a:pt x="8812530" y="3822"/>
                  </a:lnTo>
                  <a:lnTo>
                    <a:pt x="8812530" y="2540"/>
                  </a:lnTo>
                  <a:lnTo>
                    <a:pt x="8817610" y="2540"/>
                  </a:lnTo>
                  <a:lnTo>
                    <a:pt x="8817610" y="1270"/>
                  </a:lnTo>
                  <a:lnTo>
                    <a:pt x="8822690" y="1270"/>
                  </a:lnTo>
                  <a:lnTo>
                    <a:pt x="8822690" y="12"/>
                  </a:lnTo>
                  <a:close/>
                </a:path>
              </a:pathLst>
            </a:custGeom>
            <a:solidFill>
              <a:srgbClr val="00A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8890"/>
            </a:xfrm>
            <a:custGeom>
              <a:avLst/>
              <a:gdLst/>
              <a:ahLst/>
              <a:cxnLst/>
              <a:rect l="l" t="t" r="r" b="b"/>
              <a:pathLst>
                <a:path w="8787130" h="8890">
                  <a:moveTo>
                    <a:pt x="13347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313180" y="8890"/>
                  </a:lnTo>
                  <a:lnTo>
                    <a:pt x="1313180" y="7620"/>
                  </a:lnTo>
                  <a:lnTo>
                    <a:pt x="1318260" y="7620"/>
                  </a:lnTo>
                  <a:lnTo>
                    <a:pt x="1318260" y="6350"/>
                  </a:lnTo>
                  <a:lnTo>
                    <a:pt x="1324610" y="6350"/>
                  </a:lnTo>
                  <a:lnTo>
                    <a:pt x="1324610" y="5080"/>
                  </a:lnTo>
                  <a:lnTo>
                    <a:pt x="1329690" y="5080"/>
                  </a:lnTo>
                  <a:lnTo>
                    <a:pt x="1329690" y="3810"/>
                  </a:lnTo>
                  <a:lnTo>
                    <a:pt x="1334770" y="3810"/>
                  </a:lnTo>
                  <a:lnTo>
                    <a:pt x="1334770" y="2540"/>
                  </a:lnTo>
                  <a:close/>
                </a:path>
                <a:path w="8787130" h="8890">
                  <a:moveTo>
                    <a:pt x="1344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44930" y="1270"/>
                  </a:lnTo>
                  <a:lnTo>
                    <a:pt x="1344930" y="0"/>
                  </a:lnTo>
                  <a:close/>
                </a:path>
                <a:path w="8787130" h="8890">
                  <a:moveTo>
                    <a:pt x="5798820" y="6350"/>
                  </a:moveTo>
                  <a:lnTo>
                    <a:pt x="5791200" y="6350"/>
                  </a:lnTo>
                  <a:lnTo>
                    <a:pt x="5791200" y="5080"/>
                  </a:lnTo>
                  <a:lnTo>
                    <a:pt x="5783580" y="5080"/>
                  </a:lnTo>
                  <a:lnTo>
                    <a:pt x="5783580" y="3822"/>
                  </a:lnTo>
                  <a:lnTo>
                    <a:pt x="5777230" y="3822"/>
                  </a:lnTo>
                  <a:lnTo>
                    <a:pt x="5777230" y="2540"/>
                  </a:lnTo>
                  <a:lnTo>
                    <a:pt x="5769610" y="2540"/>
                  </a:lnTo>
                  <a:lnTo>
                    <a:pt x="5769610" y="1282"/>
                  </a:lnTo>
                  <a:lnTo>
                    <a:pt x="5761990" y="1282"/>
                  </a:lnTo>
                  <a:lnTo>
                    <a:pt x="5761990" y="0"/>
                  </a:lnTo>
                  <a:lnTo>
                    <a:pt x="4243070" y="0"/>
                  </a:lnTo>
                  <a:lnTo>
                    <a:pt x="4243070" y="1282"/>
                  </a:lnTo>
                  <a:lnTo>
                    <a:pt x="4254500" y="1282"/>
                  </a:lnTo>
                  <a:lnTo>
                    <a:pt x="4254500" y="2540"/>
                  </a:lnTo>
                  <a:lnTo>
                    <a:pt x="4265930" y="2540"/>
                  </a:lnTo>
                  <a:lnTo>
                    <a:pt x="4265930" y="3822"/>
                  </a:lnTo>
                  <a:lnTo>
                    <a:pt x="4277360" y="3822"/>
                  </a:lnTo>
                  <a:lnTo>
                    <a:pt x="4277360" y="5080"/>
                  </a:lnTo>
                  <a:lnTo>
                    <a:pt x="4290060" y="5080"/>
                  </a:lnTo>
                  <a:lnTo>
                    <a:pt x="4290060" y="6350"/>
                  </a:lnTo>
                  <a:lnTo>
                    <a:pt x="4301490" y="6350"/>
                  </a:lnTo>
                  <a:lnTo>
                    <a:pt x="4301490" y="7632"/>
                  </a:lnTo>
                  <a:lnTo>
                    <a:pt x="5798820" y="7632"/>
                  </a:lnTo>
                  <a:lnTo>
                    <a:pt x="5798820" y="6350"/>
                  </a:lnTo>
                  <a:close/>
                </a:path>
                <a:path w="8787130" h="8890">
                  <a:moveTo>
                    <a:pt x="8787130" y="0"/>
                  </a:moveTo>
                  <a:lnTo>
                    <a:pt x="7990840" y="0"/>
                  </a:lnTo>
                  <a:lnTo>
                    <a:pt x="7990840" y="1282"/>
                  </a:lnTo>
                  <a:lnTo>
                    <a:pt x="7985760" y="1282"/>
                  </a:lnTo>
                  <a:lnTo>
                    <a:pt x="7985760" y="2540"/>
                  </a:lnTo>
                  <a:lnTo>
                    <a:pt x="7980680" y="2540"/>
                  </a:lnTo>
                  <a:lnTo>
                    <a:pt x="7980680" y="3822"/>
                  </a:lnTo>
                  <a:lnTo>
                    <a:pt x="7974330" y="3822"/>
                  </a:lnTo>
                  <a:lnTo>
                    <a:pt x="7974330" y="5080"/>
                  </a:lnTo>
                  <a:lnTo>
                    <a:pt x="7969250" y="5080"/>
                  </a:lnTo>
                  <a:lnTo>
                    <a:pt x="7969250" y="6350"/>
                  </a:lnTo>
                  <a:lnTo>
                    <a:pt x="7964170" y="6350"/>
                  </a:lnTo>
                  <a:lnTo>
                    <a:pt x="7964170" y="7632"/>
                  </a:lnTo>
                  <a:lnTo>
                    <a:pt x="7959090" y="7632"/>
                  </a:lnTo>
                  <a:lnTo>
                    <a:pt x="7959090" y="8890"/>
                  </a:lnTo>
                  <a:lnTo>
                    <a:pt x="8756650" y="8890"/>
                  </a:lnTo>
                  <a:lnTo>
                    <a:pt x="8756650" y="7632"/>
                  </a:lnTo>
                  <a:lnTo>
                    <a:pt x="8761730" y="7632"/>
                  </a:lnTo>
                  <a:lnTo>
                    <a:pt x="8761730" y="6350"/>
                  </a:lnTo>
                  <a:lnTo>
                    <a:pt x="8766810" y="6350"/>
                  </a:lnTo>
                  <a:lnTo>
                    <a:pt x="8766810" y="5080"/>
                  </a:lnTo>
                  <a:lnTo>
                    <a:pt x="8771877" y="5080"/>
                  </a:lnTo>
                  <a:lnTo>
                    <a:pt x="8771877" y="3822"/>
                  </a:lnTo>
                  <a:lnTo>
                    <a:pt x="8776970" y="3822"/>
                  </a:lnTo>
                  <a:lnTo>
                    <a:pt x="8776970" y="2540"/>
                  </a:lnTo>
                  <a:lnTo>
                    <a:pt x="8782050" y="2540"/>
                  </a:lnTo>
                  <a:lnTo>
                    <a:pt x="8782050" y="1282"/>
                  </a:lnTo>
                  <a:lnTo>
                    <a:pt x="8787130" y="1282"/>
                  </a:lnTo>
                  <a:lnTo>
                    <a:pt x="8787130" y="0"/>
                  </a:lnTo>
                  <a:close/>
                </a:path>
              </a:pathLst>
            </a:custGeom>
            <a:solidFill>
              <a:srgbClr val="00A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51570" cy="8890"/>
            </a:xfrm>
            <a:custGeom>
              <a:avLst/>
              <a:gdLst/>
              <a:ahLst/>
              <a:cxnLst/>
              <a:rect l="l" t="t" r="r" b="b"/>
              <a:pathLst>
                <a:path w="8751570" h="8890">
                  <a:moveTo>
                    <a:pt x="1308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6350" y="8890"/>
                  </a:lnTo>
                  <a:lnTo>
                    <a:pt x="1276350" y="7620"/>
                  </a:lnTo>
                  <a:lnTo>
                    <a:pt x="1281430" y="7620"/>
                  </a:lnTo>
                  <a:lnTo>
                    <a:pt x="1281430" y="6350"/>
                  </a:lnTo>
                  <a:lnTo>
                    <a:pt x="1286510" y="6350"/>
                  </a:lnTo>
                  <a:lnTo>
                    <a:pt x="1286510" y="5080"/>
                  </a:lnTo>
                  <a:lnTo>
                    <a:pt x="1292860" y="5080"/>
                  </a:lnTo>
                  <a:lnTo>
                    <a:pt x="1292860" y="3810"/>
                  </a:lnTo>
                  <a:lnTo>
                    <a:pt x="1297940" y="3810"/>
                  </a:lnTo>
                  <a:lnTo>
                    <a:pt x="1297940" y="2540"/>
                  </a:lnTo>
                  <a:lnTo>
                    <a:pt x="1303020" y="2540"/>
                  </a:lnTo>
                  <a:lnTo>
                    <a:pt x="1303020" y="1270"/>
                  </a:lnTo>
                  <a:lnTo>
                    <a:pt x="1308100" y="1270"/>
                  </a:lnTo>
                  <a:lnTo>
                    <a:pt x="1308100" y="0"/>
                  </a:lnTo>
                  <a:close/>
                </a:path>
                <a:path w="8751570" h="8890">
                  <a:moveTo>
                    <a:pt x="5858510" y="7632"/>
                  </a:moveTo>
                  <a:lnTo>
                    <a:pt x="5850890" y="7632"/>
                  </a:lnTo>
                  <a:lnTo>
                    <a:pt x="5850890" y="6350"/>
                  </a:lnTo>
                  <a:lnTo>
                    <a:pt x="5844540" y="6350"/>
                  </a:lnTo>
                  <a:lnTo>
                    <a:pt x="5844540" y="5092"/>
                  </a:lnTo>
                  <a:lnTo>
                    <a:pt x="5836920" y="5092"/>
                  </a:lnTo>
                  <a:lnTo>
                    <a:pt x="5836920" y="3810"/>
                  </a:lnTo>
                  <a:lnTo>
                    <a:pt x="5829300" y="3810"/>
                  </a:lnTo>
                  <a:lnTo>
                    <a:pt x="5829300" y="2540"/>
                  </a:lnTo>
                  <a:lnTo>
                    <a:pt x="5821680" y="2540"/>
                  </a:lnTo>
                  <a:lnTo>
                    <a:pt x="5821680" y="1282"/>
                  </a:lnTo>
                  <a:lnTo>
                    <a:pt x="5814060" y="1282"/>
                  </a:lnTo>
                  <a:lnTo>
                    <a:pt x="5814060" y="0"/>
                  </a:lnTo>
                  <a:lnTo>
                    <a:pt x="4324350" y="0"/>
                  </a:lnTo>
                  <a:lnTo>
                    <a:pt x="4324350" y="1282"/>
                  </a:lnTo>
                  <a:lnTo>
                    <a:pt x="4335780" y="1282"/>
                  </a:lnTo>
                  <a:lnTo>
                    <a:pt x="4335780" y="2540"/>
                  </a:lnTo>
                  <a:lnTo>
                    <a:pt x="4348480" y="2540"/>
                  </a:lnTo>
                  <a:lnTo>
                    <a:pt x="4348480" y="3810"/>
                  </a:lnTo>
                  <a:lnTo>
                    <a:pt x="4359910" y="3810"/>
                  </a:lnTo>
                  <a:lnTo>
                    <a:pt x="4359910" y="5092"/>
                  </a:lnTo>
                  <a:lnTo>
                    <a:pt x="4371340" y="5092"/>
                  </a:lnTo>
                  <a:lnTo>
                    <a:pt x="4371340" y="6350"/>
                  </a:lnTo>
                  <a:lnTo>
                    <a:pt x="4382770" y="6350"/>
                  </a:lnTo>
                  <a:lnTo>
                    <a:pt x="4382770" y="7632"/>
                  </a:lnTo>
                  <a:lnTo>
                    <a:pt x="4395470" y="7632"/>
                  </a:lnTo>
                  <a:lnTo>
                    <a:pt x="4395470" y="8890"/>
                  </a:lnTo>
                  <a:lnTo>
                    <a:pt x="5858510" y="8890"/>
                  </a:lnTo>
                  <a:lnTo>
                    <a:pt x="5858510" y="7632"/>
                  </a:lnTo>
                  <a:close/>
                </a:path>
                <a:path w="8751570" h="8890">
                  <a:moveTo>
                    <a:pt x="8751557" y="0"/>
                  </a:moveTo>
                  <a:lnTo>
                    <a:pt x="7954010" y="0"/>
                  </a:lnTo>
                  <a:lnTo>
                    <a:pt x="7954010" y="1282"/>
                  </a:lnTo>
                  <a:lnTo>
                    <a:pt x="7948930" y="1282"/>
                  </a:lnTo>
                  <a:lnTo>
                    <a:pt x="7948930" y="2540"/>
                  </a:lnTo>
                  <a:lnTo>
                    <a:pt x="7942580" y="2540"/>
                  </a:lnTo>
                  <a:lnTo>
                    <a:pt x="7942580" y="3810"/>
                  </a:lnTo>
                  <a:lnTo>
                    <a:pt x="7937500" y="3810"/>
                  </a:lnTo>
                  <a:lnTo>
                    <a:pt x="7937500" y="5092"/>
                  </a:lnTo>
                  <a:lnTo>
                    <a:pt x="7932420" y="5092"/>
                  </a:lnTo>
                  <a:lnTo>
                    <a:pt x="7932420" y="6350"/>
                  </a:lnTo>
                  <a:lnTo>
                    <a:pt x="7927340" y="6350"/>
                  </a:lnTo>
                  <a:lnTo>
                    <a:pt x="7927340" y="7632"/>
                  </a:lnTo>
                  <a:lnTo>
                    <a:pt x="7922260" y="7632"/>
                  </a:lnTo>
                  <a:lnTo>
                    <a:pt x="7922260" y="8890"/>
                  </a:lnTo>
                  <a:lnTo>
                    <a:pt x="8721077" y="8890"/>
                  </a:lnTo>
                  <a:lnTo>
                    <a:pt x="8721077" y="7632"/>
                  </a:lnTo>
                  <a:lnTo>
                    <a:pt x="8726170" y="7632"/>
                  </a:lnTo>
                  <a:lnTo>
                    <a:pt x="8726170" y="6350"/>
                  </a:lnTo>
                  <a:lnTo>
                    <a:pt x="8731250" y="6350"/>
                  </a:lnTo>
                  <a:lnTo>
                    <a:pt x="8731250" y="5092"/>
                  </a:lnTo>
                  <a:lnTo>
                    <a:pt x="8736330" y="5092"/>
                  </a:lnTo>
                  <a:lnTo>
                    <a:pt x="8736330" y="3810"/>
                  </a:lnTo>
                  <a:lnTo>
                    <a:pt x="8741410" y="3810"/>
                  </a:lnTo>
                  <a:lnTo>
                    <a:pt x="8741410" y="2540"/>
                  </a:lnTo>
                  <a:lnTo>
                    <a:pt x="8746477" y="2540"/>
                  </a:lnTo>
                  <a:lnTo>
                    <a:pt x="8746477" y="1282"/>
                  </a:lnTo>
                  <a:lnTo>
                    <a:pt x="8751557" y="1282"/>
                  </a:lnTo>
                  <a:lnTo>
                    <a:pt x="8751557" y="0"/>
                  </a:lnTo>
                  <a:close/>
                </a:path>
              </a:pathLst>
            </a:custGeom>
            <a:solidFill>
              <a:srgbClr val="00A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6010" cy="9525"/>
            </a:xfrm>
            <a:custGeom>
              <a:avLst/>
              <a:gdLst/>
              <a:ahLst/>
              <a:cxnLst/>
              <a:rect l="l" t="t" r="r" b="b"/>
              <a:pathLst>
                <a:path w="8716010" h="9525">
                  <a:moveTo>
                    <a:pt x="1271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39520" y="8890"/>
                  </a:lnTo>
                  <a:lnTo>
                    <a:pt x="1239520" y="7620"/>
                  </a:lnTo>
                  <a:lnTo>
                    <a:pt x="1244600" y="7620"/>
                  </a:lnTo>
                  <a:lnTo>
                    <a:pt x="1244600" y="6350"/>
                  </a:lnTo>
                  <a:lnTo>
                    <a:pt x="1249680" y="6350"/>
                  </a:lnTo>
                  <a:lnTo>
                    <a:pt x="1249680" y="5080"/>
                  </a:lnTo>
                  <a:lnTo>
                    <a:pt x="1254760" y="5080"/>
                  </a:lnTo>
                  <a:lnTo>
                    <a:pt x="1254760" y="3810"/>
                  </a:lnTo>
                  <a:lnTo>
                    <a:pt x="1259840" y="3810"/>
                  </a:lnTo>
                  <a:lnTo>
                    <a:pt x="1259840" y="2540"/>
                  </a:lnTo>
                  <a:lnTo>
                    <a:pt x="1266190" y="2540"/>
                  </a:lnTo>
                  <a:lnTo>
                    <a:pt x="1266190" y="1270"/>
                  </a:lnTo>
                  <a:lnTo>
                    <a:pt x="1271270" y="1270"/>
                  </a:lnTo>
                  <a:lnTo>
                    <a:pt x="1271270" y="0"/>
                  </a:lnTo>
                  <a:close/>
                </a:path>
                <a:path w="8716010" h="9525">
                  <a:moveTo>
                    <a:pt x="5910580" y="7620"/>
                  </a:moveTo>
                  <a:lnTo>
                    <a:pt x="5904230" y="7620"/>
                  </a:lnTo>
                  <a:lnTo>
                    <a:pt x="5904230" y="6350"/>
                  </a:lnTo>
                  <a:lnTo>
                    <a:pt x="5896597" y="6350"/>
                  </a:lnTo>
                  <a:lnTo>
                    <a:pt x="5896597" y="5092"/>
                  </a:lnTo>
                  <a:lnTo>
                    <a:pt x="5888990" y="5092"/>
                  </a:lnTo>
                  <a:lnTo>
                    <a:pt x="5888990" y="3810"/>
                  </a:lnTo>
                  <a:lnTo>
                    <a:pt x="5881370" y="3810"/>
                  </a:lnTo>
                  <a:lnTo>
                    <a:pt x="5881370" y="2552"/>
                  </a:lnTo>
                  <a:lnTo>
                    <a:pt x="5873750" y="2552"/>
                  </a:lnTo>
                  <a:lnTo>
                    <a:pt x="5873750" y="1270"/>
                  </a:lnTo>
                  <a:lnTo>
                    <a:pt x="5866130" y="1270"/>
                  </a:lnTo>
                  <a:lnTo>
                    <a:pt x="5866130" y="0"/>
                  </a:lnTo>
                  <a:lnTo>
                    <a:pt x="4406900" y="0"/>
                  </a:lnTo>
                  <a:lnTo>
                    <a:pt x="4406900" y="1270"/>
                  </a:lnTo>
                  <a:lnTo>
                    <a:pt x="4418330" y="1270"/>
                  </a:lnTo>
                  <a:lnTo>
                    <a:pt x="4418330" y="2552"/>
                  </a:lnTo>
                  <a:lnTo>
                    <a:pt x="4429760" y="2552"/>
                  </a:lnTo>
                  <a:lnTo>
                    <a:pt x="4429760" y="3810"/>
                  </a:lnTo>
                  <a:lnTo>
                    <a:pt x="4441190" y="3810"/>
                  </a:lnTo>
                  <a:lnTo>
                    <a:pt x="4441190" y="5092"/>
                  </a:lnTo>
                  <a:lnTo>
                    <a:pt x="4453890" y="5092"/>
                  </a:lnTo>
                  <a:lnTo>
                    <a:pt x="4453890" y="6350"/>
                  </a:lnTo>
                  <a:lnTo>
                    <a:pt x="4465320" y="6350"/>
                  </a:lnTo>
                  <a:lnTo>
                    <a:pt x="4465320" y="7620"/>
                  </a:lnTo>
                  <a:lnTo>
                    <a:pt x="4476750" y="7620"/>
                  </a:lnTo>
                  <a:lnTo>
                    <a:pt x="4476750" y="8902"/>
                  </a:lnTo>
                  <a:lnTo>
                    <a:pt x="5910580" y="8902"/>
                  </a:lnTo>
                  <a:lnTo>
                    <a:pt x="5910580" y="7620"/>
                  </a:lnTo>
                  <a:close/>
                </a:path>
                <a:path w="8716010" h="9525">
                  <a:moveTo>
                    <a:pt x="8716010" y="0"/>
                  </a:moveTo>
                  <a:lnTo>
                    <a:pt x="7917180" y="0"/>
                  </a:lnTo>
                  <a:lnTo>
                    <a:pt x="7917180" y="1270"/>
                  </a:lnTo>
                  <a:lnTo>
                    <a:pt x="7913370" y="1270"/>
                  </a:lnTo>
                  <a:lnTo>
                    <a:pt x="7913370" y="2552"/>
                  </a:lnTo>
                  <a:lnTo>
                    <a:pt x="7903210" y="2552"/>
                  </a:lnTo>
                  <a:lnTo>
                    <a:pt x="7903210" y="3810"/>
                  </a:lnTo>
                  <a:lnTo>
                    <a:pt x="7896860" y="3810"/>
                  </a:lnTo>
                  <a:lnTo>
                    <a:pt x="7896860" y="5092"/>
                  </a:lnTo>
                  <a:lnTo>
                    <a:pt x="7890510" y="5092"/>
                  </a:lnTo>
                  <a:lnTo>
                    <a:pt x="7890510" y="6350"/>
                  </a:lnTo>
                  <a:lnTo>
                    <a:pt x="7882890" y="6350"/>
                  </a:lnTo>
                  <a:lnTo>
                    <a:pt x="7882890" y="7620"/>
                  </a:lnTo>
                  <a:lnTo>
                    <a:pt x="7876540" y="7620"/>
                  </a:lnTo>
                  <a:lnTo>
                    <a:pt x="7876540" y="8902"/>
                  </a:lnTo>
                  <a:lnTo>
                    <a:pt x="8685530" y="8902"/>
                  </a:lnTo>
                  <a:lnTo>
                    <a:pt x="8685530" y="7620"/>
                  </a:lnTo>
                  <a:lnTo>
                    <a:pt x="8690610" y="7620"/>
                  </a:lnTo>
                  <a:lnTo>
                    <a:pt x="8690610" y="6350"/>
                  </a:lnTo>
                  <a:lnTo>
                    <a:pt x="8695677" y="6350"/>
                  </a:lnTo>
                  <a:lnTo>
                    <a:pt x="8695677" y="5092"/>
                  </a:lnTo>
                  <a:lnTo>
                    <a:pt x="8700757" y="5092"/>
                  </a:lnTo>
                  <a:lnTo>
                    <a:pt x="8700757" y="3810"/>
                  </a:lnTo>
                  <a:lnTo>
                    <a:pt x="8705850" y="3810"/>
                  </a:lnTo>
                  <a:lnTo>
                    <a:pt x="8705850" y="2552"/>
                  </a:lnTo>
                  <a:lnTo>
                    <a:pt x="8710930" y="2552"/>
                  </a:lnTo>
                  <a:lnTo>
                    <a:pt x="8710930" y="1270"/>
                  </a:lnTo>
                  <a:lnTo>
                    <a:pt x="8716010" y="1270"/>
                  </a:lnTo>
                  <a:lnTo>
                    <a:pt x="8716010" y="0"/>
                  </a:lnTo>
                  <a:close/>
                </a:path>
              </a:pathLst>
            </a:custGeom>
            <a:solidFill>
              <a:srgbClr val="00AA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80450" cy="10160"/>
            </a:xfrm>
            <a:custGeom>
              <a:avLst/>
              <a:gdLst/>
              <a:ahLst/>
              <a:cxnLst/>
              <a:rect l="l" t="t" r="r" b="b"/>
              <a:pathLst>
                <a:path w="8680450" h="10159">
                  <a:moveTo>
                    <a:pt x="1234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98867" y="10160"/>
                  </a:lnTo>
                  <a:lnTo>
                    <a:pt x="1198867" y="8890"/>
                  </a:lnTo>
                  <a:lnTo>
                    <a:pt x="1202690" y="8890"/>
                  </a:lnTo>
                  <a:lnTo>
                    <a:pt x="1202690" y="7620"/>
                  </a:lnTo>
                  <a:lnTo>
                    <a:pt x="1205230" y="7620"/>
                  </a:lnTo>
                  <a:lnTo>
                    <a:pt x="1205230" y="6350"/>
                  </a:lnTo>
                  <a:lnTo>
                    <a:pt x="1212850" y="6350"/>
                  </a:lnTo>
                  <a:lnTo>
                    <a:pt x="1212850" y="5080"/>
                  </a:lnTo>
                  <a:lnTo>
                    <a:pt x="1217930" y="5080"/>
                  </a:lnTo>
                  <a:lnTo>
                    <a:pt x="1217930" y="3810"/>
                  </a:lnTo>
                  <a:lnTo>
                    <a:pt x="1223010" y="3810"/>
                  </a:lnTo>
                  <a:lnTo>
                    <a:pt x="1223010" y="2540"/>
                  </a:lnTo>
                  <a:lnTo>
                    <a:pt x="1228090" y="2540"/>
                  </a:lnTo>
                  <a:lnTo>
                    <a:pt x="1228090" y="1270"/>
                  </a:lnTo>
                  <a:lnTo>
                    <a:pt x="1234440" y="1270"/>
                  </a:lnTo>
                  <a:lnTo>
                    <a:pt x="1234440" y="0"/>
                  </a:lnTo>
                  <a:close/>
                </a:path>
                <a:path w="8680450" h="10159">
                  <a:moveTo>
                    <a:pt x="5971540" y="8902"/>
                  </a:moveTo>
                  <a:lnTo>
                    <a:pt x="5963907" y="8902"/>
                  </a:lnTo>
                  <a:lnTo>
                    <a:pt x="5963907" y="7620"/>
                  </a:lnTo>
                  <a:lnTo>
                    <a:pt x="5956300" y="7620"/>
                  </a:lnTo>
                  <a:lnTo>
                    <a:pt x="5956300" y="6362"/>
                  </a:lnTo>
                  <a:lnTo>
                    <a:pt x="5948680" y="6362"/>
                  </a:lnTo>
                  <a:lnTo>
                    <a:pt x="5948680" y="5080"/>
                  </a:lnTo>
                  <a:lnTo>
                    <a:pt x="5941047" y="5080"/>
                  </a:lnTo>
                  <a:lnTo>
                    <a:pt x="5941047" y="3810"/>
                  </a:lnTo>
                  <a:lnTo>
                    <a:pt x="5933440" y="3810"/>
                  </a:lnTo>
                  <a:lnTo>
                    <a:pt x="5933440" y="2552"/>
                  </a:lnTo>
                  <a:lnTo>
                    <a:pt x="5925820" y="2552"/>
                  </a:lnTo>
                  <a:lnTo>
                    <a:pt x="5925820" y="1270"/>
                  </a:lnTo>
                  <a:lnTo>
                    <a:pt x="5918200" y="1270"/>
                  </a:lnTo>
                  <a:lnTo>
                    <a:pt x="5918200" y="12"/>
                  </a:lnTo>
                  <a:lnTo>
                    <a:pt x="4488180" y="12"/>
                  </a:lnTo>
                  <a:lnTo>
                    <a:pt x="4488180" y="1270"/>
                  </a:lnTo>
                  <a:lnTo>
                    <a:pt x="4499610" y="1270"/>
                  </a:lnTo>
                  <a:lnTo>
                    <a:pt x="4499610" y="2552"/>
                  </a:lnTo>
                  <a:lnTo>
                    <a:pt x="4512310" y="2552"/>
                  </a:lnTo>
                  <a:lnTo>
                    <a:pt x="4512310" y="3810"/>
                  </a:lnTo>
                  <a:lnTo>
                    <a:pt x="4523740" y="3810"/>
                  </a:lnTo>
                  <a:lnTo>
                    <a:pt x="4523740" y="5080"/>
                  </a:lnTo>
                  <a:lnTo>
                    <a:pt x="4535170" y="5080"/>
                  </a:lnTo>
                  <a:lnTo>
                    <a:pt x="4535170" y="6362"/>
                  </a:lnTo>
                  <a:lnTo>
                    <a:pt x="4546600" y="6362"/>
                  </a:lnTo>
                  <a:lnTo>
                    <a:pt x="4546600" y="7620"/>
                  </a:lnTo>
                  <a:lnTo>
                    <a:pt x="4558030" y="7620"/>
                  </a:lnTo>
                  <a:lnTo>
                    <a:pt x="4558030" y="8902"/>
                  </a:lnTo>
                  <a:lnTo>
                    <a:pt x="4570730" y="8902"/>
                  </a:lnTo>
                  <a:lnTo>
                    <a:pt x="4570730" y="10160"/>
                  </a:lnTo>
                  <a:lnTo>
                    <a:pt x="5971540" y="10160"/>
                  </a:lnTo>
                  <a:lnTo>
                    <a:pt x="5971540" y="8902"/>
                  </a:lnTo>
                  <a:close/>
                </a:path>
                <a:path w="8680450" h="10159">
                  <a:moveTo>
                    <a:pt x="8680450" y="12"/>
                  </a:moveTo>
                  <a:lnTo>
                    <a:pt x="7870190" y="12"/>
                  </a:lnTo>
                  <a:lnTo>
                    <a:pt x="7870190" y="1270"/>
                  </a:lnTo>
                  <a:lnTo>
                    <a:pt x="7862570" y="1270"/>
                  </a:lnTo>
                  <a:lnTo>
                    <a:pt x="7862570" y="2552"/>
                  </a:lnTo>
                  <a:lnTo>
                    <a:pt x="7856220" y="2552"/>
                  </a:lnTo>
                  <a:lnTo>
                    <a:pt x="7856220" y="3810"/>
                  </a:lnTo>
                  <a:lnTo>
                    <a:pt x="7848600" y="3810"/>
                  </a:lnTo>
                  <a:lnTo>
                    <a:pt x="7848600" y="5080"/>
                  </a:lnTo>
                  <a:lnTo>
                    <a:pt x="7842250" y="5080"/>
                  </a:lnTo>
                  <a:lnTo>
                    <a:pt x="7842250" y="6362"/>
                  </a:lnTo>
                  <a:lnTo>
                    <a:pt x="7835900" y="6362"/>
                  </a:lnTo>
                  <a:lnTo>
                    <a:pt x="7835900" y="7620"/>
                  </a:lnTo>
                  <a:lnTo>
                    <a:pt x="7828280" y="7620"/>
                  </a:lnTo>
                  <a:lnTo>
                    <a:pt x="7828280" y="8902"/>
                  </a:lnTo>
                  <a:lnTo>
                    <a:pt x="7821930" y="8902"/>
                  </a:lnTo>
                  <a:lnTo>
                    <a:pt x="7821930" y="10160"/>
                  </a:lnTo>
                  <a:lnTo>
                    <a:pt x="8643620" y="10160"/>
                  </a:lnTo>
                  <a:lnTo>
                    <a:pt x="8643620" y="8902"/>
                  </a:lnTo>
                  <a:lnTo>
                    <a:pt x="8649970" y="8902"/>
                  </a:lnTo>
                  <a:lnTo>
                    <a:pt x="8649970" y="7620"/>
                  </a:lnTo>
                  <a:lnTo>
                    <a:pt x="8655050" y="7620"/>
                  </a:lnTo>
                  <a:lnTo>
                    <a:pt x="8655050" y="6362"/>
                  </a:lnTo>
                  <a:lnTo>
                    <a:pt x="8660130" y="6362"/>
                  </a:lnTo>
                  <a:lnTo>
                    <a:pt x="8660130" y="5080"/>
                  </a:lnTo>
                  <a:lnTo>
                    <a:pt x="8665210" y="5080"/>
                  </a:lnTo>
                  <a:lnTo>
                    <a:pt x="8665210" y="3810"/>
                  </a:lnTo>
                  <a:lnTo>
                    <a:pt x="8670290" y="3810"/>
                  </a:lnTo>
                  <a:lnTo>
                    <a:pt x="8670290" y="2552"/>
                  </a:lnTo>
                  <a:lnTo>
                    <a:pt x="8675370" y="2552"/>
                  </a:lnTo>
                  <a:lnTo>
                    <a:pt x="8675370" y="1270"/>
                  </a:lnTo>
                  <a:lnTo>
                    <a:pt x="8680450" y="1270"/>
                  </a:lnTo>
                  <a:lnTo>
                    <a:pt x="8680450" y="12"/>
                  </a:lnTo>
                  <a:close/>
                </a:path>
              </a:pathLst>
            </a:custGeom>
            <a:solidFill>
              <a:srgbClr val="00AB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9810" cy="9525"/>
            </a:xfrm>
            <a:custGeom>
              <a:avLst/>
              <a:gdLst/>
              <a:ahLst/>
              <a:cxnLst/>
              <a:rect l="l" t="t" r="r" b="b"/>
              <a:pathLst>
                <a:path w="8639810" h="9525">
                  <a:moveTo>
                    <a:pt x="11747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70940" y="8890"/>
                  </a:lnTo>
                  <a:lnTo>
                    <a:pt x="1170940" y="7620"/>
                  </a:lnTo>
                  <a:lnTo>
                    <a:pt x="1174750" y="7620"/>
                  </a:lnTo>
                  <a:lnTo>
                    <a:pt x="1174750" y="6350"/>
                  </a:lnTo>
                  <a:close/>
                </a:path>
                <a:path w="8639810" h="9525">
                  <a:moveTo>
                    <a:pt x="1195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182370" y="5080"/>
                  </a:lnTo>
                  <a:lnTo>
                    <a:pt x="1182370" y="3810"/>
                  </a:lnTo>
                  <a:lnTo>
                    <a:pt x="1187450" y="3810"/>
                  </a:lnTo>
                  <a:lnTo>
                    <a:pt x="1187450" y="2540"/>
                  </a:lnTo>
                  <a:lnTo>
                    <a:pt x="1191260" y="2540"/>
                  </a:lnTo>
                  <a:lnTo>
                    <a:pt x="1191260" y="1270"/>
                  </a:lnTo>
                  <a:lnTo>
                    <a:pt x="1195070" y="1270"/>
                  </a:lnTo>
                  <a:lnTo>
                    <a:pt x="1195070" y="0"/>
                  </a:lnTo>
                  <a:close/>
                </a:path>
                <a:path w="8639810" h="9525">
                  <a:moveTo>
                    <a:pt x="6023597" y="7620"/>
                  </a:moveTo>
                  <a:lnTo>
                    <a:pt x="6015990" y="7620"/>
                  </a:lnTo>
                  <a:lnTo>
                    <a:pt x="6015990" y="6350"/>
                  </a:lnTo>
                  <a:lnTo>
                    <a:pt x="6008370" y="6350"/>
                  </a:lnTo>
                  <a:lnTo>
                    <a:pt x="6008370" y="5092"/>
                  </a:lnTo>
                  <a:lnTo>
                    <a:pt x="6000750" y="5092"/>
                  </a:lnTo>
                  <a:lnTo>
                    <a:pt x="6000750" y="3810"/>
                  </a:lnTo>
                  <a:lnTo>
                    <a:pt x="5993130" y="3810"/>
                  </a:lnTo>
                  <a:lnTo>
                    <a:pt x="5993130" y="2552"/>
                  </a:lnTo>
                  <a:lnTo>
                    <a:pt x="5985510" y="2552"/>
                  </a:lnTo>
                  <a:lnTo>
                    <a:pt x="5985510" y="1270"/>
                  </a:lnTo>
                  <a:lnTo>
                    <a:pt x="5977890" y="1270"/>
                  </a:lnTo>
                  <a:lnTo>
                    <a:pt x="5977890" y="0"/>
                  </a:lnTo>
                  <a:lnTo>
                    <a:pt x="4582160" y="0"/>
                  </a:lnTo>
                  <a:lnTo>
                    <a:pt x="4582160" y="1270"/>
                  </a:lnTo>
                  <a:lnTo>
                    <a:pt x="4588510" y="1270"/>
                  </a:lnTo>
                  <a:lnTo>
                    <a:pt x="4588510" y="2552"/>
                  </a:lnTo>
                  <a:lnTo>
                    <a:pt x="4603750" y="2552"/>
                  </a:lnTo>
                  <a:lnTo>
                    <a:pt x="4603750" y="3810"/>
                  </a:lnTo>
                  <a:lnTo>
                    <a:pt x="4615180" y="3810"/>
                  </a:lnTo>
                  <a:lnTo>
                    <a:pt x="4615180" y="5092"/>
                  </a:lnTo>
                  <a:lnTo>
                    <a:pt x="4625340" y="5092"/>
                  </a:lnTo>
                  <a:lnTo>
                    <a:pt x="4625340" y="6350"/>
                  </a:lnTo>
                  <a:lnTo>
                    <a:pt x="4636770" y="6350"/>
                  </a:lnTo>
                  <a:lnTo>
                    <a:pt x="4636770" y="7620"/>
                  </a:lnTo>
                  <a:lnTo>
                    <a:pt x="4646930" y="7620"/>
                  </a:lnTo>
                  <a:lnTo>
                    <a:pt x="4646930" y="8902"/>
                  </a:lnTo>
                  <a:lnTo>
                    <a:pt x="6023597" y="8902"/>
                  </a:lnTo>
                  <a:lnTo>
                    <a:pt x="6023597" y="7620"/>
                  </a:lnTo>
                  <a:close/>
                </a:path>
                <a:path w="8639810" h="9525">
                  <a:moveTo>
                    <a:pt x="8639810" y="0"/>
                  </a:moveTo>
                  <a:lnTo>
                    <a:pt x="7814310" y="0"/>
                  </a:lnTo>
                  <a:lnTo>
                    <a:pt x="7814310" y="1270"/>
                  </a:lnTo>
                  <a:lnTo>
                    <a:pt x="7807960" y="1270"/>
                  </a:lnTo>
                  <a:lnTo>
                    <a:pt x="7807960" y="2552"/>
                  </a:lnTo>
                  <a:lnTo>
                    <a:pt x="7801610" y="2552"/>
                  </a:lnTo>
                  <a:lnTo>
                    <a:pt x="7801610" y="3810"/>
                  </a:lnTo>
                  <a:lnTo>
                    <a:pt x="7793990" y="3810"/>
                  </a:lnTo>
                  <a:lnTo>
                    <a:pt x="7793990" y="5092"/>
                  </a:lnTo>
                  <a:lnTo>
                    <a:pt x="7787640" y="5092"/>
                  </a:lnTo>
                  <a:lnTo>
                    <a:pt x="7787640" y="6350"/>
                  </a:lnTo>
                  <a:lnTo>
                    <a:pt x="7781290" y="6350"/>
                  </a:lnTo>
                  <a:lnTo>
                    <a:pt x="7781290" y="7620"/>
                  </a:lnTo>
                  <a:lnTo>
                    <a:pt x="7773670" y="7620"/>
                  </a:lnTo>
                  <a:lnTo>
                    <a:pt x="7773670" y="8902"/>
                  </a:lnTo>
                  <a:lnTo>
                    <a:pt x="8604250" y="8902"/>
                  </a:lnTo>
                  <a:lnTo>
                    <a:pt x="8604250" y="7620"/>
                  </a:lnTo>
                  <a:lnTo>
                    <a:pt x="8610600" y="7620"/>
                  </a:lnTo>
                  <a:lnTo>
                    <a:pt x="8610600" y="6350"/>
                  </a:lnTo>
                  <a:lnTo>
                    <a:pt x="8615680" y="6350"/>
                  </a:lnTo>
                  <a:lnTo>
                    <a:pt x="8615680" y="5092"/>
                  </a:lnTo>
                  <a:lnTo>
                    <a:pt x="8622030" y="5092"/>
                  </a:lnTo>
                  <a:lnTo>
                    <a:pt x="8622030" y="3810"/>
                  </a:lnTo>
                  <a:lnTo>
                    <a:pt x="8628380" y="3810"/>
                  </a:lnTo>
                  <a:lnTo>
                    <a:pt x="8628380" y="2552"/>
                  </a:lnTo>
                  <a:lnTo>
                    <a:pt x="8633460" y="2552"/>
                  </a:lnTo>
                  <a:lnTo>
                    <a:pt x="8633460" y="1270"/>
                  </a:lnTo>
                  <a:lnTo>
                    <a:pt x="8639810" y="1270"/>
                  </a:lnTo>
                  <a:lnTo>
                    <a:pt x="8639810" y="0"/>
                  </a:lnTo>
                  <a:close/>
                </a:path>
              </a:pathLst>
            </a:custGeom>
            <a:solidFill>
              <a:srgbClr val="00A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7900" cy="9525"/>
            </a:xfrm>
            <a:custGeom>
              <a:avLst/>
              <a:gdLst/>
              <a:ahLst/>
              <a:cxnLst/>
              <a:rect l="l" t="t" r="r" b="b"/>
              <a:pathLst>
                <a:path w="8597900" h="9525">
                  <a:moveTo>
                    <a:pt x="1167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43000" y="8890"/>
                  </a:lnTo>
                  <a:lnTo>
                    <a:pt x="1143000" y="7620"/>
                  </a:lnTo>
                  <a:lnTo>
                    <a:pt x="1148080" y="7620"/>
                  </a:lnTo>
                  <a:lnTo>
                    <a:pt x="1148080" y="6350"/>
                  </a:lnTo>
                  <a:lnTo>
                    <a:pt x="1151890" y="6350"/>
                  </a:lnTo>
                  <a:lnTo>
                    <a:pt x="1151890" y="5080"/>
                  </a:lnTo>
                  <a:lnTo>
                    <a:pt x="1155700" y="5080"/>
                  </a:lnTo>
                  <a:lnTo>
                    <a:pt x="1155700" y="3810"/>
                  </a:lnTo>
                  <a:lnTo>
                    <a:pt x="1159510" y="3810"/>
                  </a:lnTo>
                  <a:lnTo>
                    <a:pt x="1159510" y="2540"/>
                  </a:lnTo>
                  <a:lnTo>
                    <a:pt x="1163320" y="2540"/>
                  </a:lnTo>
                  <a:lnTo>
                    <a:pt x="1163320" y="1270"/>
                  </a:lnTo>
                  <a:lnTo>
                    <a:pt x="1167130" y="1270"/>
                  </a:lnTo>
                  <a:lnTo>
                    <a:pt x="1167130" y="0"/>
                  </a:lnTo>
                  <a:close/>
                </a:path>
                <a:path w="8597900" h="9525">
                  <a:moveTo>
                    <a:pt x="6075680" y="7620"/>
                  </a:moveTo>
                  <a:lnTo>
                    <a:pt x="6068060" y="7620"/>
                  </a:lnTo>
                  <a:lnTo>
                    <a:pt x="6068060" y="6362"/>
                  </a:lnTo>
                  <a:lnTo>
                    <a:pt x="6060440" y="6362"/>
                  </a:lnTo>
                  <a:lnTo>
                    <a:pt x="6060440" y="5080"/>
                  </a:lnTo>
                  <a:lnTo>
                    <a:pt x="6052807" y="5080"/>
                  </a:lnTo>
                  <a:lnTo>
                    <a:pt x="6052807" y="3810"/>
                  </a:lnTo>
                  <a:lnTo>
                    <a:pt x="6045200" y="3810"/>
                  </a:lnTo>
                  <a:lnTo>
                    <a:pt x="6045200" y="2552"/>
                  </a:lnTo>
                  <a:lnTo>
                    <a:pt x="6037580" y="2552"/>
                  </a:lnTo>
                  <a:lnTo>
                    <a:pt x="6037580" y="1270"/>
                  </a:lnTo>
                  <a:lnTo>
                    <a:pt x="4669790" y="1270"/>
                  </a:lnTo>
                  <a:lnTo>
                    <a:pt x="4669790" y="2552"/>
                  </a:lnTo>
                  <a:lnTo>
                    <a:pt x="4679950" y="2552"/>
                  </a:lnTo>
                  <a:lnTo>
                    <a:pt x="4679950" y="3810"/>
                  </a:lnTo>
                  <a:lnTo>
                    <a:pt x="4691380" y="3810"/>
                  </a:lnTo>
                  <a:lnTo>
                    <a:pt x="4691380" y="5080"/>
                  </a:lnTo>
                  <a:lnTo>
                    <a:pt x="4701540" y="5080"/>
                  </a:lnTo>
                  <a:lnTo>
                    <a:pt x="4701540" y="6362"/>
                  </a:lnTo>
                  <a:lnTo>
                    <a:pt x="4712970" y="6362"/>
                  </a:lnTo>
                  <a:lnTo>
                    <a:pt x="4712970" y="7620"/>
                  </a:lnTo>
                  <a:lnTo>
                    <a:pt x="4723130" y="7620"/>
                  </a:lnTo>
                  <a:lnTo>
                    <a:pt x="4723130" y="8902"/>
                  </a:lnTo>
                  <a:lnTo>
                    <a:pt x="6075680" y="8902"/>
                  </a:lnTo>
                  <a:lnTo>
                    <a:pt x="6075680" y="7620"/>
                  </a:lnTo>
                  <a:close/>
                </a:path>
                <a:path w="8597900" h="9525">
                  <a:moveTo>
                    <a:pt x="8597900" y="12"/>
                  </a:moveTo>
                  <a:lnTo>
                    <a:pt x="7767320" y="12"/>
                  </a:lnTo>
                  <a:lnTo>
                    <a:pt x="7767320" y="1270"/>
                  </a:lnTo>
                  <a:lnTo>
                    <a:pt x="7759700" y="1270"/>
                  </a:lnTo>
                  <a:lnTo>
                    <a:pt x="7759700" y="2552"/>
                  </a:lnTo>
                  <a:lnTo>
                    <a:pt x="7753350" y="2552"/>
                  </a:lnTo>
                  <a:lnTo>
                    <a:pt x="7753350" y="3810"/>
                  </a:lnTo>
                  <a:lnTo>
                    <a:pt x="7747000" y="3810"/>
                  </a:lnTo>
                  <a:lnTo>
                    <a:pt x="7747000" y="5080"/>
                  </a:lnTo>
                  <a:lnTo>
                    <a:pt x="7739380" y="5080"/>
                  </a:lnTo>
                  <a:lnTo>
                    <a:pt x="7739380" y="6362"/>
                  </a:lnTo>
                  <a:lnTo>
                    <a:pt x="7733030" y="6362"/>
                  </a:lnTo>
                  <a:lnTo>
                    <a:pt x="7733030" y="7620"/>
                  </a:lnTo>
                  <a:lnTo>
                    <a:pt x="7725410" y="7620"/>
                  </a:lnTo>
                  <a:lnTo>
                    <a:pt x="7725410" y="8902"/>
                  </a:lnTo>
                  <a:lnTo>
                    <a:pt x="8562327" y="8902"/>
                  </a:lnTo>
                  <a:lnTo>
                    <a:pt x="8562327" y="7620"/>
                  </a:lnTo>
                  <a:lnTo>
                    <a:pt x="8568677" y="7620"/>
                  </a:lnTo>
                  <a:lnTo>
                    <a:pt x="8568677" y="6362"/>
                  </a:lnTo>
                  <a:lnTo>
                    <a:pt x="8575027" y="6362"/>
                  </a:lnTo>
                  <a:lnTo>
                    <a:pt x="8575027" y="5080"/>
                  </a:lnTo>
                  <a:lnTo>
                    <a:pt x="8580120" y="5080"/>
                  </a:lnTo>
                  <a:lnTo>
                    <a:pt x="8580120" y="3810"/>
                  </a:lnTo>
                  <a:lnTo>
                    <a:pt x="8586470" y="3810"/>
                  </a:lnTo>
                  <a:lnTo>
                    <a:pt x="8586470" y="2552"/>
                  </a:lnTo>
                  <a:lnTo>
                    <a:pt x="8592820" y="2552"/>
                  </a:lnTo>
                  <a:lnTo>
                    <a:pt x="8592820" y="1270"/>
                  </a:lnTo>
                  <a:lnTo>
                    <a:pt x="8597900" y="1270"/>
                  </a:lnTo>
                  <a:lnTo>
                    <a:pt x="8597900" y="12"/>
                  </a:lnTo>
                  <a:close/>
                </a:path>
              </a:pathLst>
            </a:custGeom>
            <a:solidFill>
              <a:srgbClr val="00AD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7260" cy="8890"/>
            </a:xfrm>
            <a:custGeom>
              <a:avLst/>
              <a:gdLst/>
              <a:ahLst/>
              <a:cxnLst/>
              <a:rect l="l" t="t" r="r" b="b"/>
              <a:pathLst>
                <a:path w="8557260" h="8890">
                  <a:moveTo>
                    <a:pt x="1139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16317" y="8890"/>
                  </a:lnTo>
                  <a:lnTo>
                    <a:pt x="1116317" y="7620"/>
                  </a:lnTo>
                  <a:lnTo>
                    <a:pt x="1120140" y="7620"/>
                  </a:lnTo>
                  <a:lnTo>
                    <a:pt x="1120140" y="6350"/>
                  </a:lnTo>
                  <a:lnTo>
                    <a:pt x="1123950" y="6350"/>
                  </a:lnTo>
                  <a:lnTo>
                    <a:pt x="1123950" y="5080"/>
                  </a:lnTo>
                  <a:lnTo>
                    <a:pt x="1127760" y="5080"/>
                  </a:lnTo>
                  <a:lnTo>
                    <a:pt x="1127760" y="3810"/>
                  </a:lnTo>
                  <a:lnTo>
                    <a:pt x="1131570" y="3810"/>
                  </a:lnTo>
                  <a:lnTo>
                    <a:pt x="1131570" y="2540"/>
                  </a:lnTo>
                  <a:lnTo>
                    <a:pt x="1135380" y="2540"/>
                  </a:lnTo>
                  <a:lnTo>
                    <a:pt x="1135380" y="1270"/>
                  </a:lnTo>
                  <a:lnTo>
                    <a:pt x="1139190" y="1270"/>
                  </a:lnTo>
                  <a:lnTo>
                    <a:pt x="1139190" y="0"/>
                  </a:lnTo>
                  <a:close/>
                </a:path>
                <a:path w="8557260" h="8890">
                  <a:moveTo>
                    <a:pt x="6127750" y="7620"/>
                  </a:moveTo>
                  <a:lnTo>
                    <a:pt x="6120130" y="7620"/>
                  </a:lnTo>
                  <a:lnTo>
                    <a:pt x="6120130" y="6362"/>
                  </a:lnTo>
                  <a:lnTo>
                    <a:pt x="6112497" y="6362"/>
                  </a:lnTo>
                  <a:lnTo>
                    <a:pt x="6112497" y="5080"/>
                  </a:lnTo>
                  <a:lnTo>
                    <a:pt x="6104890" y="5080"/>
                  </a:lnTo>
                  <a:lnTo>
                    <a:pt x="6104890" y="3822"/>
                  </a:lnTo>
                  <a:lnTo>
                    <a:pt x="6098540" y="3822"/>
                  </a:lnTo>
                  <a:lnTo>
                    <a:pt x="6098540" y="2540"/>
                  </a:lnTo>
                  <a:lnTo>
                    <a:pt x="6090920" y="2540"/>
                  </a:lnTo>
                  <a:lnTo>
                    <a:pt x="6090920" y="1270"/>
                  </a:lnTo>
                  <a:lnTo>
                    <a:pt x="4744720" y="1270"/>
                  </a:lnTo>
                  <a:lnTo>
                    <a:pt x="4744720" y="2540"/>
                  </a:lnTo>
                  <a:lnTo>
                    <a:pt x="4756150" y="2540"/>
                  </a:lnTo>
                  <a:lnTo>
                    <a:pt x="4756150" y="3822"/>
                  </a:lnTo>
                  <a:lnTo>
                    <a:pt x="4766310" y="3822"/>
                  </a:lnTo>
                  <a:lnTo>
                    <a:pt x="4766310" y="5080"/>
                  </a:lnTo>
                  <a:lnTo>
                    <a:pt x="4777740" y="5080"/>
                  </a:lnTo>
                  <a:lnTo>
                    <a:pt x="4777740" y="6362"/>
                  </a:lnTo>
                  <a:lnTo>
                    <a:pt x="4789170" y="6362"/>
                  </a:lnTo>
                  <a:lnTo>
                    <a:pt x="4789170" y="7620"/>
                  </a:lnTo>
                  <a:lnTo>
                    <a:pt x="4799330" y="7620"/>
                  </a:lnTo>
                  <a:lnTo>
                    <a:pt x="4799330" y="8890"/>
                  </a:lnTo>
                  <a:lnTo>
                    <a:pt x="6127750" y="8890"/>
                  </a:lnTo>
                  <a:lnTo>
                    <a:pt x="6127750" y="7620"/>
                  </a:lnTo>
                  <a:close/>
                </a:path>
                <a:path w="8557260" h="8890">
                  <a:moveTo>
                    <a:pt x="8557260" y="12"/>
                  </a:moveTo>
                  <a:lnTo>
                    <a:pt x="7719060" y="12"/>
                  </a:lnTo>
                  <a:lnTo>
                    <a:pt x="7719060" y="1270"/>
                  </a:lnTo>
                  <a:lnTo>
                    <a:pt x="7712710" y="1270"/>
                  </a:lnTo>
                  <a:lnTo>
                    <a:pt x="7712710" y="2540"/>
                  </a:lnTo>
                  <a:lnTo>
                    <a:pt x="7705090" y="2540"/>
                  </a:lnTo>
                  <a:lnTo>
                    <a:pt x="7705090" y="3822"/>
                  </a:lnTo>
                  <a:lnTo>
                    <a:pt x="7698740" y="3822"/>
                  </a:lnTo>
                  <a:lnTo>
                    <a:pt x="7698740" y="5080"/>
                  </a:lnTo>
                  <a:lnTo>
                    <a:pt x="7692390" y="5080"/>
                  </a:lnTo>
                  <a:lnTo>
                    <a:pt x="7692390" y="6362"/>
                  </a:lnTo>
                  <a:lnTo>
                    <a:pt x="7684770" y="6362"/>
                  </a:lnTo>
                  <a:lnTo>
                    <a:pt x="7684770" y="7620"/>
                  </a:lnTo>
                  <a:lnTo>
                    <a:pt x="7678420" y="7620"/>
                  </a:lnTo>
                  <a:lnTo>
                    <a:pt x="7678420" y="8890"/>
                  </a:lnTo>
                  <a:lnTo>
                    <a:pt x="8521700" y="8890"/>
                  </a:lnTo>
                  <a:lnTo>
                    <a:pt x="8521700" y="7620"/>
                  </a:lnTo>
                  <a:lnTo>
                    <a:pt x="8526780" y="7620"/>
                  </a:lnTo>
                  <a:lnTo>
                    <a:pt x="8526780" y="6362"/>
                  </a:lnTo>
                  <a:lnTo>
                    <a:pt x="8533130" y="6362"/>
                  </a:lnTo>
                  <a:lnTo>
                    <a:pt x="8533130" y="5080"/>
                  </a:lnTo>
                  <a:lnTo>
                    <a:pt x="8539480" y="5080"/>
                  </a:lnTo>
                  <a:lnTo>
                    <a:pt x="8539480" y="3822"/>
                  </a:lnTo>
                  <a:lnTo>
                    <a:pt x="8544560" y="3822"/>
                  </a:lnTo>
                  <a:lnTo>
                    <a:pt x="8544560" y="2540"/>
                  </a:lnTo>
                  <a:lnTo>
                    <a:pt x="8550910" y="2540"/>
                  </a:lnTo>
                  <a:lnTo>
                    <a:pt x="8550910" y="1270"/>
                  </a:lnTo>
                  <a:lnTo>
                    <a:pt x="8557260" y="1270"/>
                  </a:lnTo>
                  <a:lnTo>
                    <a:pt x="8557260" y="12"/>
                  </a:lnTo>
                  <a:close/>
                </a:path>
              </a:pathLst>
            </a:custGeom>
            <a:solidFill>
              <a:srgbClr val="00A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5350" cy="10795"/>
            </a:xfrm>
            <a:custGeom>
              <a:avLst/>
              <a:gdLst/>
              <a:ahLst/>
              <a:cxnLst/>
              <a:rect l="l" t="t" r="r" b="b"/>
              <a:pathLst>
                <a:path w="8515350" h="10795">
                  <a:moveTo>
                    <a:pt x="111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84567" y="10160"/>
                  </a:lnTo>
                  <a:lnTo>
                    <a:pt x="1084567" y="8890"/>
                  </a:lnTo>
                  <a:lnTo>
                    <a:pt x="1088390" y="8890"/>
                  </a:lnTo>
                  <a:lnTo>
                    <a:pt x="1088390" y="7620"/>
                  </a:lnTo>
                  <a:lnTo>
                    <a:pt x="1092200" y="7620"/>
                  </a:lnTo>
                  <a:lnTo>
                    <a:pt x="1092200" y="6350"/>
                  </a:lnTo>
                  <a:lnTo>
                    <a:pt x="1096010" y="6350"/>
                  </a:lnTo>
                  <a:lnTo>
                    <a:pt x="1096010" y="5080"/>
                  </a:lnTo>
                  <a:lnTo>
                    <a:pt x="1099820" y="5080"/>
                  </a:lnTo>
                  <a:lnTo>
                    <a:pt x="1099820" y="3810"/>
                  </a:lnTo>
                  <a:lnTo>
                    <a:pt x="1103630" y="3810"/>
                  </a:lnTo>
                  <a:lnTo>
                    <a:pt x="1103630" y="2540"/>
                  </a:lnTo>
                  <a:lnTo>
                    <a:pt x="1108710" y="2540"/>
                  </a:lnTo>
                  <a:lnTo>
                    <a:pt x="1108710" y="1270"/>
                  </a:lnTo>
                  <a:lnTo>
                    <a:pt x="1112520" y="1270"/>
                  </a:lnTo>
                  <a:lnTo>
                    <a:pt x="1112520" y="0"/>
                  </a:lnTo>
                  <a:close/>
                </a:path>
                <a:path w="8515350" h="10795">
                  <a:moveTo>
                    <a:pt x="6198870" y="8890"/>
                  </a:moveTo>
                  <a:lnTo>
                    <a:pt x="6187440" y="8890"/>
                  </a:lnTo>
                  <a:lnTo>
                    <a:pt x="6187440" y="7632"/>
                  </a:lnTo>
                  <a:lnTo>
                    <a:pt x="6177280" y="7632"/>
                  </a:lnTo>
                  <a:lnTo>
                    <a:pt x="6177280" y="6350"/>
                  </a:lnTo>
                  <a:lnTo>
                    <a:pt x="6167120" y="6350"/>
                  </a:lnTo>
                  <a:lnTo>
                    <a:pt x="6167120" y="5080"/>
                  </a:lnTo>
                  <a:lnTo>
                    <a:pt x="6160770" y="5080"/>
                  </a:lnTo>
                  <a:lnTo>
                    <a:pt x="6160770" y="3822"/>
                  </a:lnTo>
                  <a:lnTo>
                    <a:pt x="6150610" y="3822"/>
                  </a:lnTo>
                  <a:lnTo>
                    <a:pt x="6150610" y="2540"/>
                  </a:lnTo>
                  <a:lnTo>
                    <a:pt x="6142990" y="2540"/>
                  </a:lnTo>
                  <a:lnTo>
                    <a:pt x="6142990" y="1282"/>
                  </a:lnTo>
                  <a:lnTo>
                    <a:pt x="6135370" y="1282"/>
                  </a:lnTo>
                  <a:lnTo>
                    <a:pt x="6135370" y="0"/>
                  </a:lnTo>
                  <a:lnTo>
                    <a:pt x="4810760" y="0"/>
                  </a:lnTo>
                  <a:lnTo>
                    <a:pt x="4810760" y="1282"/>
                  </a:lnTo>
                  <a:lnTo>
                    <a:pt x="4820920" y="1282"/>
                  </a:lnTo>
                  <a:lnTo>
                    <a:pt x="4820920" y="2540"/>
                  </a:lnTo>
                  <a:lnTo>
                    <a:pt x="4832350" y="2540"/>
                  </a:lnTo>
                  <a:lnTo>
                    <a:pt x="4832350" y="3822"/>
                  </a:lnTo>
                  <a:lnTo>
                    <a:pt x="4842510" y="3822"/>
                  </a:lnTo>
                  <a:lnTo>
                    <a:pt x="4842510" y="5080"/>
                  </a:lnTo>
                  <a:lnTo>
                    <a:pt x="4853940" y="5080"/>
                  </a:lnTo>
                  <a:lnTo>
                    <a:pt x="4853940" y="6350"/>
                  </a:lnTo>
                  <a:lnTo>
                    <a:pt x="4864100" y="6350"/>
                  </a:lnTo>
                  <a:lnTo>
                    <a:pt x="4864100" y="7632"/>
                  </a:lnTo>
                  <a:lnTo>
                    <a:pt x="4875530" y="7632"/>
                  </a:lnTo>
                  <a:lnTo>
                    <a:pt x="4875530" y="8890"/>
                  </a:lnTo>
                  <a:lnTo>
                    <a:pt x="4885690" y="8890"/>
                  </a:lnTo>
                  <a:lnTo>
                    <a:pt x="4885690" y="10172"/>
                  </a:lnTo>
                  <a:lnTo>
                    <a:pt x="6198870" y="10172"/>
                  </a:lnTo>
                  <a:lnTo>
                    <a:pt x="6198870" y="8890"/>
                  </a:lnTo>
                  <a:close/>
                </a:path>
                <a:path w="8515350" h="10795">
                  <a:moveTo>
                    <a:pt x="8515350" y="0"/>
                  </a:moveTo>
                  <a:lnTo>
                    <a:pt x="7670800" y="0"/>
                  </a:lnTo>
                  <a:lnTo>
                    <a:pt x="7670800" y="1282"/>
                  </a:lnTo>
                  <a:lnTo>
                    <a:pt x="7664450" y="1282"/>
                  </a:lnTo>
                  <a:lnTo>
                    <a:pt x="7664450" y="2540"/>
                  </a:lnTo>
                  <a:lnTo>
                    <a:pt x="7658100" y="2540"/>
                  </a:lnTo>
                  <a:lnTo>
                    <a:pt x="7658100" y="3822"/>
                  </a:lnTo>
                  <a:lnTo>
                    <a:pt x="7650480" y="3822"/>
                  </a:lnTo>
                  <a:lnTo>
                    <a:pt x="7650480" y="5080"/>
                  </a:lnTo>
                  <a:lnTo>
                    <a:pt x="7644130" y="5080"/>
                  </a:lnTo>
                  <a:lnTo>
                    <a:pt x="7644130" y="6350"/>
                  </a:lnTo>
                  <a:lnTo>
                    <a:pt x="7636510" y="6350"/>
                  </a:lnTo>
                  <a:lnTo>
                    <a:pt x="7636510" y="7632"/>
                  </a:lnTo>
                  <a:lnTo>
                    <a:pt x="7630160" y="7632"/>
                  </a:lnTo>
                  <a:lnTo>
                    <a:pt x="7630160" y="8890"/>
                  </a:lnTo>
                  <a:lnTo>
                    <a:pt x="7623810" y="8890"/>
                  </a:lnTo>
                  <a:lnTo>
                    <a:pt x="7623810" y="10172"/>
                  </a:lnTo>
                  <a:lnTo>
                    <a:pt x="8473427" y="10172"/>
                  </a:lnTo>
                  <a:lnTo>
                    <a:pt x="8473427" y="8890"/>
                  </a:lnTo>
                  <a:lnTo>
                    <a:pt x="8479777" y="8890"/>
                  </a:lnTo>
                  <a:lnTo>
                    <a:pt x="8479777" y="7632"/>
                  </a:lnTo>
                  <a:lnTo>
                    <a:pt x="8486127" y="7632"/>
                  </a:lnTo>
                  <a:lnTo>
                    <a:pt x="8486127" y="6350"/>
                  </a:lnTo>
                  <a:lnTo>
                    <a:pt x="8491220" y="6350"/>
                  </a:lnTo>
                  <a:lnTo>
                    <a:pt x="8491220" y="5080"/>
                  </a:lnTo>
                  <a:lnTo>
                    <a:pt x="8497570" y="5080"/>
                  </a:lnTo>
                  <a:lnTo>
                    <a:pt x="8497570" y="3822"/>
                  </a:lnTo>
                  <a:lnTo>
                    <a:pt x="8503920" y="3822"/>
                  </a:lnTo>
                  <a:lnTo>
                    <a:pt x="8503920" y="2540"/>
                  </a:lnTo>
                  <a:lnTo>
                    <a:pt x="8509000" y="2540"/>
                  </a:lnTo>
                  <a:lnTo>
                    <a:pt x="8509000" y="1282"/>
                  </a:lnTo>
                  <a:lnTo>
                    <a:pt x="8515350" y="1282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00A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68360" cy="8890"/>
            </a:xfrm>
            <a:custGeom>
              <a:avLst/>
              <a:gdLst/>
              <a:ahLst/>
              <a:cxnLst/>
              <a:rect l="l" t="t" r="r" b="b"/>
              <a:pathLst>
                <a:path w="8468360" h="8890">
                  <a:moveTo>
                    <a:pt x="1080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60450" y="7620"/>
                  </a:lnTo>
                  <a:lnTo>
                    <a:pt x="1060450" y="6350"/>
                  </a:lnTo>
                  <a:lnTo>
                    <a:pt x="1064260" y="6350"/>
                  </a:lnTo>
                  <a:lnTo>
                    <a:pt x="1064260" y="5080"/>
                  </a:lnTo>
                  <a:lnTo>
                    <a:pt x="1069340" y="5080"/>
                  </a:lnTo>
                  <a:lnTo>
                    <a:pt x="1069340" y="3810"/>
                  </a:lnTo>
                  <a:lnTo>
                    <a:pt x="1073150" y="3810"/>
                  </a:lnTo>
                  <a:lnTo>
                    <a:pt x="1073150" y="2540"/>
                  </a:lnTo>
                  <a:lnTo>
                    <a:pt x="1076960" y="2540"/>
                  </a:lnTo>
                  <a:lnTo>
                    <a:pt x="1076960" y="1270"/>
                  </a:lnTo>
                  <a:lnTo>
                    <a:pt x="1080770" y="1270"/>
                  </a:lnTo>
                  <a:lnTo>
                    <a:pt x="1080770" y="0"/>
                  </a:lnTo>
                  <a:close/>
                </a:path>
                <a:path w="8468360" h="8890">
                  <a:moveTo>
                    <a:pt x="6272530" y="7620"/>
                  </a:moveTo>
                  <a:lnTo>
                    <a:pt x="6262357" y="7620"/>
                  </a:lnTo>
                  <a:lnTo>
                    <a:pt x="6262357" y="6362"/>
                  </a:lnTo>
                  <a:lnTo>
                    <a:pt x="6252210" y="6362"/>
                  </a:lnTo>
                  <a:lnTo>
                    <a:pt x="6252210" y="5080"/>
                  </a:lnTo>
                  <a:lnTo>
                    <a:pt x="6240780" y="5080"/>
                  </a:lnTo>
                  <a:lnTo>
                    <a:pt x="6240780" y="3822"/>
                  </a:lnTo>
                  <a:lnTo>
                    <a:pt x="6230620" y="3822"/>
                  </a:lnTo>
                  <a:lnTo>
                    <a:pt x="6230620" y="2540"/>
                  </a:lnTo>
                  <a:lnTo>
                    <a:pt x="6219190" y="2540"/>
                  </a:lnTo>
                  <a:lnTo>
                    <a:pt x="6219190" y="1270"/>
                  </a:lnTo>
                  <a:lnTo>
                    <a:pt x="6209030" y="1270"/>
                  </a:lnTo>
                  <a:lnTo>
                    <a:pt x="6209030" y="12"/>
                  </a:lnTo>
                  <a:lnTo>
                    <a:pt x="4897120" y="12"/>
                  </a:lnTo>
                  <a:lnTo>
                    <a:pt x="4897120" y="1270"/>
                  </a:lnTo>
                  <a:lnTo>
                    <a:pt x="4908550" y="1270"/>
                  </a:lnTo>
                  <a:lnTo>
                    <a:pt x="4908550" y="2540"/>
                  </a:lnTo>
                  <a:lnTo>
                    <a:pt x="4918710" y="2540"/>
                  </a:lnTo>
                  <a:lnTo>
                    <a:pt x="4918710" y="3822"/>
                  </a:lnTo>
                  <a:lnTo>
                    <a:pt x="4930140" y="3822"/>
                  </a:lnTo>
                  <a:lnTo>
                    <a:pt x="4930140" y="5080"/>
                  </a:lnTo>
                  <a:lnTo>
                    <a:pt x="4940300" y="5080"/>
                  </a:lnTo>
                  <a:lnTo>
                    <a:pt x="4940300" y="6362"/>
                  </a:lnTo>
                  <a:lnTo>
                    <a:pt x="4951730" y="6362"/>
                  </a:lnTo>
                  <a:lnTo>
                    <a:pt x="4951730" y="7620"/>
                  </a:lnTo>
                  <a:lnTo>
                    <a:pt x="4961890" y="7620"/>
                  </a:lnTo>
                  <a:lnTo>
                    <a:pt x="4961890" y="8890"/>
                  </a:lnTo>
                  <a:lnTo>
                    <a:pt x="6272530" y="8890"/>
                  </a:lnTo>
                  <a:lnTo>
                    <a:pt x="6272530" y="7620"/>
                  </a:lnTo>
                  <a:close/>
                </a:path>
                <a:path w="8468360" h="8890">
                  <a:moveTo>
                    <a:pt x="8468360" y="12"/>
                  </a:moveTo>
                  <a:lnTo>
                    <a:pt x="7616190" y="12"/>
                  </a:lnTo>
                  <a:lnTo>
                    <a:pt x="7616190" y="1270"/>
                  </a:lnTo>
                  <a:lnTo>
                    <a:pt x="7609840" y="1270"/>
                  </a:lnTo>
                  <a:lnTo>
                    <a:pt x="7609840" y="2540"/>
                  </a:lnTo>
                  <a:lnTo>
                    <a:pt x="7603490" y="2540"/>
                  </a:lnTo>
                  <a:lnTo>
                    <a:pt x="7603490" y="3822"/>
                  </a:lnTo>
                  <a:lnTo>
                    <a:pt x="7595870" y="3822"/>
                  </a:lnTo>
                  <a:lnTo>
                    <a:pt x="7595870" y="5080"/>
                  </a:lnTo>
                  <a:lnTo>
                    <a:pt x="7592060" y="5080"/>
                  </a:lnTo>
                  <a:lnTo>
                    <a:pt x="7592060" y="6362"/>
                  </a:lnTo>
                  <a:lnTo>
                    <a:pt x="7578090" y="6362"/>
                  </a:lnTo>
                  <a:lnTo>
                    <a:pt x="7578090" y="7620"/>
                  </a:lnTo>
                  <a:lnTo>
                    <a:pt x="7567930" y="7620"/>
                  </a:lnTo>
                  <a:lnTo>
                    <a:pt x="7567930" y="8890"/>
                  </a:lnTo>
                  <a:lnTo>
                    <a:pt x="8432800" y="8890"/>
                  </a:lnTo>
                  <a:lnTo>
                    <a:pt x="8432800" y="7620"/>
                  </a:lnTo>
                  <a:lnTo>
                    <a:pt x="8437880" y="7620"/>
                  </a:lnTo>
                  <a:lnTo>
                    <a:pt x="8437880" y="6362"/>
                  </a:lnTo>
                  <a:lnTo>
                    <a:pt x="8444230" y="6362"/>
                  </a:lnTo>
                  <a:lnTo>
                    <a:pt x="8444230" y="5080"/>
                  </a:lnTo>
                  <a:lnTo>
                    <a:pt x="8450580" y="5080"/>
                  </a:lnTo>
                  <a:lnTo>
                    <a:pt x="8450580" y="3822"/>
                  </a:lnTo>
                  <a:lnTo>
                    <a:pt x="8455660" y="3822"/>
                  </a:lnTo>
                  <a:lnTo>
                    <a:pt x="8455660" y="2540"/>
                  </a:lnTo>
                  <a:lnTo>
                    <a:pt x="8462010" y="2540"/>
                  </a:lnTo>
                  <a:lnTo>
                    <a:pt x="8462010" y="1270"/>
                  </a:lnTo>
                  <a:lnTo>
                    <a:pt x="8468360" y="1270"/>
                  </a:lnTo>
                  <a:lnTo>
                    <a:pt x="8468360" y="12"/>
                  </a:lnTo>
                  <a:close/>
                </a:path>
              </a:pathLst>
            </a:custGeom>
            <a:solidFill>
              <a:srgbClr val="00B0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4328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4328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97560" cy="8890"/>
            </a:xfrm>
            <a:custGeom>
              <a:avLst/>
              <a:gdLst/>
              <a:ahLst/>
              <a:cxnLst/>
              <a:rect l="l" t="t" r="r" b="b"/>
              <a:pathLst>
                <a:path w="797560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97560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9756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0" y="623569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60" h="7620">
                  <a:moveTo>
                    <a:pt x="75692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56920" y="7620"/>
                  </a:lnTo>
                  <a:lnTo>
                    <a:pt x="756920" y="6350"/>
                  </a:lnTo>
                  <a:close/>
                </a:path>
                <a:path w="772160" h="7620">
                  <a:moveTo>
                    <a:pt x="7658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763270" y="5080"/>
                  </a:lnTo>
                  <a:lnTo>
                    <a:pt x="763270" y="3810"/>
                  </a:lnTo>
                  <a:lnTo>
                    <a:pt x="765810" y="3810"/>
                  </a:lnTo>
                  <a:lnTo>
                    <a:pt x="765810" y="2540"/>
                  </a:lnTo>
                  <a:close/>
                </a:path>
                <a:path w="772160" h="7620">
                  <a:moveTo>
                    <a:pt x="772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72160" y="127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632459"/>
              <a:ext cx="750570" cy="7620"/>
            </a:xfrm>
            <a:custGeom>
              <a:avLst/>
              <a:gdLst/>
              <a:ahLst/>
              <a:cxnLst/>
              <a:rect l="l" t="t" r="r" b="b"/>
              <a:pathLst>
                <a:path w="750570" h="7620">
                  <a:moveTo>
                    <a:pt x="73531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35317" y="7620"/>
                  </a:lnTo>
                  <a:lnTo>
                    <a:pt x="735317" y="6350"/>
                  </a:lnTo>
                  <a:close/>
                </a:path>
                <a:path w="750570" h="7620">
                  <a:moveTo>
                    <a:pt x="74168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41680" y="5080"/>
                  </a:lnTo>
                  <a:lnTo>
                    <a:pt x="741680" y="3810"/>
                  </a:lnTo>
                  <a:close/>
                </a:path>
                <a:path w="750570" h="7620">
                  <a:moveTo>
                    <a:pt x="750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48030" y="2540"/>
                  </a:lnTo>
                  <a:lnTo>
                    <a:pt x="748030" y="1270"/>
                  </a:lnTo>
                  <a:lnTo>
                    <a:pt x="750570" y="12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32790" cy="10160"/>
            </a:xfrm>
            <a:custGeom>
              <a:avLst/>
              <a:gdLst/>
              <a:ahLst/>
              <a:cxnLst/>
              <a:rect l="l" t="t" r="r" b="b"/>
              <a:pathLst>
                <a:path w="732790" h="10159">
                  <a:moveTo>
                    <a:pt x="71120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close/>
                </a:path>
                <a:path w="732790" h="10159">
                  <a:moveTo>
                    <a:pt x="72009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close/>
                </a:path>
                <a:path w="732790" h="10159">
                  <a:moveTo>
                    <a:pt x="726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6440" y="3810"/>
                  </a:lnTo>
                  <a:lnTo>
                    <a:pt x="726440" y="2540"/>
                  </a:lnTo>
                  <a:close/>
                </a:path>
                <a:path w="732790" h="10159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0" y="651509"/>
              <a:ext cx="704850" cy="7620"/>
            </a:xfrm>
            <a:custGeom>
              <a:avLst/>
              <a:gdLst/>
              <a:ahLst/>
              <a:cxnLst/>
              <a:rect l="l" t="t" r="r" b="b"/>
              <a:pathLst>
                <a:path w="704850" h="7620">
                  <a:moveTo>
                    <a:pt x="68959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89597" y="7620"/>
                  </a:lnTo>
                  <a:lnTo>
                    <a:pt x="689597" y="6350"/>
                  </a:lnTo>
                  <a:close/>
                </a:path>
                <a:path w="704850" h="7620">
                  <a:moveTo>
                    <a:pt x="69596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95960" y="5080"/>
                  </a:lnTo>
                  <a:lnTo>
                    <a:pt x="695960" y="3810"/>
                  </a:lnTo>
                  <a:close/>
                </a:path>
                <a:path w="704850" h="7620">
                  <a:moveTo>
                    <a:pt x="704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02310" y="2540"/>
                  </a:lnTo>
                  <a:lnTo>
                    <a:pt x="702310" y="1270"/>
                  </a:lnTo>
                  <a:lnTo>
                    <a:pt x="704850" y="127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68707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68707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030720" cy="10160"/>
            </a:xfrm>
            <a:custGeom>
              <a:avLst/>
              <a:gdLst/>
              <a:ahLst/>
              <a:cxnLst/>
              <a:rect l="l" t="t" r="r" b="b"/>
              <a:pathLst>
                <a:path w="7030720" h="10159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7030720" h="10159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703072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030720" h="10159">
                  <a:moveTo>
                    <a:pt x="7030707" y="6350"/>
                  </a:move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891020" cy="7620"/>
            </a:xfrm>
            <a:custGeom>
              <a:avLst/>
              <a:gdLst/>
              <a:ahLst/>
              <a:cxnLst/>
              <a:rect l="l" t="t" r="r" b="b"/>
              <a:pathLst>
                <a:path w="689102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9102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9102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762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51550" y="445769"/>
              <a:ext cx="2202180" cy="11430"/>
            </a:xfrm>
            <a:custGeom>
              <a:avLst/>
              <a:gdLst/>
              <a:ahLst/>
              <a:cxnLst/>
              <a:rect l="l" t="t" r="r" b="b"/>
              <a:pathLst>
                <a:path w="2202179" h="11429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2202179" h="11429">
                  <a:moveTo>
                    <a:pt x="215900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5720" y="8890"/>
                  </a:lnTo>
                  <a:lnTo>
                    <a:pt x="4572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2147570" y="11430"/>
                  </a:lnTo>
                  <a:lnTo>
                    <a:pt x="2147570" y="10172"/>
                  </a:lnTo>
                  <a:lnTo>
                    <a:pt x="2152650" y="10172"/>
                  </a:lnTo>
                  <a:lnTo>
                    <a:pt x="2152650" y="8890"/>
                  </a:lnTo>
                  <a:lnTo>
                    <a:pt x="2159000" y="8890"/>
                  </a:lnTo>
                  <a:lnTo>
                    <a:pt x="2159000" y="7620"/>
                  </a:lnTo>
                  <a:close/>
                </a:path>
                <a:path w="2202179" h="11429">
                  <a:moveTo>
                    <a:pt x="218821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2165350" y="6350"/>
                  </a:lnTo>
                  <a:lnTo>
                    <a:pt x="2165350" y="762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0430" y="5080"/>
                  </a:lnTo>
                  <a:lnTo>
                    <a:pt x="2176780" y="5080"/>
                  </a:lnTo>
                  <a:lnTo>
                    <a:pt x="2176780" y="3822"/>
                  </a:lnTo>
                  <a:lnTo>
                    <a:pt x="2181860" y="3822"/>
                  </a:lnTo>
                  <a:lnTo>
                    <a:pt x="2181860" y="2540"/>
                  </a:lnTo>
                  <a:lnTo>
                    <a:pt x="2188210" y="2540"/>
                  </a:lnTo>
                  <a:lnTo>
                    <a:pt x="2188210" y="1270"/>
                  </a:lnTo>
                  <a:close/>
                </a:path>
                <a:path w="2202179" h="11429">
                  <a:moveTo>
                    <a:pt x="2202180" y="0"/>
                  </a:moveTo>
                  <a:lnTo>
                    <a:pt x="2194560" y="0"/>
                  </a:lnTo>
                  <a:lnTo>
                    <a:pt x="2194560" y="127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593840" y="549909"/>
              <a:ext cx="1116330" cy="11430"/>
            </a:xfrm>
            <a:custGeom>
              <a:avLst/>
              <a:gdLst/>
              <a:ahLst/>
              <a:cxnLst/>
              <a:rect l="l" t="t" r="r" b="b"/>
              <a:pathLst>
                <a:path w="1116329" h="11429">
                  <a:moveTo>
                    <a:pt x="1085850" y="5080"/>
                  </a:moveTo>
                  <a:lnTo>
                    <a:pt x="31750" y="5080"/>
                  </a:lnTo>
                  <a:lnTo>
                    <a:pt x="31750" y="6350"/>
                  </a:lnTo>
                  <a:lnTo>
                    <a:pt x="39357" y="6350"/>
                  </a:lnTo>
                  <a:lnTo>
                    <a:pt x="39357" y="7632"/>
                  </a:lnTo>
                  <a:lnTo>
                    <a:pt x="46990" y="7632"/>
                  </a:lnTo>
                  <a:lnTo>
                    <a:pt x="46990" y="8890"/>
                  </a:lnTo>
                  <a:lnTo>
                    <a:pt x="54610" y="8890"/>
                  </a:lnTo>
                  <a:lnTo>
                    <a:pt x="54610" y="10160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30" y="10160"/>
                  </a:lnTo>
                  <a:lnTo>
                    <a:pt x="1055370" y="10160"/>
                  </a:lnTo>
                  <a:lnTo>
                    <a:pt x="1055370" y="11430"/>
                  </a:lnTo>
                  <a:lnTo>
                    <a:pt x="1062990" y="11430"/>
                  </a:lnTo>
                  <a:lnTo>
                    <a:pt x="1062990" y="10160"/>
                  </a:lnTo>
                  <a:lnTo>
                    <a:pt x="1062990" y="8890"/>
                  </a:lnTo>
                  <a:lnTo>
                    <a:pt x="1070610" y="8890"/>
                  </a:lnTo>
                  <a:lnTo>
                    <a:pt x="1070610" y="7632"/>
                  </a:lnTo>
                  <a:lnTo>
                    <a:pt x="1078217" y="7632"/>
                  </a:lnTo>
                  <a:lnTo>
                    <a:pt x="1078217" y="6350"/>
                  </a:lnTo>
                  <a:lnTo>
                    <a:pt x="1085850" y="6350"/>
                  </a:lnTo>
                  <a:lnTo>
                    <a:pt x="1085850" y="5080"/>
                  </a:lnTo>
                  <a:close/>
                </a:path>
                <a:path w="1116329" h="11429">
                  <a:moveTo>
                    <a:pt x="11163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7607" y="1282"/>
                  </a:lnTo>
                  <a:lnTo>
                    <a:pt x="7607" y="2540"/>
                  </a:lnTo>
                  <a:lnTo>
                    <a:pt x="16510" y="254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24130" y="5080"/>
                  </a:lnTo>
                  <a:lnTo>
                    <a:pt x="24130" y="3810"/>
                  </a:lnTo>
                  <a:lnTo>
                    <a:pt x="1093470" y="3810"/>
                  </a:lnTo>
                  <a:lnTo>
                    <a:pt x="1093470" y="5080"/>
                  </a:lnTo>
                  <a:lnTo>
                    <a:pt x="1101090" y="5080"/>
                  </a:lnTo>
                  <a:lnTo>
                    <a:pt x="1101090" y="3810"/>
                  </a:lnTo>
                  <a:lnTo>
                    <a:pt x="1101090" y="2540"/>
                  </a:lnTo>
                  <a:lnTo>
                    <a:pt x="1108710" y="2540"/>
                  </a:lnTo>
                  <a:lnTo>
                    <a:pt x="1108710" y="1282"/>
                  </a:lnTo>
                  <a:lnTo>
                    <a:pt x="1116330" y="1282"/>
                  </a:lnTo>
                  <a:lnTo>
                    <a:pt x="111633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144" name="object 144"/>
            <p:cNvSpPr/>
            <p:nvPr/>
          </p:nvSpPr>
          <p:spPr>
            <a:xfrm>
              <a:off x="6586219" y="548639"/>
              <a:ext cx="1131570" cy="1270"/>
            </a:xfrm>
            <a:custGeom>
              <a:avLst/>
              <a:gdLst/>
              <a:ahLst/>
              <a:cxnLst/>
              <a:rect l="l" t="t" r="r" b="b"/>
              <a:pathLst>
                <a:path w="1131570" h="127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954520" y="591819"/>
              <a:ext cx="398780" cy="8890"/>
            </a:xfrm>
            <a:custGeom>
              <a:avLst/>
              <a:gdLst/>
              <a:ahLst/>
              <a:cxnLst/>
              <a:rect l="l" t="t" r="r" b="b"/>
              <a:pathLst>
                <a:path w="398779" h="889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398779" h="8890">
                  <a:moveTo>
                    <a:pt x="113030" y="6350"/>
                  </a:moveTo>
                  <a:lnTo>
                    <a:pt x="74930" y="6350"/>
                  </a:lnTo>
                  <a:lnTo>
                    <a:pt x="74930" y="762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  <a:path w="398779" h="8890">
                  <a:moveTo>
                    <a:pt x="226060" y="7620"/>
                  </a:moveTo>
                  <a:lnTo>
                    <a:pt x="224790" y="7620"/>
                  </a:lnTo>
                  <a:lnTo>
                    <a:pt x="224790" y="8890"/>
                  </a:lnTo>
                  <a:lnTo>
                    <a:pt x="226060" y="8890"/>
                  </a:lnTo>
                  <a:lnTo>
                    <a:pt x="226060" y="7620"/>
                  </a:lnTo>
                  <a:close/>
                </a:path>
                <a:path w="398779" h="8890">
                  <a:moveTo>
                    <a:pt x="273050" y="6350"/>
                  </a:moveTo>
                  <a:lnTo>
                    <a:pt x="242570" y="6350"/>
                  </a:lnTo>
                  <a:lnTo>
                    <a:pt x="242570" y="7620"/>
                  </a:lnTo>
                  <a:lnTo>
                    <a:pt x="273050" y="7620"/>
                  </a:lnTo>
                  <a:lnTo>
                    <a:pt x="273050" y="6350"/>
                  </a:lnTo>
                  <a:close/>
                </a:path>
                <a:path w="398779" h="8890">
                  <a:moveTo>
                    <a:pt x="398780" y="0"/>
                  </a:moveTo>
                  <a:lnTo>
                    <a:pt x="386080" y="0"/>
                  </a:lnTo>
                  <a:lnTo>
                    <a:pt x="386080" y="1270"/>
                  </a:lnTo>
                  <a:lnTo>
                    <a:pt x="398780" y="1270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-12700" y="125729"/>
            <a:ext cx="8335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5233670" algn="l"/>
              </a:tabLst>
            </a:pPr>
            <a:r>
              <a:rPr b="0" strike="dblStrike" dirty="0">
                <a:latin typeface="Times New Roman" panose="02020603050405020304"/>
                <a:cs typeface="Times New Roman" panose="02020603050405020304"/>
              </a:rPr>
              <a:t> 	</a:t>
            </a:r>
            <a:r>
              <a:rPr strike="dblStrike" dirty="0"/>
              <a:t>D</a:t>
            </a:r>
            <a:r>
              <a:rPr strike="noStrike" dirty="0"/>
              <a:t>evelopment</a:t>
            </a:r>
            <a:r>
              <a:rPr strike="noStrike" spc="10" dirty="0"/>
              <a:t> </a:t>
            </a:r>
            <a:r>
              <a:rPr strike="sngStrike" dirty="0"/>
              <a:t>o</a:t>
            </a:r>
            <a:r>
              <a:rPr strike="sngStrike" dirty="0"/>
              <a:t>f	</a:t>
            </a:r>
            <a:r>
              <a:rPr strike="sngStrike" spc="-5" dirty="0"/>
              <a:t>E</a:t>
            </a:r>
            <a:r>
              <a:rPr strike="dblStrike" spc="-5" dirty="0"/>
              <a:t>-b</a:t>
            </a:r>
            <a:r>
              <a:rPr strike="dblStrike" spc="-5" dirty="0"/>
              <a:t>ank</a:t>
            </a:r>
            <a:r>
              <a:rPr strike="noStrike" spc="-5" dirty="0"/>
              <a:t>ing</a:t>
            </a:r>
            <a:endParaRPr strike="noStrike" spc="-5" dirty="0"/>
          </a:p>
        </p:txBody>
      </p:sp>
      <p:sp>
        <p:nvSpPr>
          <p:cNvPr id="151" name="object 151"/>
          <p:cNvSpPr txBox="1"/>
          <p:nvPr/>
        </p:nvSpPr>
        <p:spPr>
          <a:xfrm>
            <a:off x="444500" y="901700"/>
            <a:ext cx="8120380" cy="561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278765" indent="-262890" algn="just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concept of Internet banking has been 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simultaneously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evolving with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development 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world wide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web.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5590" marR="5080" indent="-262890" algn="just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Programmers working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 data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bases came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with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ideas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banking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transactions,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during the  1980's.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5590" marR="779145" indent="-262890" algn="just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shopping promoted 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credit 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cards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5590" marR="842645" indent="-262890" algn="just">
              <a:lnSpc>
                <a:spcPct val="150000"/>
              </a:lnSpc>
              <a:spcBef>
                <a:spcPts val="66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online banking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service in United States 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was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introduced,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October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1994.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2729" cy="8890"/>
            </a:xfrm>
            <a:custGeom>
              <a:avLst/>
              <a:gdLst/>
              <a:ahLst/>
              <a:cxnLst/>
              <a:rect l="l" t="t" r="r" b="b"/>
              <a:pathLst>
                <a:path w="4062729" h="8890">
                  <a:moveTo>
                    <a:pt x="4048760" y="1270"/>
                  </a:moveTo>
                  <a:lnTo>
                    <a:pt x="4046220" y="1270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048760" y="2540"/>
                  </a:lnTo>
                  <a:lnTo>
                    <a:pt x="4048760" y="1270"/>
                  </a:lnTo>
                  <a:close/>
                </a:path>
                <a:path w="4062729" h="8890">
                  <a:moveTo>
                    <a:pt x="4062730" y="7620"/>
                  </a:moveTo>
                  <a:lnTo>
                    <a:pt x="4060190" y="7620"/>
                  </a:lnTo>
                  <a:lnTo>
                    <a:pt x="4060190" y="6350"/>
                  </a:lnTo>
                  <a:lnTo>
                    <a:pt x="4057650" y="6350"/>
                  </a:lnTo>
                  <a:lnTo>
                    <a:pt x="4057650" y="5080"/>
                  </a:lnTo>
                  <a:lnTo>
                    <a:pt x="4055110" y="5080"/>
                  </a:lnTo>
                  <a:lnTo>
                    <a:pt x="4055110" y="3810"/>
                  </a:lnTo>
                  <a:lnTo>
                    <a:pt x="4051300" y="3810"/>
                  </a:lnTo>
                  <a:lnTo>
                    <a:pt x="4051300" y="2540"/>
                  </a:lnTo>
                  <a:lnTo>
                    <a:pt x="4048760" y="2540"/>
                  </a:lnTo>
                  <a:lnTo>
                    <a:pt x="404876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062730" y="8890"/>
                  </a:lnTo>
                  <a:lnTo>
                    <a:pt x="4062730" y="7620"/>
                  </a:lnTo>
                  <a:close/>
                </a:path>
              </a:pathLst>
            </a:custGeom>
            <a:solidFill>
              <a:srgbClr val="0078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3050" cy="8890"/>
            </a:xfrm>
            <a:custGeom>
              <a:avLst/>
              <a:gdLst/>
              <a:ahLst/>
              <a:cxnLst/>
              <a:rect l="l" t="t" r="r" b="b"/>
              <a:pathLst>
                <a:path w="4083050" h="8890">
                  <a:moveTo>
                    <a:pt x="4076700" y="5080"/>
                  </a:moveTo>
                  <a:lnTo>
                    <a:pt x="4074160" y="5080"/>
                  </a:lnTo>
                  <a:lnTo>
                    <a:pt x="4074160" y="3810"/>
                  </a:lnTo>
                  <a:lnTo>
                    <a:pt x="4071620" y="3810"/>
                  </a:lnTo>
                  <a:lnTo>
                    <a:pt x="4071620" y="2540"/>
                  </a:lnTo>
                  <a:lnTo>
                    <a:pt x="4069080" y="2540"/>
                  </a:lnTo>
                  <a:lnTo>
                    <a:pt x="4069080" y="1270"/>
                  </a:lnTo>
                  <a:lnTo>
                    <a:pt x="4065270" y="1270"/>
                  </a:lnTo>
                  <a:lnTo>
                    <a:pt x="4065270" y="0"/>
                  </a:lnTo>
                  <a:lnTo>
                    <a:pt x="4062730" y="0"/>
                  </a:lnTo>
                  <a:lnTo>
                    <a:pt x="40627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76700" y="6350"/>
                  </a:lnTo>
                  <a:lnTo>
                    <a:pt x="4076700" y="5080"/>
                  </a:lnTo>
                  <a:close/>
                </a:path>
                <a:path w="4083050" h="8890">
                  <a:moveTo>
                    <a:pt x="4083050" y="7632"/>
                  </a:moveTo>
                  <a:lnTo>
                    <a:pt x="4080510" y="7632"/>
                  </a:lnTo>
                  <a:lnTo>
                    <a:pt x="4080510" y="6350"/>
                  </a:lnTo>
                  <a:lnTo>
                    <a:pt x="4076700" y="6350"/>
                  </a:lnTo>
                  <a:lnTo>
                    <a:pt x="407670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083050" y="8890"/>
                  </a:lnTo>
                  <a:lnTo>
                    <a:pt x="4083050" y="7632"/>
                  </a:lnTo>
                  <a:close/>
                </a:path>
              </a:pathLst>
            </a:custGeom>
            <a:solidFill>
              <a:srgbClr val="007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090670" y="2540"/>
                  </a:moveTo>
                  <a:lnTo>
                    <a:pt x="4088130" y="2540"/>
                  </a:lnTo>
                  <a:lnTo>
                    <a:pt x="4088130" y="1270"/>
                  </a:lnTo>
                  <a:lnTo>
                    <a:pt x="4085590" y="1270"/>
                  </a:lnTo>
                  <a:lnTo>
                    <a:pt x="4085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090670" y="3810"/>
                  </a:lnTo>
                  <a:lnTo>
                    <a:pt x="4090670" y="2540"/>
                  </a:lnTo>
                  <a:close/>
                </a:path>
                <a:path w="4105910" h="10159">
                  <a:moveTo>
                    <a:pt x="4105910" y="8890"/>
                  </a:moveTo>
                  <a:lnTo>
                    <a:pt x="4103370" y="8890"/>
                  </a:lnTo>
                  <a:lnTo>
                    <a:pt x="4103370" y="7620"/>
                  </a:lnTo>
                  <a:lnTo>
                    <a:pt x="4099560" y="7620"/>
                  </a:lnTo>
                  <a:lnTo>
                    <a:pt x="4099560" y="6350"/>
                  </a:lnTo>
                  <a:lnTo>
                    <a:pt x="4097020" y="6350"/>
                  </a:lnTo>
                  <a:lnTo>
                    <a:pt x="4097020" y="5080"/>
                  </a:lnTo>
                  <a:lnTo>
                    <a:pt x="4094480" y="5080"/>
                  </a:lnTo>
                  <a:lnTo>
                    <a:pt x="4094480" y="3810"/>
                  </a:lnTo>
                  <a:lnTo>
                    <a:pt x="4090670" y="3810"/>
                  </a:lnTo>
                  <a:lnTo>
                    <a:pt x="40906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05910" y="10160"/>
                  </a:lnTo>
                  <a:lnTo>
                    <a:pt x="4105910" y="8890"/>
                  </a:lnTo>
                  <a:close/>
                </a:path>
              </a:pathLst>
            </a:custGeom>
            <a:solidFill>
              <a:srgbClr val="007A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7939"/>
              <a:ext cx="4131310" cy="8890"/>
            </a:xfrm>
            <a:custGeom>
              <a:avLst/>
              <a:gdLst/>
              <a:ahLst/>
              <a:cxnLst/>
              <a:rect l="l" t="t" r="r" b="b"/>
              <a:pathLst>
                <a:path w="4131310" h="8890">
                  <a:moveTo>
                    <a:pt x="4123690" y="5080"/>
                  </a:moveTo>
                  <a:lnTo>
                    <a:pt x="4121150" y="5080"/>
                  </a:lnTo>
                  <a:lnTo>
                    <a:pt x="4121150" y="3810"/>
                  </a:lnTo>
                  <a:lnTo>
                    <a:pt x="4117340" y="3810"/>
                  </a:lnTo>
                  <a:lnTo>
                    <a:pt x="4117340" y="2540"/>
                  </a:lnTo>
                  <a:lnTo>
                    <a:pt x="4113530" y="2540"/>
                  </a:lnTo>
                  <a:lnTo>
                    <a:pt x="4113530" y="1270"/>
                  </a:lnTo>
                  <a:lnTo>
                    <a:pt x="4109720" y="1270"/>
                  </a:lnTo>
                  <a:lnTo>
                    <a:pt x="4109720" y="0"/>
                  </a:lnTo>
                  <a:lnTo>
                    <a:pt x="4105910" y="0"/>
                  </a:lnTo>
                  <a:lnTo>
                    <a:pt x="410591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123690" y="6350"/>
                  </a:lnTo>
                  <a:lnTo>
                    <a:pt x="4123690" y="5080"/>
                  </a:lnTo>
                  <a:close/>
                </a:path>
                <a:path w="4131310" h="8890">
                  <a:moveTo>
                    <a:pt x="4131310" y="7632"/>
                  </a:moveTo>
                  <a:lnTo>
                    <a:pt x="4127500" y="7632"/>
                  </a:lnTo>
                  <a:lnTo>
                    <a:pt x="4127500" y="6350"/>
                  </a:lnTo>
                  <a:lnTo>
                    <a:pt x="4123690" y="6350"/>
                  </a:lnTo>
                  <a:lnTo>
                    <a:pt x="412369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131310" y="8890"/>
                  </a:lnTo>
                  <a:lnTo>
                    <a:pt x="4131310" y="7632"/>
                  </a:lnTo>
                  <a:close/>
                </a:path>
              </a:pathLst>
            </a:custGeom>
            <a:solidFill>
              <a:srgbClr val="007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6829"/>
              <a:ext cx="4156710" cy="8890"/>
            </a:xfrm>
            <a:custGeom>
              <a:avLst/>
              <a:gdLst/>
              <a:ahLst/>
              <a:cxnLst/>
              <a:rect l="l" t="t" r="r" b="b"/>
              <a:pathLst>
                <a:path w="4156710" h="8890">
                  <a:moveTo>
                    <a:pt x="4142740" y="2540"/>
                  </a:moveTo>
                  <a:lnTo>
                    <a:pt x="4138930" y="2540"/>
                  </a:lnTo>
                  <a:lnTo>
                    <a:pt x="413893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42740" y="3810"/>
                  </a:lnTo>
                  <a:lnTo>
                    <a:pt x="4142740" y="2540"/>
                  </a:lnTo>
                  <a:close/>
                </a:path>
                <a:path w="4156710" h="8890">
                  <a:moveTo>
                    <a:pt x="4156710" y="7620"/>
                  </a:moveTo>
                  <a:lnTo>
                    <a:pt x="4154170" y="7620"/>
                  </a:lnTo>
                  <a:lnTo>
                    <a:pt x="4154170" y="6350"/>
                  </a:lnTo>
                  <a:lnTo>
                    <a:pt x="4150360" y="6350"/>
                  </a:lnTo>
                  <a:lnTo>
                    <a:pt x="4150360" y="5080"/>
                  </a:lnTo>
                  <a:lnTo>
                    <a:pt x="4146550" y="5080"/>
                  </a:lnTo>
                  <a:lnTo>
                    <a:pt x="4146550" y="3810"/>
                  </a:lnTo>
                  <a:lnTo>
                    <a:pt x="4142740" y="3810"/>
                  </a:lnTo>
                  <a:lnTo>
                    <a:pt x="41427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156710" y="8890"/>
                  </a:lnTo>
                  <a:lnTo>
                    <a:pt x="4156710" y="7620"/>
                  </a:lnTo>
                  <a:close/>
                </a:path>
              </a:pathLst>
            </a:custGeom>
            <a:solidFill>
              <a:srgbClr val="007C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3379" cy="9525"/>
            </a:xfrm>
            <a:custGeom>
              <a:avLst/>
              <a:gdLst/>
              <a:ahLst/>
              <a:cxnLst/>
              <a:rect l="l" t="t" r="r" b="b"/>
              <a:pathLst>
                <a:path w="4183379" h="9525">
                  <a:moveTo>
                    <a:pt x="4160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60520" y="1270"/>
                  </a:lnTo>
                  <a:lnTo>
                    <a:pt x="4160520" y="0"/>
                  </a:lnTo>
                  <a:close/>
                </a:path>
                <a:path w="4183379" h="9525">
                  <a:moveTo>
                    <a:pt x="4179570" y="6350"/>
                  </a:moveTo>
                  <a:lnTo>
                    <a:pt x="4175760" y="6350"/>
                  </a:lnTo>
                  <a:lnTo>
                    <a:pt x="4175760" y="5080"/>
                  </a:lnTo>
                  <a:lnTo>
                    <a:pt x="4171950" y="5080"/>
                  </a:lnTo>
                  <a:lnTo>
                    <a:pt x="4171950" y="3810"/>
                  </a:lnTo>
                  <a:lnTo>
                    <a:pt x="4168140" y="3810"/>
                  </a:lnTo>
                  <a:lnTo>
                    <a:pt x="4168140" y="2540"/>
                  </a:lnTo>
                  <a:lnTo>
                    <a:pt x="4164330" y="2540"/>
                  </a:lnTo>
                  <a:lnTo>
                    <a:pt x="4164330" y="1270"/>
                  </a:lnTo>
                  <a:lnTo>
                    <a:pt x="4160520" y="1270"/>
                  </a:lnTo>
                  <a:lnTo>
                    <a:pt x="41605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179570" y="7620"/>
                  </a:lnTo>
                  <a:lnTo>
                    <a:pt x="4179570" y="6350"/>
                  </a:lnTo>
                  <a:close/>
                </a:path>
                <a:path w="4183379" h="9525">
                  <a:moveTo>
                    <a:pt x="4183380" y="7620"/>
                  </a:moveTo>
                  <a:lnTo>
                    <a:pt x="4179570" y="7620"/>
                  </a:lnTo>
                  <a:lnTo>
                    <a:pt x="4179570" y="8902"/>
                  </a:lnTo>
                  <a:lnTo>
                    <a:pt x="4183380" y="8902"/>
                  </a:lnTo>
                  <a:lnTo>
                    <a:pt x="4183380" y="7620"/>
                  </a:lnTo>
                  <a:close/>
                </a:path>
              </a:pathLst>
            </a:custGeom>
            <a:solidFill>
              <a:srgbClr val="007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8890"/>
            </a:xfrm>
            <a:custGeom>
              <a:avLst/>
              <a:gdLst/>
              <a:ahLst/>
              <a:cxnLst/>
              <a:rect l="l" t="t" r="r" b="b"/>
              <a:pathLst>
                <a:path w="4210050" h="8890">
                  <a:moveTo>
                    <a:pt x="4197350" y="3810"/>
                  </a:moveTo>
                  <a:lnTo>
                    <a:pt x="4193540" y="3810"/>
                  </a:lnTo>
                  <a:lnTo>
                    <a:pt x="4193540" y="2540"/>
                  </a:lnTo>
                  <a:lnTo>
                    <a:pt x="4191000" y="2540"/>
                  </a:lnTo>
                  <a:lnTo>
                    <a:pt x="4191000" y="1270"/>
                  </a:lnTo>
                  <a:lnTo>
                    <a:pt x="4187190" y="1270"/>
                  </a:lnTo>
                  <a:lnTo>
                    <a:pt x="4187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197350" y="5080"/>
                  </a:lnTo>
                  <a:lnTo>
                    <a:pt x="4197350" y="3810"/>
                  </a:lnTo>
                  <a:close/>
                </a:path>
                <a:path w="4210050" h="8890">
                  <a:moveTo>
                    <a:pt x="4210037" y="7620"/>
                  </a:moveTo>
                  <a:lnTo>
                    <a:pt x="4204970" y="7620"/>
                  </a:lnTo>
                  <a:lnTo>
                    <a:pt x="4204970" y="6350"/>
                  </a:lnTo>
                  <a:lnTo>
                    <a:pt x="4201160" y="6350"/>
                  </a:lnTo>
                  <a:lnTo>
                    <a:pt x="4201160" y="5080"/>
                  </a:lnTo>
                  <a:lnTo>
                    <a:pt x="4197350" y="5080"/>
                  </a:lnTo>
                  <a:lnTo>
                    <a:pt x="419735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10037" y="8890"/>
                  </a:lnTo>
                  <a:lnTo>
                    <a:pt x="4210037" y="7620"/>
                  </a:lnTo>
                  <a:close/>
                </a:path>
              </a:pathLst>
            </a:custGeom>
            <a:solidFill>
              <a:srgbClr val="007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499"/>
              <a:ext cx="4241800" cy="10795"/>
            </a:xfrm>
            <a:custGeom>
              <a:avLst/>
              <a:gdLst/>
              <a:ahLst/>
              <a:cxnLst/>
              <a:rect l="l" t="t" r="r" b="b"/>
              <a:pathLst>
                <a:path w="4241800" h="10794">
                  <a:moveTo>
                    <a:pt x="4216400" y="1270"/>
                  </a:moveTo>
                  <a:lnTo>
                    <a:pt x="4212590" y="1270"/>
                  </a:lnTo>
                  <a:lnTo>
                    <a:pt x="4212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16400" y="2540"/>
                  </a:lnTo>
                  <a:lnTo>
                    <a:pt x="4216400" y="1270"/>
                  </a:lnTo>
                  <a:close/>
                </a:path>
                <a:path w="4241800" h="10794">
                  <a:moveTo>
                    <a:pt x="4237990" y="7620"/>
                  </a:moveTo>
                  <a:lnTo>
                    <a:pt x="4232910" y="7620"/>
                  </a:lnTo>
                  <a:lnTo>
                    <a:pt x="4232910" y="6350"/>
                  </a:lnTo>
                  <a:lnTo>
                    <a:pt x="4229100" y="6350"/>
                  </a:lnTo>
                  <a:lnTo>
                    <a:pt x="4229100" y="5080"/>
                  </a:lnTo>
                  <a:lnTo>
                    <a:pt x="4225290" y="5080"/>
                  </a:lnTo>
                  <a:lnTo>
                    <a:pt x="4225290" y="3810"/>
                  </a:lnTo>
                  <a:lnTo>
                    <a:pt x="4221480" y="3810"/>
                  </a:lnTo>
                  <a:lnTo>
                    <a:pt x="4221480" y="2540"/>
                  </a:lnTo>
                  <a:lnTo>
                    <a:pt x="4216400" y="2540"/>
                  </a:lnTo>
                  <a:lnTo>
                    <a:pt x="421640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37990" y="8890"/>
                  </a:lnTo>
                  <a:lnTo>
                    <a:pt x="4237990" y="7620"/>
                  </a:lnTo>
                  <a:close/>
                </a:path>
                <a:path w="4241800" h="10794">
                  <a:moveTo>
                    <a:pt x="4241800" y="8890"/>
                  </a:moveTo>
                  <a:lnTo>
                    <a:pt x="4237990" y="8890"/>
                  </a:lnTo>
                  <a:lnTo>
                    <a:pt x="4237990" y="10172"/>
                  </a:lnTo>
                  <a:lnTo>
                    <a:pt x="4241800" y="10172"/>
                  </a:lnTo>
                  <a:lnTo>
                    <a:pt x="4241800" y="8890"/>
                  </a:lnTo>
                  <a:close/>
                </a:path>
              </a:pathLst>
            </a:custGeom>
            <a:solidFill>
              <a:srgbClr val="007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58310" y="3810"/>
                  </a:moveTo>
                  <a:lnTo>
                    <a:pt x="4254500" y="3810"/>
                  </a:lnTo>
                  <a:lnTo>
                    <a:pt x="4254500" y="2540"/>
                  </a:lnTo>
                  <a:lnTo>
                    <a:pt x="4249420" y="2540"/>
                  </a:lnTo>
                  <a:lnTo>
                    <a:pt x="4249420" y="1270"/>
                  </a:lnTo>
                  <a:lnTo>
                    <a:pt x="4245610" y="1270"/>
                  </a:lnTo>
                  <a:lnTo>
                    <a:pt x="4245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258310" y="5080"/>
                  </a:lnTo>
                  <a:lnTo>
                    <a:pt x="4258310" y="3810"/>
                  </a:lnTo>
                  <a:close/>
                </a:path>
                <a:path w="9144000" h="8890">
                  <a:moveTo>
                    <a:pt x="4271010" y="7620"/>
                  </a:moveTo>
                  <a:lnTo>
                    <a:pt x="4267200" y="7620"/>
                  </a:lnTo>
                  <a:lnTo>
                    <a:pt x="4267200" y="6350"/>
                  </a:lnTo>
                  <a:lnTo>
                    <a:pt x="4262120" y="6350"/>
                  </a:lnTo>
                  <a:lnTo>
                    <a:pt x="4262120" y="5080"/>
                  </a:lnTo>
                  <a:lnTo>
                    <a:pt x="4258310" y="5080"/>
                  </a:lnTo>
                  <a:lnTo>
                    <a:pt x="42583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71010" y="8890"/>
                  </a:lnTo>
                  <a:lnTo>
                    <a:pt x="4271010" y="762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8920" y="6350"/>
                  </a:lnTo>
                  <a:lnTo>
                    <a:pt x="9138920" y="7620"/>
                  </a:lnTo>
                  <a:lnTo>
                    <a:pt x="9136380" y="7620"/>
                  </a:lnTo>
                  <a:lnTo>
                    <a:pt x="913638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8630" y="1270"/>
                  </a:moveTo>
                  <a:lnTo>
                    <a:pt x="4274820" y="1270"/>
                  </a:lnTo>
                  <a:lnTo>
                    <a:pt x="42748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78630" y="2540"/>
                  </a:lnTo>
                  <a:lnTo>
                    <a:pt x="4278630" y="1270"/>
                  </a:lnTo>
                  <a:close/>
                </a:path>
                <a:path w="9144000" h="8890">
                  <a:moveTo>
                    <a:pt x="4300220" y="7620"/>
                  </a:moveTo>
                  <a:lnTo>
                    <a:pt x="4295140" y="7620"/>
                  </a:lnTo>
                  <a:lnTo>
                    <a:pt x="4295140" y="6350"/>
                  </a:lnTo>
                  <a:lnTo>
                    <a:pt x="4291330" y="6350"/>
                  </a:lnTo>
                  <a:lnTo>
                    <a:pt x="4291330" y="5080"/>
                  </a:lnTo>
                  <a:lnTo>
                    <a:pt x="4287520" y="5080"/>
                  </a:lnTo>
                  <a:lnTo>
                    <a:pt x="4287520" y="3810"/>
                  </a:lnTo>
                  <a:lnTo>
                    <a:pt x="4283710" y="3810"/>
                  </a:lnTo>
                  <a:lnTo>
                    <a:pt x="4283710" y="2540"/>
                  </a:lnTo>
                  <a:lnTo>
                    <a:pt x="4278630" y="2540"/>
                  </a:lnTo>
                  <a:lnTo>
                    <a:pt x="427863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00220" y="8890"/>
                  </a:lnTo>
                  <a:lnTo>
                    <a:pt x="4300220" y="7620"/>
                  </a:lnTo>
                  <a:close/>
                </a:path>
                <a:path w="9144000" h="8890">
                  <a:moveTo>
                    <a:pt x="9144000" y="3810"/>
                  </a:moveTo>
                  <a:lnTo>
                    <a:pt x="9128760" y="3810"/>
                  </a:lnTo>
                  <a:lnTo>
                    <a:pt x="9128760" y="2540"/>
                  </a:lnTo>
                  <a:lnTo>
                    <a:pt x="9126220" y="2540"/>
                  </a:lnTo>
                  <a:lnTo>
                    <a:pt x="9126220" y="3810"/>
                  </a:lnTo>
                  <a:lnTo>
                    <a:pt x="9122410" y="3810"/>
                  </a:lnTo>
                  <a:lnTo>
                    <a:pt x="9122410" y="5080"/>
                  </a:lnTo>
                  <a:lnTo>
                    <a:pt x="9118600" y="5080"/>
                  </a:lnTo>
                  <a:lnTo>
                    <a:pt x="9118600" y="6350"/>
                  </a:lnTo>
                  <a:lnTo>
                    <a:pt x="9116060" y="6350"/>
                  </a:lnTo>
                  <a:lnTo>
                    <a:pt x="9116060" y="7620"/>
                  </a:lnTo>
                  <a:lnTo>
                    <a:pt x="9112250" y="7620"/>
                  </a:lnTo>
                  <a:lnTo>
                    <a:pt x="91122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90">
                  <a:moveTo>
                    <a:pt x="9144000" y="0"/>
                  </a:moveTo>
                  <a:lnTo>
                    <a:pt x="9132570" y="0"/>
                  </a:lnTo>
                  <a:lnTo>
                    <a:pt x="9132570" y="1270"/>
                  </a:lnTo>
                  <a:lnTo>
                    <a:pt x="9128760" y="1270"/>
                  </a:lnTo>
                  <a:lnTo>
                    <a:pt x="912876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1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320540" y="5080"/>
                  </a:moveTo>
                  <a:lnTo>
                    <a:pt x="4316730" y="5080"/>
                  </a:lnTo>
                  <a:lnTo>
                    <a:pt x="4316730" y="3810"/>
                  </a:lnTo>
                  <a:lnTo>
                    <a:pt x="4311650" y="3810"/>
                  </a:lnTo>
                  <a:lnTo>
                    <a:pt x="4311650" y="2540"/>
                  </a:lnTo>
                  <a:lnTo>
                    <a:pt x="4307840" y="2540"/>
                  </a:lnTo>
                  <a:lnTo>
                    <a:pt x="4307840" y="1270"/>
                  </a:lnTo>
                  <a:lnTo>
                    <a:pt x="4304030" y="1270"/>
                  </a:lnTo>
                  <a:lnTo>
                    <a:pt x="4304030" y="0"/>
                  </a:lnTo>
                  <a:lnTo>
                    <a:pt x="4300220" y="0"/>
                  </a:lnTo>
                  <a:lnTo>
                    <a:pt x="430022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320540" y="6350"/>
                  </a:lnTo>
                  <a:lnTo>
                    <a:pt x="4320540" y="5080"/>
                  </a:lnTo>
                  <a:close/>
                </a:path>
                <a:path w="9144000" h="8890">
                  <a:moveTo>
                    <a:pt x="4328160" y="7632"/>
                  </a:moveTo>
                  <a:lnTo>
                    <a:pt x="4324350" y="7632"/>
                  </a:lnTo>
                  <a:lnTo>
                    <a:pt x="4324350" y="6350"/>
                  </a:lnTo>
                  <a:lnTo>
                    <a:pt x="4320540" y="6350"/>
                  </a:lnTo>
                  <a:lnTo>
                    <a:pt x="43205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328160" y="8890"/>
                  </a:lnTo>
                  <a:lnTo>
                    <a:pt x="4328160" y="7632"/>
                  </a:lnTo>
                  <a:close/>
                </a:path>
                <a:path w="9144000" h="8890">
                  <a:moveTo>
                    <a:pt x="9144000" y="7632"/>
                  </a:moveTo>
                  <a:lnTo>
                    <a:pt x="9094470" y="7632"/>
                  </a:lnTo>
                  <a:lnTo>
                    <a:pt x="9094470" y="6350"/>
                  </a:lnTo>
                  <a:lnTo>
                    <a:pt x="9091930" y="6350"/>
                  </a:lnTo>
                  <a:lnTo>
                    <a:pt x="9091930" y="7632"/>
                  </a:lnTo>
                  <a:lnTo>
                    <a:pt x="9088120" y="7632"/>
                  </a:lnTo>
                  <a:lnTo>
                    <a:pt x="908812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90">
                  <a:moveTo>
                    <a:pt x="9144000" y="1270"/>
                  </a:moveTo>
                  <a:lnTo>
                    <a:pt x="9112250" y="1270"/>
                  </a:lnTo>
                  <a:lnTo>
                    <a:pt x="9112250" y="0"/>
                  </a:lnTo>
                  <a:lnTo>
                    <a:pt x="9108440" y="0"/>
                  </a:lnTo>
                  <a:lnTo>
                    <a:pt x="9108440" y="1270"/>
                  </a:lnTo>
                  <a:lnTo>
                    <a:pt x="9104630" y="1270"/>
                  </a:lnTo>
                  <a:lnTo>
                    <a:pt x="9104630" y="2540"/>
                  </a:lnTo>
                  <a:lnTo>
                    <a:pt x="9102090" y="2540"/>
                  </a:lnTo>
                  <a:lnTo>
                    <a:pt x="9102090" y="3810"/>
                  </a:lnTo>
                  <a:lnTo>
                    <a:pt x="9098280" y="3810"/>
                  </a:lnTo>
                  <a:lnTo>
                    <a:pt x="9098280" y="5080"/>
                  </a:lnTo>
                  <a:lnTo>
                    <a:pt x="9094470" y="5080"/>
                  </a:lnTo>
                  <a:lnTo>
                    <a:pt x="909447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340860" y="2540"/>
                  </a:moveTo>
                  <a:lnTo>
                    <a:pt x="4337050" y="2540"/>
                  </a:lnTo>
                  <a:lnTo>
                    <a:pt x="4337050" y="1270"/>
                  </a:lnTo>
                  <a:lnTo>
                    <a:pt x="4333240" y="1270"/>
                  </a:lnTo>
                  <a:lnTo>
                    <a:pt x="4333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340860" y="3810"/>
                  </a:lnTo>
                  <a:lnTo>
                    <a:pt x="4340860" y="2540"/>
                  </a:lnTo>
                  <a:close/>
                </a:path>
                <a:path w="9144000" h="8889">
                  <a:moveTo>
                    <a:pt x="4357370" y="7620"/>
                  </a:moveTo>
                  <a:lnTo>
                    <a:pt x="4353560" y="7620"/>
                  </a:lnTo>
                  <a:lnTo>
                    <a:pt x="4353560" y="6350"/>
                  </a:lnTo>
                  <a:lnTo>
                    <a:pt x="4349750" y="6350"/>
                  </a:lnTo>
                  <a:lnTo>
                    <a:pt x="4349750" y="5080"/>
                  </a:lnTo>
                  <a:lnTo>
                    <a:pt x="4344670" y="5080"/>
                  </a:lnTo>
                  <a:lnTo>
                    <a:pt x="4344670" y="3810"/>
                  </a:lnTo>
                  <a:lnTo>
                    <a:pt x="4340860" y="3810"/>
                  </a:lnTo>
                  <a:lnTo>
                    <a:pt x="434086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57370" y="8890"/>
                  </a:lnTo>
                  <a:lnTo>
                    <a:pt x="435737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77960" y="5080"/>
                  </a:lnTo>
                  <a:lnTo>
                    <a:pt x="9077960" y="3810"/>
                  </a:lnTo>
                  <a:lnTo>
                    <a:pt x="9074150" y="3810"/>
                  </a:lnTo>
                  <a:lnTo>
                    <a:pt x="9074150" y="5080"/>
                  </a:lnTo>
                  <a:lnTo>
                    <a:pt x="9071610" y="5080"/>
                  </a:lnTo>
                  <a:lnTo>
                    <a:pt x="9071610" y="6350"/>
                  </a:lnTo>
                  <a:lnTo>
                    <a:pt x="9067800" y="6350"/>
                  </a:lnTo>
                  <a:lnTo>
                    <a:pt x="9067800" y="7620"/>
                  </a:lnTo>
                  <a:lnTo>
                    <a:pt x="9063990" y="7620"/>
                  </a:lnTo>
                  <a:lnTo>
                    <a:pt x="90639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84310" y="0"/>
                  </a:lnTo>
                  <a:lnTo>
                    <a:pt x="9084310" y="1270"/>
                  </a:lnTo>
                  <a:lnTo>
                    <a:pt x="9081770" y="1270"/>
                  </a:lnTo>
                  <a:lnTo>
                    <a:pt x="9081770" y="2540"/>
                  </a:lnTo>
                  <a:lnTo>
                    <a:pt x="9077960" y="2540"/>
                  </a:lnTo>
                  <a:lnTo>
                    <a:pt x="907796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362450" y="1270"/>
                  </a:lnTo>
                  <a:lnTo>
                    <a:pt x="4362450" y="0"/>
                  </a:lnTo>
                  <a:close/>
                </a:path>
                <a:path w="9144000" h="10160">
                  <a:moveTo>
                    <a:pt x="4382770" y="6350"/>
                  </a:moveTo>
                  <a:lnTo>
                    <a:pt x="4378960" y="6350"/>
                  </a:lnTo>
                  <a:lnTo>
                    <a:pt x="4378960" y="5080"/>
                  </a:lnTo>
                  <a:lnTo>
                    <a:pt x="4373880" y="5080"/>
                  </a:lnTo>
                  <a:lnTo>
                    <a:pt x="4373880" y="3810"/>
                  </a:lnTo>
                  <a:lnTo>
                    <a:pt x="4370070" y="3810"/>
                  </a:lnTo>
                  <a:lnTo>
                    <a:pt x="4370070" y="2540"/>
                  </a:lnTo>
                  <a:lnTo>
                    <a:pt x="4366260" y="2540"/>
                  </a:lnTo>
                  <a:lnTo>
                    <a:pt x="4366260" y="1270"/>
                  </a:lnTo>
                  <a:lnTo>
                    <a:pt x="4362450" y="1270"/>
                  </a:lnTo>
                  <a:lnTo>
                    <a:pt x="436245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382770" y="7620"/>
                  </a:lnTo>
                  <a:lnTo>
                    <a:pt x="4382770" y="6350"/>
                  </a:lnTo>
                  <a:close/>
                </a:path>
                <a:path w="9144000" h="10160">
                  <a:moveTo>
                    <a:pt x="4390390" y="8902"/>
                  </a:moveTo>
                  <a:lnTo>
                    <a:pt x="4386580" y="8902"/>
                  </a:lnTo>
                  <a:lnTo>
                    <a:pt x="4386580" y="7620"/>
                  </a:lnTo>
                  <a:lnTo>
                    <a:pt x="4382770" y="7620"/>
                  </a:lnTo>
                  <a:lnTo>
                    <a:pt x="4382770" y="8902"/>
                  </a:lnTo>
                  <a:lnTo>
                    <a:pt x="0" y="8902"/>
                  </a:lnTo>
                  <a:lnTo>
                    <a:pt x="0" y="10160"/>
                  </a:lnTo>
                  <a:lnTo>
                    <a:pt x="4390377" y="10160"/>
                  </a:lnTo>
                  <a:lnTo>
                    <a:pt x="4390390" y="8902"/>
                  </a:lnTo>
                  <a:close/>
                </a:path>
                <a:path w="9144000" h="10160">
                  <a:moveTo>
                    <a:pt x="9144000" y="8902"/>
                  </a:moveTo>
                  <a:lnTo>
                    <a:pt x="9043670" y="8902"/>
                  </a:lnTo>
                  <a:lnTo>
                    <a:pt x="9043670" y="7620"/>
                  </a:lnTo>
                  <a:lnTo>
                    <a:pt x="9039860" y="7620"/>
                  </a:lnTo>
                  <a:lnTo>
                    <a:pt x="9039860" y="8902"/>
                  </a:lnTo>
                  <a:lnTo>
                    <a:pt x="9037320" y="8902"/>
                  </a:lnTo>
                  <a:lnTo>
                    <a:pt x="9037320" y="10160"/>
                  </a:lnTo>
                  <a:lnTo>
                    <a:pt x="9144000" y="10160"/>
                  </a:lnTo>
                  <a:lnTo>
                    <a:pt x="9144000" y="8902"/>
                  </a:lnTo>
                  <a:close/>
                </a:path>
                <a:path w="9144000" h="10160">
                  <a:moveTo>
                    <a:pt x="9144000" y="2540"/>
                  </a:moveTo>
                  <a:lnTo>
                    <a:pt x="9060180" y="2540"/>
                  </a:lnTo>
                  <a:lnTo>
                    <a:pt x="9060180" y="1270"/>
                  </a:lnTo>
                  <a:lnTo>
                    <a:pt x="9057640" y="1270"/>
                  </a:lnTo>
                  <a:lnTo>
                    <a:pt x="9057640" y="2540"/>
                  </a:lnTo>
                  <a:lnTo>
                    <a:pt x="9053830" y="2540"/>
                  </a:lnTo>
                  <a:lnTo>
                    <a:pt x="9053830" y="3810"/>
                  </a:lnTo>
                  <a:lnTo>
                    <a:pt x="9050020" y="3810"/>
                  </a:lnTo>
                  <a:lnTo>
                    <a:pt x="9050020" y="5080"/>
                  </a:lnTo>
                  <a:lnTo>
                    <a:pt x="9047480" y="5080"/>
                  </a:lnTo>
                  <a:lnTo>
                    <a:pt x="9047480" y="6350"/>
                  </a:lnTo>
                  <a:lnTo>
                    <a:pt x="9043670" y="6350"/>
                  </a:lnTo>
                  <a:lnTo>
                    <a:pt x="90436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0180" y="0"/>
                  </a:lnTo>
                  <a:lnTo>
                    <a:pt x="90601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03090" y="2540"/>
                  </a:moveTo>
                  <a:lnTo>
                    <a:pt x="4399280" y="2540"/>
                  </a:lnTo>
                  <a:lnTo>
                    <a:pt x="4399280" y="1270"/>
                  </a:lnTo>
                  <a:lnTo>
                    <a:pt x="4395470" y="1270"/>
                  </a:lnTo>
                  <a:lnTo>
                    <a:pt x="4395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403090" y="3810"/>
                  </a:lnTo>
                  <a:lnTo>
                    <a:pt x="4403090" y="2540"/>
                  </a:lnTo>
                  <a:close/>
                </a:path>
                <a:path w="9144000" h="8889">
                  <a:moveTo>
                    <a:pt x="4419600" y="7620"/>
                  </a:moveTo>
                  <a:lnTo>
                    <a:pt x="4415790" y="7620"/>
                  </a:lnTo>
                  <a:lnTo>
                    <a:pt x="4415790" y="635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06900" y="5080"/>
                  </a:lnTo>
                  <a:lnTo>
                    <a:pt x="4406900" y="3810"/>
                  </a:lnTo>
                  <a:lnTo>
                    <a:pt x="4403090" y="3810"/>
                  </a:lnTo>
                  <a:lnTo>
                    <a:pt x="440309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19600" y="8890"/>
                  </a:lnTo>
                  <a:lnTo>
                    <a:pt x="441960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25890" y="5080"/>
                  </a:lnTo>
                  <a:lnTo>
                    <a:pt x="9025890" y="3810"/>
                  </a:lnTo>
                  <a:lnTo>
                    <a:pt x="9023350" y="3810"/>
                  </a:lnTo>
                  <a:lnTo>
                    <a:pt x="9023350" y="5080"/>
                  </a:lnTo>
                  <a:lnTo>
                    <a:pt x="9019540" y="5080"/>
                  </a:lnTo>
                  <a:lnTo>
                    <a:pt x="9019540" y="6350"/>
                  </a:lnTo>
                  <a:lnTo>
                    <a:pt x="9015730" y="6350"/>
                  </a:lnTo>
                  <a:lnTo>
                    <a:pt x="9015730" y="7620"/>
                  </a:lnTo>
                  <a:lnTo>
                    <a:pt x="9013190" y="7620"/>
                  </a:lnTo>
                  <a:lnTo>
                    <a:pt x="90131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3510" y="0"/>
                  </a:lnTo>
                  <a:lnTo>
                    <a:pt x="9033510" y="1270"/>
                  </a:lnTo>
                  <a:lnTo>
                    <a:pt x="9029700" y="1270"/>
                  </a:lnTo>
                  <a:lnTo>
                    <a:pt x="9029700" y="2540"/>
                  </a:lnTo>
                  <a:lnTo>
                    <a:pt x="9025890" y="2540"/>
                  </a:lnTo>
                  <a:lnTo>
                    <a:pt x="902589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4234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23410" y="1270"/>
                  </a:lnTo>
                  <a:lnTo>
                    <a:pt x="4423410" y="0"/>
                  </a:lnTo>
                  <a:close/>
                </a:path>
                <a:path w="9144000" h="9525">
                  <a:moveTo>
                    <a:pt x="4445000" y="6350"/>
                  </a:moveTo>
                  <a:lnTo>
                    <a:pt x="4439920" y="6350"/>
                  </a:lnTo>
                  <a:lnTo>
                    <a:pt x="4439920" y="5080"/>
                  </a:lnTo>
                  <a:lnTo>
                    <a:pt x="4436110" y="5080"/>
                  </a:lnTo>
                  <a:lnTo>
                    <a:pt x="4436110" y="3810"/>
                  </a:lnTo>
                  <a:lnTo>
                    <a:pt x="4432300" y="3810"/>
                  </a:lnTo>
                  <a:lnTo>
                    <a:pt x="4432300" y="2540"/>
                  </a:lnTo>
                  <a:lnTo>
                    <a:pt x="4428490" y="2540"/>
                  </a:lnTo>
                  <a:lnTo>
                    <a:pt x="4428490" y="1270"/>
                  </a:lnTo>
                  <a:lnTo>
                    <a:pt x="4423410" y="1270"/>
                  </a:lnTo>
                  <a:lnTo>
                    <a:pt x="44234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445000" y="7620"/>
                  </a:lnTo>
                  <a:lnTo>
                    <a:pt x="4445000" y="6350"/>
                  </a:lnTo>
                  <a:close/>
                </a:path>
                <a:path w="9144000" h="9525">
                  <a:moveTo>
                    <a:pt x="4448810" y="7620"/>
                  </a:moveTo>
                  <a:lnTo>
                    <a:pt x="4445000" y="7620"/>
                  </a:lnTo>
                  <a:lnTo>
                    <a:pt x="4445000" y="8902"/>
                  </a:lnTo>
                  <a:lnTo>
                    <a:pt x="4448810" y="8902"/>
                  </a:lnTo>
                  <a:lnTo>
                    <a:pt x="4448810" y="7620"/>
                  </a:lnTo>
                  <a:close/>
                </a:path>
                <a:path w="9144000" h="9525">
                  <a:moveTo>
                    <a:pt x="8992870" y="7620"/>
                  </a:moveTo>
                  <a:lnTo>
                    <a:pt x="8989060" y="7620"/>
                  </a:lnTo>
                  <a:lnTo>
                    <a:pt x="8989060" y="8902"/>
                  </a:lnTo>
                  <a:lnTo>
                    <a:pt x="8992870" y="8902"/>
                  </a:lnTo>
                  <a:lnTo>
                    <a:pt x="899287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9009380" y="2540"/>
                  </a:lnTo>
                  <a:lnTo>
                    <a:pt x="9009380" y="1270"/>
                  </a:lnTo>
                  <a:lnTo>
                    <a:pt x="9005570" y="1270"/>
                  </a:lnTo>
                  <a:lnTo>
                    <a:pt x="9005570" y="2540"/>
                  </a:lnTo>
                  <a:lnTo>
                    <a:pt x="9003030" y="2540"/>
                  </a:lnTo>
                  <a:lnTo>
                    <a:pt x="9003030" y="3810"/>
                  </a:lnTo>
                  <a:lnTo>
                    <a:pt x="8999220" y="3810"/>
                  </a:lnTo>
                  <a:lnTo>
                    <a:pt x="8999220" y="5080"/>
                  </a:lnTo>
                  <a:lnTo>
                    <a:pt x="8995410" y="5080"/>
                  </a:lnTo>
                  <a:lnTo>
                    <a:pt x="8995410" y="6350"/>
                  </a:lnTo>
                  <a:lnTo>
                    <a:pt x="8992870" y="6350"/>
                  </a:lnTo>
                  <a:lnTo>
                    <a:pt x="89928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9009380" y="0"/>
                  </a:lnTo>
                  <a:lnTo>
                    <a:pt x="90093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65320" y="3810"/>
                  </a:moveTo>
                  <a:lnTo>
                    <a:pt x="4461510" y="3810"/>
                  </a:lnTo>
                  <a:lnTo>
                    <a:pt x="4461510" y="2540"/>
                  </a:lnTo>
                  <a:lnTo>
                    <a:pt x="4457700" y="2540"/>
                  </a:lnTo>
                  <a:lnTo>
                    <a:pt x="4457700" y="1270"/>
                  </a:lnTo>
                  <a:lnTo>
                    <a:pt x="4452620" y="1270"/>
                  </a:lnTo>
                  <a:lnTo>
                    <a:pt x="4452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465320" y="5080"/>
                  </a:lnTo>
                  <a:lnTo>
                    <a:pt x="4465320" y="3810"/>
                  </a:lnTo>
                  <a:close/>
                </a:path>
                <a:path w="9144000" h="8889">
                  <a:moveTo>
                    <a:pt x="4478020" y="7620"/>
                  </a:moveTo>
                  <a:lnTo>
                    <a:pt x="4474210" y="7620"/>
                  </a:lnTo>
                  <a:lnTo>
                    <a:pt x="4474210" y="6350"/>
                  </a:lnTo>
                  <a:lnTo>
                    <a:pt x="4469130" y="6350"/>
                  </a:lnTo>
                  <a:lnTo>
                    <a:pt x="4469130" y="5080"/>
                  </a:lnTo>
                  <a:lnTo>
                    <a:pt x="4465320" y="5080"/>
                  </a:lnTo>
                  <a:lnTo>
                    <a:pt x="44653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78020" y="8890"/>
                  </a:lnTo>
                  <a:lnTo>
                    <a:pt x="44780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975090" y="6350"/>
                  </a:lnTo>
                  <a:lnTo>
                    <a:pt x="8975090" y="5080"/>
                  </a:lnTo>
                  <a:lnTo>
                    <a:pt x="8971280" y="5080"/>
                  </a:lnTo>
                  <a:lnTo>
                    <a:pt x="8971280" y="6350"/>
                  </a:lnTo>
                  <a:lnTo>
                    <a:pt x="8968740" y="6350"/>
                  </a:lnTo>
                  <a:lnTo>
                    <a:pt x="8968740" y="7620"/>
                  </a:lnTo>
                  <a:lnTo>
                    <a:pt x="8964930" y="7620"/>
                  </a:lnTo>
                  <a:lnTo>
                    <a:pt x="89649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85250" y="0"/>
                  </a:lnTo>
                  <a:lnTo>
                    <a:pt x="8985250" y="1270"/>
                  </a:lnTo>
                  <a:lnTo>
                    <a:pt x="8981440" y="1270"/>
                  </a:lnTo>
                  <a:lnTo>
                    <a:pt x="8981440" y="2540"/>
                  </a:lnTo>
                  <a:lnTo>
                    <a:pt x="8978900" y="2540"/>
                  </a:lnTo>
                  <a:lnTo>
                    <a:pt x="8978900" y="3810"/>
                  </a:lnTo>
                  <a:lnTo>
                    <a:pt x="8975090" y="3810"/>
                  </a:lnTo>
                  <a:lnTo>
                    <a:pt x="89750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85640" y="1270"/>
                  </a:moveTo>
                  <a:lnTo>
                    <a:pt x="4481830" y="1270"/>
                  </a:lnTo>
                  <a:lnTo>
                    <a:pt x="4481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485640" y="2540"/>
                  </a:lnTo>
                  <a:lnTo>
                    <a:pt x="4485640" y="1270"/>
                  </a:lnTo>
                  <a:close/>
                </a:path>
                <a:path w="9144000" h="8889">
                  <a:moveTo>
                    <a:pt x="4509770" y="7620"/>
                  </a:moveTo>
                  <a:lnTo>
                    <a:pt x="4504690" y="7620"/>
                  </a:lnTo>
                  <a:lnTo>
                    <a:pt x="4504690" y="6350"/>
                  </a:lnTo>
                  <a:lnTo>
                    <a:pt x="4499610" y="6350"/>
                  </a:lnTo>
                  <a:lnTo>
                    <a:pt x="4499610" y="5080"/>
                  </a:lnTo>
                  <a:lnTo>
                    <a:pt x="4495800" y="5080"/>
                  </a:lnTo>
                  <a:lnTo>
                    <a:pt x="4495800" y="3810"/>
                  </a:lnTo>
                  <a:lnTo>
                    <a:pt x="4490720" y="3810"/>
                  </a:lnTo>
                  <a:lnTo>
                    <a:pt x="4490720" y="2540"/>
                  </a:lnTo>
                  <a:lnTo>
                    <a:pt x="4485640" y="2540"/>
                  </a:lnTo>
                  <a:lnTo>
                    <a:pt x="44856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09770" y="8890"/>
                  </a:lnTo>
                  <a:lnTo>
                    <a:pt x="45097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58580" y="3810"/>
                  </a:lnTo>
                  <a:lnTo>
                    <a:pt x="8958580" y="2540"/>
                  </a:lnTo>
                  <a:lnTo>
                    <a:pt x="8954770" y="2540"/>
                  </a:lnTo>
                  <a:lnTo>
                    <a:pt x="8954770" y="3810"/>
                  </a:lnTo>
                  <a:lnTo>
                    <a:pt x="8950960" y="3810"/>
                  </a:lnTo>
                  <a:lnTo>
                    <a:pt x="8950960" y="5080"/>
                  </a:lnTo>
                  <a:lnTo>
                    <a:pt x="8947150" y="5080"/>
                  </a:lnTo>
                  <a:lnTo>
                    <a:pt x="8947150" y="6350"/>
                  </a:lnTo>
                  <a:lnTo>
                    <a:pt x="8944610" y="6350"/>
                  </a:lnTo>
                  <a:lnTo>
                    <a:pt x="8944610" y="7620"/>
                  </a:lnTo>
                  <a:lnTo>
                    <a:pt x="8940800" y="7620"/>
                  </a:lnTo>
                  <a:lnTo>
                    <a:pt x="89408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61120" y="0"/>
                  </a:lnTo>
                  <a:lnTo>
                    <a:pt x="8961120" y="1270"/>
                  </a:lnTo>
                  <a:lnTo>
                    <a:pt x="8958580" y="1270"/>
                  </a:lnTo>
                  <a:lnTo>
                    <a:pt x="895858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35170" y="5080"/>
                  </a:moveTo>
                  <a:lnTo>
                    <a:pt x="4530090" y="5080"/>
                  </a:lnTo>
                  <a:lnTo>
                    <a:pt x="4530090" y="3810"/>
                  </a:lnTo>
                  <a:lnTo>
                    <a:pt x="4525010" y="3810"/>
                  </a:lnTo>
                  <a:lnTo>
                    <a:pt x="4525010" y="2540"/>
                  </a:lnTo>
                  <a:lnTo>
                    <a:pt x="4519930" y="2540"/>
                  </a:lnTo>
                  <a:lnTo>
                    <a:pt x="4519930" y="1270"/>
                  </a:lnTo>
                  <a:lnTo>
                    <a:pt x="4514850" y="1270"/>
                  </a:lnTo>
                  <a:lnTo>
                    <a:pt x="4514850" y="0"/>
                  </a:lnTo>
                  <a:lnTo>
                    <a:pt x="4509770" y="0"/>
                  </a:lnTo>
                  <a:lnTo>
                    <a:pt x="45097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535170" y="6350"/>
                  </a:lnTo>
                  <a:lnTo>
                    <a:pt x="4535170" y="5080"/>
                  </a:lnTo>
                  <a:close/>
                </a:path>
                <a:path w="9144000" h="10160">
                  <a:moveTo>
                    <a:pt x="4550410" y="8890"/>
                  </a:moveTo>
                  <a:lnTo>
                    <a:pt x="4545330" y="8890"/>
                  </a:lnTo>
                  <a:lnTo>
                    <a:pt x="4545330" y="7620"/>
                  </a:lnTo>
                  <a:lnTo>
                    <a:pt x="4540250" y="7620"/>
                  </a:lnTo>
                  <a:lnTo>
                    <a:pt x="4540250" y="6350"/>
                  </a:lnTo>
                  <a:lnTo>
                    <a:pt x="4535170" y="6350"/>
                  </a:lnTo>
                  <a:lnTo>
                    <a:pt x="45351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50410" y="10160"/>
                  </a:lnTo>
                  <a:lnTo>
                    <a:pt x="4550410" y="8890"/>
                  </a:lnTo>
                  <a:close/>
                </a:path>
                <a:path w="9144000" h="10160">
                  <a:moveTo>
                    <a:pt x="9144000" y="7620"/>
                  </a:moveTo>
                  <a:lnTo>
                    <a:pt x="8924290" y="7620"/>
                  </a:lnTo>
                  <a:lnTo>
                    <a:pt x="8924290" y="6350"/>
                  </a:lnTo>
                  <a:lnTo>
                    <a:pt x="8920480" y="6350"/>
                  </a:lnTo>
                  <a:lnTo>
                    <a:pt x="8920480" y="7620"/>
                  </a:lnTo>
                  <a:lnTo>
                    <a:pt x="8916670" y="7620"/>
                  </a:lnTo>
                  <a:lnTo>
                    <a:pt x="8916670" y="8890"/>
                  </a:lnTo>
                  <a:lnTo>
                    <a:pt x="8912860" y="8890"/>
                  </a:lnTo>
                  <a:lnTo>
                    <a:pt x="891286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close/>
                </a:path>
                <a:path w="9144000" h="10160">
                  <a:moveTo>
                    <a:pt x="9144000" y="1270"/>
                  </a:moveTo>
                  <a:lnTo>
                    <a:pt x="8940800" y="1270"/>
                  </a:lnTo>
                  <a:lnTo>
                    <a:pt x="8940800" y="0"/>
                  </a:lnTo>
                  <a:lnTo>
                    <a:pt x="8936990" y="0"/>
                  </a:lnTo>
                  <a:lnTo>
                    <a:pt x="8936990" y="1270"/>
                  </a:lnTo>
                  <a:lnTo>
                    <a:pt x="8934450" y="1270"/>
                  </a:lnTo>
                  <a:lnTo>
                    <a:pt x="8934450" y="2540"/>
                  </a:lnTo>
                  <a:lnTo>
                    <a:pt x="8930640" y="2540"/>
                  </a:lnTo>
                  <a:lnTo>
                    <a:pt x="8930640" y="3810"/>
                  </a:lnTo>
                  <a:lnTo>
                    <a:pt x="8926830" y="3810"/>
                  </a:lnTo>
                  <a:lnTo>
                    <a:pt x="8926830" y="5080"/>
                  </a:lnTo>
                  <a:lnTo>
                    <a:pt x="8924290" y="5080"/>
                  </a:lnTo>
                  <a:lnTo>
                    <a:pt x="892429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60570" y="1270"/>
                  </a:moveTo>
                  <a:lnTo>
                    <a:pt x="4555490" y="1270"/>
                  </a:lnTo>
                  <a:lnTo>
                    <a:pt x="4555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560570" y="2540"/>
                  </a:lnTo>
                  <a:lnTo>
                    <a:pt x="4560570" y="1270"/>
                  </a:lnTo>
                  <a:close/>
                </a:path>
                <a:path w="9144000" h="8889">
                  <a:moveTo>
                    <a:pt x="4585970" y="7620"/>
                  </a:moveTo>
                  <a:lnTo>
                    <a:pt x="4580890" y="7620"/>
                  </a:lnTo>
                  <a:lnTo>
                    <a:pt x="4580890" y="6350"/>
                  </a:lnTo>
                  <a:lnTo>
                    <a:pt x="4575810" y="6350"/>
                  </a:lnTo>
                  <a:lnTo>
                    <a:pt x="4575810" y="5080"/>
                  </a:lnTo>
                  <a:lnTo>
                    <a:pt x="4570730" y="5080"/>
                  </a:lnTo>
                  <a:lnTo>
                    <a:pt x="4570730" y="3810"/>
                  </a:lnTo>
                  <a:lnTo>
                    <a:pt x="4565650" y="3810"/>
                  </a:lnTo>
                  <a:lnTo>
                    <a:pt x="4565650" y="2540"/>
                  </a:lnTo>
                  <a:lnTo>
                    <a:pt x="4560570" y="2540"/>
                  </a:lnTo>
                  <a:lnTo>
                    <a:pt x="45605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85970" y="8890"/>
                  </a:lnTo>
                  <a:lnTo>
                    <a:pt x="45859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06510" y="3810"/>
                  </a:lnTo>
                  <a:lnTo>
                    <a:pt x="8906510" y="2540"/>
                  </a:lnTo>
                  <a:lnTo>
                    <a:pt x="8902700" y="2540"/>
                  </a:lnTo>
                  <a:lnTo>
                    <a:pt x="8902700" y="3810"/>
                  </a:lnTo>
                  <a:lnTo>
                    <a:pt x="8900160" y="3810"/>
                  </a:lnTo>
                  <a:lnTo>
                    <a:pt x="8900160" y="5080"/>
                  </a:lnTo>
                  <a:lnTo>
                    <a:pt x="8896350" y="5080"/>
                  </a:lnTo>
                  <a:lnTo>
                    <a:pt x="8896350" y="6350"/>
                  </a:lnTo>
                  <a:lnTo>
                    <a:pt x="8892540" y="6350"/>
                  </a:lnTo>
                  <a:lnTo>
                    <a:pt x="8892540" y="7620"/>
                  </a:lnTo>
                  <a:lnTo>
                    <a:pt x="8890000" y="7620"/>
                  </a:lnTo>
                  <a:lnTo>
                    <a:pt x="88900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0320" y="0"/>
                  </a:lnTo>
                  <a:lnTo>
                    <a:pt x="8910320" y="1270"/>
                  </a:lnTo>
                  <a:lnTo>
                    <a:pt x="8906510" y="1270"/>
                  </a:lnTo>
                  <a:lnTo>
                    <a:pt x="890651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12640" y="5080"/>
                  </a:moveTo>
                  <a:lnTo>
                    <a:pt x="4607560" y="5080"/>
                  </a:lnTo>
                  <a:lnTo>
                    <a:pt x="4607560" y="3810"/>
                  </a:lnTo>
                  <a:lnTo>
                    <a:pt x="4602480" y="3810"/>
                  </a:lnTo>
                  <a:lnTo>
                    <a:pt x="4602480" y="2540"/>
                  </a:lnTo>
                  <a:lnTo>
                    <a:pt x="4597400" y="2540"/>
                  </a:lnTo>
                  <a:lnTo>
                    <a:pt x="4597400" y="1270"/>
                  </a:lnTo>
                  <a:lnTo>
                    <a:pt x="4591050" y="1270"/>
                  </a:lnTo>
                  <a:lnTo>
                    <a:pt x="4591050" y="0"/>
                  </a:lnTo>
                  <a:lnTo>
                    <a:pt x="4585970" y="0"/>
                  </a:lnTo>
                  <a:lnTo>
                    <a:pt x="45859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612640" y="6350"/>
                  </a:lnTo>
                  <a:lnTo>
                    <a:pt x="4612640" y="5080"/>
                  </a:lnTo>
                  <a:close/>
                </a:path>
                <a:path w="9144000" h="8889">
                  <a:moveTo>
                    <a:pt x="4622800" y="7632"/>
                  </a:moveTo>
                  <a:lnTo>
                    <a:pt x="4617720" y="7632"/>
                  </a:lnTo>
                  <a:lnTo>
                    <a:pt x="4617720" y="6350"/>
                  </a:lnTo>
                  <a:lnTo>
                    <a:pt x="4612640" y="6350"/>
                  </a:lnTo>
                  <a:lnTo>
                    <a:pt x="46126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622800" y="8890"/>
                  </a:lnTo>
                  <a:lnTo>
                    <a:pt x="4622800" y="7632"/>
                  </a:lnTo>
                  <a:close/>
                </a:path>
                <a:path w="9144000" h="8889">
                  <a:moveTo>
                    <a:pt x="9144000" y="7632"/>
                  </a:moveTo>
                  <a:lnTo>
                    <a:pt x="8872220" y="7632"/>
                  </a:lnTo>
                  <a:lnTo>
                    <a:pt x="8872220" y="6350"/>
                  </a:lnTo>
                  <a:lnTo>
                    <a:pt x="8868410" y="6350"/>
                  </a:lnTo>
                  <a:lnTo>
                    <a:pt x="8868410" y="7632"/>
                  </a:lnTo>
                  <a:lnTo>
                    <a:pt x="8865870" y="7632"/>
                  </a:lnTo>
                  <a:lnTo>
                    <a:pt x="886587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89">
                  <a:moveTo>
                    <a:pt x="9144000" y="1270"/>
                  </a:moveTo>
                  <a:lnTo>
                    <a:pt x="8890000" y="1270"/>
                  </a:lnTo>
                  <a:lnTo>
                    <a:pt x="8890000" y="0"/>
                  </a:lnTo>
                  <a:lnTo>
                    <a:pt x="8886190" y="0"/>
                  </a:lnTo>
                  <a:lnTo>
                    <a:pt x="8886190" y="1270"/>
                  </a:lnTo>
                  <a:lnTo>
                    <a:pt x="8882380" y="1270"/>
                  </a:lnTo>
                  <a:lnTo>
                    <a:pt x="8882380" y="2540"/>
                  </a:lnTo>
                  <a:lnTo>
                    <a:pt x="8879840" y="2540"/>
                  </a:lnTo>
                  <a:lnTo>
                    <a:pt x="8879840" y="3810"/>
                  </a:lnTo>
                  <a:lnTo>
                    <a:pt x="8876030" y="3810"/>
                  </a:lnTo>
                  <a:lnTo>
                    <a:pt x="8876030" y="5080"/>
                  </a:lnTo>
                  <a:lnTo>
                    <a:pt x="8872220" y="5080"/>
                  </a:lnTo>
                  <a:lnTo>
                    <a:pt x="887222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B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38040" y="2540"/>
                  </a:moveTo>
                  <a:lnTo>
                    <a:pt x="4632960" y="2540"/>
                  </a:lnTo>
                  <a:lnTo>
                    <a:pt x="4632960" y="1270"/>
                  </a:lnTo>
                  <a:lnTo>
                    <a:pt x="4627880" y="1270"/>
                  </a:lnTo>
                  <a:lnTo>
                    <a:pt x="4627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638040" y="3810"/>
                  </a:lnTo>
                  <a:lnTo>
                    <a:pt x="4638040" y="2540"/>
                  </a:lnTo>
                  <a:close/>
                </a:path>
                <a:path w="9144000" h="8889">
                  <a:moveTo>
                    <a:pt x="4658360" y="7620"/>
                  </a:moveTo>
                  <a:lnTo>
                    <a:pt x="4653280" y="7620"/>
                  </a:lnTo>
                  <a:lnTo>
                    <a:pt x="4653280" y="6350"/>
                  </a:lnTo>
                  <a:lnTo>
                    <a:pt x="4648200" y="6350"/>
                  </a:lnTo>
                  <a:lnTo>
                    <a:pt x="4648200" y="5080"/>
                  </a:lnTo>
                  <a:lnTo>
                    <a:pt x="4643120" y="5080"/>
                  </a:lnTo>
                  <a:lnTo>
                    <a:pt x="4643120" y="3810"/>
                  </a:lnTo>
                  <a:lnTo>
                    <a:pt x="4638040" y="3810"/>
                  </a:lnTo>
                  <a:lnTo>
                    <a:pt x="46380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658360" y="8890"/>
                  </a:lnTo>
                  <a:lnTo>
                    <a:pt x="465836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855710" y="5080"/>
                  </a:lnTo>
                  <a:lnTo>
                    <a:pt x="8855710" y="3810"/>
                  </a:lnTo>
                  <a:lnTo>
                    <a:pt x="8851900" y="3810"/>
                  </a:lnTo>
                  <a:lnTo>
                    <a:pt x="8851900" y="5080"/>
                  </a:lnTo>
                  <a:lnTo>
                    <a:pt x="8848090" y="5080"/>
                  </a:lnTo>
                  <a:lnTo>
                    <a:pt x="8848090" y="6350"/>
                  </a:lnTo>
                  <a:lnTo>
                    <a:pt x="8845550" y="6350"/>
                  </a:lnTo>
                  <a:lnTo>
                    <a:pt x="8845550" y="7620"/>
                  </a:lnTo>
                  <a:lnTo>
                    <a:pt x="8841740" y="7620"/>
                  </a:lnTo>
                  <a:lnTo>
                    <a:pt x="88417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862060" y="0"/>
                  </a:lnTo>
                  <a:lnTo>
                    <a:pt x="8862060" y="1270"/>
                  </a:lnTo>
                  <a:lnTo>
                    <a:pt x="8858250" y="1270"/>
                  </a:lnTo>
                  <a:lnTo>
                    <a:pt x="8858250" y="2540"/>
                  </a:lnTo>
                  <a:lnTo>
                    <a:pt x="8855710" y="2540"/>
                  </a:lnTo>
                  <a:lnTo>
                    <a:pt x="88557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C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63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663440" y="1270"/>
                  </a:lnTo>
                  <a:lnTo>
                    <a:pt x="4663440" y="0"/>
                  </a:lnTo>
                  <a:close/>
                </a:path>
                <a:path w="9144000" h="9525">
                  <a:moveTo>
                    <a:pt x="4688840" y="6350"/>
                  </a:moveTo>
                  <a:lnTo>
                    <a:pt x="4683760" y="6350"/>
                  </a:lnTo>
                  <a:lnTo>
                    <a:pt x="4683760" y="5080"/>
                  </a:lnTo>
                  <a:lnTo>
                    <a:pt x="4678680" y="5080"/>
                  </a:lnTo>
                  <a:lnTo>
                    <a:pt x="4678680" y="3810"/>
                  </a:lnTo>
                  <a:lnTo>
                    <a:pt x="4673600" y="3810"/>
                  </a:lnTo>
                  <a:lnTo>
                    <a:pt x="4673600" y="2540"/>
                  </a:lnTo>
                  <a:lnTo>
                    <a:pt x="4668520" y="2540"/>
                  </a:lnTo>
                  <a:lnTo>
                    <a:pt x="4668520" y="1270"/>
                  </a:lnTo>
                  <a:lnTo>
                    <a:pt x="4663440" y="1270"/>
                  </a:lnTo>
                  <a:lnTo>
                    <a:pt x="46634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688840" y="7620"/>
                  </a:lnTo>
                  <a:lnTo>
                    <a:pt x="4688840" y="6350"/>
                  </a:lnTo>
                  <a:close/>
                </a:path>
                <a:path w="9144000" h="9525">
                  <a:moveTo>
                    <a:pt x="4695190" y="7620"/>
                  </a:moveTo>
                  <a:lnTo>
                    <a:pt x="4688840" y="7620"/>
                  </a:lnTo>
                  <a:lnTo>
                    <a:pt x="4688840" y="8902"/>
                  </a:lnTo>
                  <a:lnTo>
                    <a:pt x="4695190" y="8902"/>
                  </a:lnTo>
                  <a:lnTo>
                    <a:pt x="4695190" y="7620"/>
                  </a:lnTo>
                  <a:close/>
                </a:path>
                <a:path w="9144000" h="9525">
                  <a:moveTo>
                    <a:pt x="8821420" y="7620"/>
                  </a:moveTo>
                  <a:lnTo>
                    <a:pt x="8817610" y="7620"/>
                  </a:lnTo>
                  <a:lnTo>
                    <a:pt x="8817610" y="8902"/>
                  </a:lnTo>
                  <a:lnTo>
                    <a:pt x="8821420" y="8902"/>
                  </a:lnTo>
                  <a:lnTo>
                    <a:pt x="882142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837930" y="2540"/>
                  </a:lnTo>
                  <a:lnTo>
                    <a:pt x="8837930" y="1270"/>
                  </a:lnTo>
                  <a:lnTo>
                    <a:pt x="8834120" y="1270"/>
                  </a:lnTo>
                  <a:lnTo>
                    <a:pt x="8834120" y="2540"/>
                  </a:lnTo>
                  <a:lnTo>
                    <a:pt x="8831580" y="2540"/>
                  </a:lnTo>
                  <a:lnTo>
                    <a:pt x="8831580" y="3810"/>
                  </a:lnTo>
                  <a:lnTo>
                    <a:pt x="8827770" y="3810"/>
                  </a:lnTo>
                  <a:lnTo>
                    <a:pt x="8827770" y="5080"/>
                  </a:lnTo>
                  <a:lnTo>
                    <a:pt x="8823960" y="5080"/>
                  </a:lnTo>
                  <a:lnTo>
                    <a:pt x="8823960" y="6350"/>
                  </a:lnTo>
                  <a:lnTo>
                    <a:pt x="8821420" y="6350"/>
                  </a:lnTo>
                  <a:lnTo>
                    <a:pt x="882142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837930" y="0"/>
                  </a:lnTo>
                  <a:lnTo>
                    <a:pt x="883793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15510" y="3810"/>
                  </a:moveTo>
                  <a:lnTo>
                    <a:pt x="4710430" y="3810"/>
                  </a:lnTo>
                  <a:lnTo>
                    <a:pt x="4710430" y="2540"/>
                  </a:lnTo>
                  <a:lnTo>
                    <a:pt x="4705350" y="2540"/>
                  </a:lnTo>
                  <a:lnTo>
                    <a:pt x="4705350" y="1270"/>
                  </a:lnTo>
                  <a:lnTo>
                    <a:pt x="4700270" y="1270"/>
                  </a:lnTo>
                  <a:lnTo>
                    <a:pt x="4700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15510" y="5080"/>
                  </a:lnTo>
                  <a:lnTo>
                    <a:pt x="4715510" y="3810"/>
                  </a:lnTo>
                  <a:close/>
                </a:path>
                <a:path w="9144000" h="10160">
                  <a:moveTo>
                    <a:pt x="4735830" y="8890"/>
                  </a:moveTo>
                  <a:lnTo>
                    <a:pt x="4730750" y="8890"/>
                  </a:lnTo>
                  <a:lnTo>
                    <a:pt x="4730750" y="7620"/>
                  </a:lnTo>
                  <a:lnTo>
                    <a:pt x="4725670" y="7620"/>
                  </a:lnTo>
                  <a:lnTo>
                    <a:pt x="4725670" y="6350"/>
                  </a:lnTo>
                  <a:lnTo>
                    <a:pt x="4720590" y="6350"/>
                  </a:lnTo>
                  <a:lnTo>
                    <a:pt x="4720590" y="5092"/>
                  </a:lnTo>
                  <a:lnTo>
                    <a:pt x="4715510" y="5092"/>
                  </a:lnTo>
                  <a:lnTo>
                    <a:pt x="47155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735830" y="10160"/>
                  </a:lnTo>
                  <a:lnTo>
                    <a:pt x="4735830" y="8890"/>
                  </a:lnTo>
                  <a:close/>
                </a:path>
                <a:path w="9144000" h="10160">
                  <a:moveTo>
                    <a:pt x="9144000" y="6350"/>
                  </a:moveTo>
                  <a:lnTo>
                    <a:pt x="8803640" y="6350"/>
                  </a:lnTo>
                  <a:lnTo>
                    <a:pt x="8803640" y="5092"/>
                  </a:lnTo>
                  <a:lnTo>
                    <a:pt x="8801100" y="5092"/>
                  </a:lnTo>
                  <a:lnTo>
                    <a:pt x="8801100" y="6350"/>
                  </a:lnTo>
                  <a:lnTo>
                    <a:pt x="8797290" y="6350"/>
                  </a:lnTo>
                  <a:lnTo>
                    <a:pt x="8797290" y="7620"/>
                  </a:lnTo>
                  <a:lnTo>
                    <a:pt x="8793480" y="7620"/>
                  </a:lnTo>
                  <a:lnTo>
                    <a:pt x="8793480" y="8890"/>
                  </a:lnTo>
                  <a:lnTo>
                    <a:pt x="8789670" y="8890"/>
                  </a:lnTo>
                  <a:lnTo>
                    <a:pt x="878967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3800" y="0"/>
                  </a:lnTo>
                  <a:lnTo>
                    <a:pt x="8813800" y="1270"/>
                  </a:lnTo>
                  <a:lnTo>
                    <a:pt x="8811260" y="1270"/>
                  </a:lnTo>
                  <a:lnTo>
                    <a:pt x="8811260" y="2540"/>
                  </a:lnTo>
                  <a:lnTo>
                    <a:pt x="8807450" y="2540"/>
                  </a:lnTo>
                  <a:lnTo>
                    <a:pt x="8807450" y="3810"/>
                  </a:lnTo>
                  <a:lnTo>
                    <a:pt x="8803640" y="3810"/>
                  </a:lnTo>
                  <a:lnTo>
                    <a:pt x="880364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74091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740910" y="1282"/>
                  </a:lnTo>
                  <a:lnTo>
                    <a:pt x="4740910" y="0"/>
                  </a:lnTo>
                  <a:close/>
                </a:path>
                <a:path w="9144000" h="9525">
                  <a:moveTo>
                    <a:pt x="4766310" y="6350"/>
                  </a:moveTo>
                  <a:lnTo>
                    <a:pt x="4761230" y="6350"/>
                  </a:lnTo>
                  <a:lnTo>
                    <a:pt x="4761230" y="5080"/>
                  </a:lnTo>
                  <a:lnTo>
                    <a:pt x="4756150" y="5080"/>
                  </a:lnTo>
                  <a:lnTo>
                    <a:pt x="4756150" y="3810"/>
                  </a:lnTo>
                  <a:lnTo>
                    <a:pt x="4751070" y="3810"/>
                  </a:lnTo>
                  <a:lnTo>
                    <a:pt x="4751070" y="2540"/>
                  </a:lnTo>
                  <a:lnTo>
                    <a:pt x="4745990" y="2540"/>
                  </a:lnTo>
                  <a:lnTo>
                    <a:pt x="4745990" y="1282"/>
                  </a:lnTo>
                  <a:lnTo>
                    <a:pt x="4740910" y="1282"/>
                  </a:lnTo>
                  <a:lnTo>
                    <a:pt x="47409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766310" y="7620"/>
                  </a:lnTo>
                  <a:lnTo>
                    <a:pt x="4766310" y="6350"/>
                  </a:lnTo>
                  <a:close/>
                </a:path>
                <a:path w="9144000" h="9525">
                  <a:moveTo>
                    <a:pt x="4771390" y="7632"/>
                  </a:moveTo>
                  <a:lnTo>
                    <a:pt x="4766310" y="7632"/>
                  </a:lnTo>
                  <a:lnTo>
                    <a:pt x="4766310" y="8902"/>
                  </a:lnTo>
                  <a:lnTo>
                    <a:pt x="4771390" y="8902"/>
                  </a:lnTo>
                  <a:lnTo>
                    <a:pt x="4771390" y="7632"/>
                  </a:lnTo>
                  <a:close/>
                </a:path>
                <a:path w="9144000" h="9525">
                  <a:moveTo>
                    <a:pt x="8769350" y="7632"/>
                  </a:moveTo>
                  <a:lnTo>
                    <a:pt x="8766810" y="7632"/>
                  </a:lnTo>
                  <a:lnTo>
                    <a:pt x="8766810" y="8902"/>
                  </a:lnTo>
                  <a:lnTo>
                    <a:pt x="8769350" y="8902"/>
                  </a:lnTo>
                  <a:lnTo>
                    <a:pt x="876935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787130" y="2540"/>
                  </a:lnTo>
                  <a:lnTo>
                    <a:pt x="8787130" y="1282"/>
                  </a:lnTo>
                  <a:lnTo>
                    <a:pt x="8783320" y="1282"/>
                  </a:lnTo>
                  <a:lnTo>
                    <a:pt x="8783320" y="2540"/>
                  </a:lnTo>
                  <a:lnTo>
                    <a:pt x="8779510" y="2540"/>
                  </a:lnTo>
                  <a:lnTo>
                    <a:pt x="8779510" y="3810"/>
                  </a:lnTo>
                  <a:lnTo>
                    <a:pt x="8776970" y="3810"/>
                  </a:lnTo>
                  <a:lnTo>
                    <a:pt x="8776970" y="5080"/>
                  </a:lnTo>
                  <a:lnTo>
                    <a:pt x="8773160" y="5080"/>
                  </a:lnTo>
                  <a:lnTo>
                    <a:pt x="8773160" y="6350"/>
                  </a:lnTo>
                  <a:lnTo>
                    <a:pt x="8769350" y="6350"/>
                  </a:lnTo>
                  <a:lnTo>
                    <a:pt x="876935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87130" y="0"/>
                  </a:lnTo>
                  <a:lnTo>
                    <a:pt x="878713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92980" y="3810"/>
                  </a:moveTo>
                  <a:lnTo>
                    <a:pt x="4786630" y="3810"/>
                  </a:lnTo>
                  <a:lnTo>
                    <a:pt x="4786630" y="2540"/>
                  </a:lnTo>
                  <a:lnTo>
                    <a:pt x="4781550" y="2540"/>
                  </a:lnTo>
                  <a:lnTo>
                    <a:pt x="4781550" y="1270"/>
                  </a:lnTo>
                  <a:lnTo>
                    <a:pt x="4776470" y="1270"/>
                  </a:lnTo>
                  <a:lnTo>
                    <a:pt x="4776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92980" y="5080"/>
                  </a:lnTo>
                  <a:lnTo>
                    <a:pt x="4792980" y="3810"/>
                  </a:lnTo>
                  <a:close/>
                </a:path>
                <a:path w="9144000" h="8889">
                  <a:moveTo>
                    <a:pt x="4808220" y="7620"/>
                  </a:moveTo>
                  <a:lnTo>
                    <a:pt x="4803140" y="7620"/>
                  </a:lnTo>
                  <a:lnTo>
                    <a:pt x="4803140" y="6350"/>
                  </a:lnTo>
                  <a:lnTo>
                    <a:pt x="4798060" y="6350"/>
                  </a:lnTo>
                  <a:lnTo>
                    <a:pt x="4798060" y="5092"/>
                  </a:lnTo>
                  <a:lnTo>
                    <a:pt x="4792980" y="5092"/>
                  </a:lnTo>
                  <a:lnTo>
                    <a:pt x="479298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08220" y="8890"/>
                  </a:lnTo>
                  <a:lnTo>
                    <a:pt x="48082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751570" y="6350"/>
                  </a:lnTo>
                  <a:lnTo>
                    <a:pt x="8751570" y="5092"/>
                  </a:lnTo>
                  <a:lnTo>
                    <a:pt x="8747760" y="5092"/>
                  </a:lnTo>
                  <a:lnTo>
                    <a:pt x="8747760" y="6350"/>
                  </a:lnTo>
                  <a:lnTo>
                    <a:pt x="8743950" y="6350"/>
                  </a:lnTo>
                  <a:lnTo>
                    <a:pt x="8743950" y="7620"/>
                  </a:lnTo>
                  <a:lnTo>
                    <a:pt x="8740140" y="7620"/>
                  </a:lnTo>
                  <a:lnTo>
                    <a:pt x="87401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63000" y="0"/>
                  </a:lnTo>
                  <a:lnTo>
                    <a:pt x="8763000" y="1270"/>
                  </a:lnTo>
                  <a:lnTo>
                    <a:pt x="8760460" y="1270"/>
                  </a:lnTo>
                  <a:lnTo>
                    <a:pt x="8760460" y="2540"/>
                  </a:lnTo>
                  <a:lnTo>
                    <a:pt x="8755380" y="2540"/>
                  </a:lnTo>
                  <a:lnTo>
                    <a:pt x="8755380" y="3810"/>
                  </a:lnTo>
                  <a:lnTo>
                    <a:pt x="8751570" y="3810"/>
                  </a:lnTo>
                  <a:lnTo>
                    <a:pt x="875157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18380" y="1270"/>
                  </a:moveTo>
                  <a:lnTo>
                    <a:pt x="4813300" y="1270"/>
                  </a:lnTo>
                  <a:lnTo>
                    <a:pt x="4813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818380" y="2540"/>
                  </a:lnTo>
                  <a:lnTo>
                    <a:pt x="4818380" y="1270"/>
                  </a:lnTo>
                  <a:close/>
                </a:path>
                <a:path w="9144000" h="8889">
                  <a:moveTo>
                    <a:pt x="4843780" y="7620"/>
                  </a:moveTo>
                  <a:lnTo>
                    <a:pt x="4838700" y="7620"/>
                  </a:lnTo>
                  <a:lnTo>
                    <a:pt x="4838700" y="6350"/>
                  </a:lnTo>
                  <a:lnTo>
                    <a:pt x="4833620" y="6350"/>
                  </a:lnTo>
                  <a:lnTo>
                    <a:pt x="4833620" y="5080"/>
                  </a:lnTo>
                  <a:lnTo>
                    <a:pt x="4828540" y="5080"/>
                  </a:lnTo>
                  <a:lnTo>
                    <a:pt x="4828540" y="3810"/>
                  </a:lnTo>
                  <a:lnTo>
                    <a:pt x="4823460" y="3810"/>
                  </a:lnTo>
                  <a:lnTo>
                    <a:pt x="4823460" y="2552"/>
                  </a:lnTo>
                  <a:lnTo>
                    <a:pt x="4818380" y="2552"/>
                  </a:lnTo>
                  <a:lnTo>
                    <a:pt x="481838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43780" y="8890"/>
                  </a:lnTo>
                  <a:lnTo>
                    <a:pt x="484378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731250" y="3810"/>
                  </a:lnTo>
                  <a:lnTo>
                    <a:pt x="8731250" y="2552"/>
                  </a:lnTo>
                  <a:lnTo>
                    <a:pt x="8727440" y="2552"/>
                  </a:lnTo>
                  <a:lnTo>
                    <a:pt x="8727440" y="3810"/>
                  </a:lnTo>
                  <a:lnTo>
                    <a:pt x="8723630" y="3810"/>
                  </a:lnTo>
                  <a:lnTo>
                    <a:pt x="8723630" y="5080"/>
                  </a:lnTo>
                  <a:lnTo>
                    <a:pt x="8719820" y="5080"/>
                  </a:lnTo>
                  <a:lnTo>
                    <a:pt x="8719820" y="6350"/>
                  </a:lnTo>
                  <a:lnTo>
                    <a:pt x="8716010" y="6350"/>
                  </a:lnTo>
                  <a:lnTo>
                    <a:pt x="8716010" y="7620"/>
                  </a:lnTo>
                  <a:lnTo>
                    <a:pt x="8712200" y="7620"/>
                  </a:lnTo>
                  <a:lnTo>
                    <a:pt x="87122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35060" y="0"/>
                  </a:lnTo>
                  <a:lnTo>
                    <a:pt x="8735060" y="1270"/>
                  </a:lnTo>
                  <a:lnTo>
                    <a:pt x="8731250" y="1270"/>
                  </a:lnTo>
                  <a:lnTo>
                    <a:pt x="873125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69180" y="5067"/>
                  </a:moveTo>
                  <a:lnTo>
                    <a:pt x="4864100" y="5067"/>
                  </a:lnTo>
                  <a:lnTo>
                    <a:pt x="4864100" y="3797"/>
                  </a:lnTo>
                  <a:lnTo>
                    <a:pt x="4859020" y="3797"/>
                  </a:lnTo>
                  <a:lnTo>
                    <a:pt x="4859020" y="2527"/>
                  </a:lnTo>
                  <a:lnTo>
                    <a:pt x="4853940" y="2527"/>
                  </a:lnTo>
                  <a:lnTo>
                    <a:pt x="4853940" y="1257"/>
                  </a:lnTo>
                  <a:lnTo>
                    <a:pt x="4848860" y="1257"/>
                  </a:lnTo>
                  <a:lnTo>
                    <a:pt x="4848860" y="0"/>
                  </a:lnTo>
                  <a:lnTo>
                    <a:pt x="4843780" y="0"/>
                  </a:lnTo>
                  <a:lnTo>
                    <a:pt x="484378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869180" y="6337"/>
                  </a:lnTo>
                  <a:lnTo>
                    <a:pt x="4869180" y="5067"/>
                  </a:lnTo>
                  <a:close/>
                </a:path>
                <a:path w="9144000" h="8889">
                  <a:moveTo>
                    <a:pt x="4879340" y="7620"/>
                  </a:moveTo>
                  <a:lnTo>
                    <a:pt x="4874260" y="7620"/>
                  </a:lnTo>
                  <a:lnTo>
                    <a:pt x="4874260" y="6350"/>
                  </a:lnTo>
                  <a:lnTo>
                    <a:pt x="4869180" y="6350"/>
                  </a:lnTo>
                  <a:lnTo>
                    <a:pt x="486918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879327" y="8877"/>
                  </a:lnTo>
                  <a:lnTo>
                    <a:pt x="487934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93150" y="7620"/>
                  </a:lnTo>
                  <a:lnTo>
                    <a:pt x="8693150" y="6350"/>
                  </a:lnTo>
                  <a:lnTo>
                    <a:pt x="8689340" y="6350"/>
                  </a:lnTo>
                  <a:lnTo>
                    <a:pt x="8689340" y="7620"/>
                  </a:lnTo>
                  <a:lnTo>
                    <a:pt x="8684260" y="7620"/>
                  </a:lnTo>
                  <a:lnTo>
                    <a:pt x="868426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712200" y="1257"/>
                  </a:lnTo>
                  <a:lnTo>
                    <a:pt x="8712200" y="0"/>
                  </a:lnTo>
                  <a:lnTo>
                    <a:pt x="8708390" y="0"/>
                  </a:lnTo>
                  <a:lnTo>
                    <a:pt x="8708390" y="1257"/>
                  </a:lnTo>
                  <a:lnTo>
                    <a:pt x="8704580" y="1257"/>
                  </a:lnTo>
                  <a:lnTo>
                    <a:pt x="8704580" y="2527"/>
                  </a:lnTo>
                  <a:lnTo>
                    <a:pt x="8700770" y="2527"/>
                  </a:lnTo>
                  <a:lnTo>
                    <a:pt x="8700770" y="3797"/>
                  </a:lnTo>
                  <a:lnTo>
                    <a:pt x="8696960" y="3797"/>
                  </a:lnTo>
                  <a:lnTo>
                    <a:pt x="8696960" y="5067"/>
                  </a:lnTo>
                  <a:lnTo>
                    <a:pt x="8693150" y="5067"/>
                  </a:lnTo>
                  <a:lnTo>
                    <a:pt x="869315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2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95850" y="2540"/>
                  </a:moveTo>
                  <a:lnTo>
                    <a:pt x="4890770" y="2540"/>
                  </a:lnTo>
                  <a:lnTo>
                    <a:pt x="4890770" y="1270"/>
                  </a:lnTo>
                  <a:lnTo>
                    <a:pt x="4884420" y="1270"/>
                  </a:lnTo>
                  <a:lnTo>
                    <a:pt x="4884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895850" y="3810"/>
                  </a:lnTo>
                  <a:lnTo>
                    <a:pt x="4895850" y="2540"/>
                  </a:lnTo>
                  <a:close/>
                </a:path>
                <a:path w="9144000" h="10160">
                  <a:moveTo>
                    <a:pt x="4921250" y="8890"/>
                  </a:moveTo>
                  <a:lnTo>
                    <a:pt x="4916170" y="8890"/>
                  </a:lnTo>
                  <a:lnTo>
                    <a:pt x="4916170" y="7620"/>
                  </a:lnTo>
                  <a:lnTo>
                    <a:pt x="4911090" y="7620"/>
                  </a:lnTo>
                  <a:lnTo>
                    <a:pt x="4911090" y="6350"/>
                  </a:lnTo>
                  <a:lnTo>
                    <a:pt x="4906010" y="6350"/>
                  </a:lnTo>
                  <a:lnTo>
                    <a:pt x="4906010" y="5080"/>
                  </a:lnTo>
                  <a:lnTo>
                    <a:pt x="4900930" y="5080"/>
                  </a:lnTo>
                  <a:lnTo>
                    <a:pt x="4900930" y="3822"/>
                  </a:lnTo>
                  <a:lnTo>
                    <a:pt x="4895850" y="3822"/>
                  </a:lnTo>
                  <a:lnTo>
                    <a:pt x="48958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921250" y="10160"/>
                  </a:lnTo>
                  <a:lnTo>
                    <a:pt x="4921250" y="8890"/>
                  </a:lnTo>
                  <a:close/>
                </a:path>
                <a:path w="9144000" h="10160">
                  <a:moveTo>
                    <a:pt x="9144000" y="5080"/>
                  </a:moveTo>
                  <a:lnTo>
                    <a:pt x="8672830" y="5080"/>
                  </a:lnTo>
                  <a:lnTo>
                    <a:pt x="8672830" y="3822"/>
                  </a:lnTo>
                  <a:lnTo>
                    <a:pt x="8669020" y="3822"/>
                  </a:lnTo>
                  <a:lnTo>
                    <a:pt x="8669020" y="5080"/>
                  </a:lnTo>
                  <a:lnTo>
                    <a:pt x="8665210" y="5080"/>
                  </a:lnTo>
                  <a:lnTo>
                    <a:pt x="8665210" y="6350"/>
                  </a:lnTo>
                  <a:lnTo>
                    <a:pt x="8661400" y="6350"/>
                  </a:lnTo>
                  <a:lnTo>
                    <a:pt x="8661400" y="7620"/>
                  </a:lnTo>
                  <a:lnTo>
                    <a:pt x="8657590" y="7620"/>
                  </a:lnTo>
                  <a:lnTo>
                    <a:pt x="8657590" y="8890"/>
                  </a:lnTo>
                  <a:lnTo>
                    <a:pt x="8653780" y="8890"/>
                  </a:lnTo>
                  <a:lnTo>
                    <a:pt x="865378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680450" y="0"/>
                  </a:lnTo>
                  <a:lnTo>
                    <a:pt x="8680450" y="1270"/>
                  </a:lnTo>
                  <a:lnTo>
                    <a:pt x="8676640" y="1270"/>
                  </a:lnTo>
                  <a:lnTo>
                    <a:pt x="8676640" y="2540"/>
                  </a:lnTo>
                  <a:lnTo>
                    <a:pt x="8672830" y="2540"/>
                  </a:lnTo>
                  <a:lnTo>
                    <a:pt x="86728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46650" y="5067"/>
                  </a:moveTo>
                  <a:lnTo>
                    <a:pt x="4941570" y="5067"/>
                  </a:lnTo>
                  <a:lnTo>
                    <a:pt x="4941570" y="3797"/>
                  </a:lnTo>
                  <a:lnTo>
                    <a:pt x="4936490" y="3797"/>
                  </a:lnTo>
                  <a:lnTo>
                    <a:pt x="4936490" y="2527"/>
                  </a:lnTo>
                  <a:lnTo>
                    <a:pt x="4931410" y="2527"/>
                  </a:lnTo>
                  <a:lnTo>
                    <a:pt x="4931410" y="1257"/>
                  </a:lnTo>
                  <a:lnTo>
                    <a:pt x="4926330" y="1257"/>
                  </a:lnTo>
                  <a:lnTo>
                    <a:pt x="4926330" y="0"/>
                  </a:lnTo>
                  <a:lnTo>
                    <a:pt x="4921250" y="0"/>
                  </a:lnTo>
                  <a:lnTo>
                    <a:pt x="492125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946650" y="6337"/>
                  </a:lnTo>
                  <a:lnTo>
                    <a:pt x="4946650" y="5067"/>
                  </a:lnTo>
                  <a:close/>
                </a:path>
                <a:path w="9144000" h="8889">
                  <a:moveTo>
                    <a:pt x="4956810" y="7620"/>
                  </a:moveTo>
                  <a:lnTo>
                    <a:pt x="4951730" y="7620"/>
                  </a:lnTo>
                  <a:lnTo>
                    <a:pt x="4951730" y="6350"/>
                  </a:lnTo>
                  <a:lnTo>
                    <a:pt x="4946650" y="6350"/>
                  </a:lnTo>
                  <a:lnTo>
                    <a:pt x="494665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956810" y="8877"/>
                  </a:lnTo>
                  <a:lnTo>
                    <a:pt x="495681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33460" y="7620"/>
                  </a:lnTo>
                  <a:lnTo>
                    <a:pt x="8633460" y="6350"/>
                  </a:lnTo>
                  <a:lnTo>
                    <a:pt x="8629650" y="6350"/>
                  </a:lnTo>
                  <a:lnTo>
                    <a:pt x="8629650" y="7620"/>
                  </a:lnTo>
                  <a:lnTo>
                    <a:pt x="8625840" y="7620"/>
                  </a:lnTo>
                  <a:lnTo>
                    <a:pt x="862584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653780" y="1257"/>
                  </a:lnTo>
                  <a:lnTo>
                    <a:pt x="8653780" y="0"/>
                  </a:lnTo>
                  <a:lnTo>
                    <a:pt x="8649970" y="0"/>
                  </a:lnTo>
                  <a:lnTo>
                    <a:pt x="8649970" y="1257"/>
                  </a:lnTo>
                  <a:lnTo>
                    <a:pt x="8646160" y="1257"/>
                  </a:lnTo>
                  <a:lnTo>
                    <a:pt x="8646160" y="2527"/>
                  </a:lnTo>
                  <a:lnTo>
                    <a:pt x="8642350" y="2527"/>
                  </a:lnTo>
                  <a:lnTo>
                    <a:pt x="8642350" y="3797"/>
                  </a:lnTo>
                  <a:lnTo>
                    <a:pt x="8638540" y="3797"/>
                  </a:lnTo>
                  <a:lnTo>
                    <a:pt x="8638540" y="5067"/>
                  </a:lnTo>
                  <a:lnTo>
                    <a:pt x="8633460" y="5067"/>
                  </a:lnTo>
                  <a:lnTo>
                    <a:pt x="863346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4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72050" y="2540"/>
                  </a:moveTo>
                  <a:lnTo>
                    <a:pt x="4966970" y="2540"/>
                  </a:lnTo>
                  <a:lnTo>
                    <a:pt x="4966970" y="1270"/>
                  </a:lnTo>
                  <a:lnTo>
                    <a:pt x="4961890" y="1270"/>
                  </a:lnTo>
                  <a:lnTo>
                    <a:pt x="4961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972050" y="3810"/>
                  </a:lnTo>
                  <a:lnTo>
                    <a:pt x="4972050" y="2540"/>
                  </a:lnTo>
                  <a:close/>
                </a:path>
                <a:path w="9144000" h="8889">
                  <a:moveTo>
                    <a:pt x="4993640" y="7620"/>
                  </a:moveTo>
                  <a:lnTo>
                    <a:pt x="4988560" y="7620"/>
                  </a:lnTo>
                  <a:lnTo>
                    <a:pt x="4988560" y="6350"/>
                  </a:lnTo>
                  <a:lnTo>
                    <a:pt x="4982210" y="6350"/>
                  </a:lnTo>
                  <a:lnTo>
                    <a:pt x="4982210" y="5080"/>
                  </a:lnTo>
                  <a:lnTo>
                    <a:pt x="4977130" y="5080"/>
                  </a:lnTo>
                  <a:lnTo>
                    <a:pt x="4977130" y="3822"/>
                  </a:lnTo>
                  <a:lnTo>
                    <a:pt x="4972050" y="3822"/>
                  </a:lnTo>
                  <a:lnTo>
                    <a:pt x="49720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993640" y="8890"/>
                  </a:lnTo>
                  <a:lnTo>
                    <a:pt x="499364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614410" y="5080"/>
                  </a:lnTo>
                  <a:lnTo>
                    <a:pt x="8614410" y="3822"/>
                  </a:lnTo>
                  <a:lnTo>
                    <a:pt x="8610600" y="3822"/>
                  </a:lnTo>
                  <a:lnTo>
                    <a:pt x="8610600" y="5080"/>
                  </a:lnTo>
                  <a:lnTo>
                    <a:pt x="8606790" y="5080"/>
                  </a:lnTo>
                  <a:lnTo>
                    <a:pt x="8606790" y="6350"/>
                  </a:lnTo>
                  <a:lnTo>
                    <a:pt x="8602980" y="6350"/>
                  </a:lnTo>
                  <a:lnTo>
                    <a:pt x="8602980" y="7620"/>
                  </a:lnTo>
                  <a:lnTo>
                    <a:pt x="8599170" y="7620"/>
                  </a:lnTo>
                  <a:lnTo>
                    <a:pt x="859917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22030" y="0"/>
                  </a:lnTo>
                  <a:lnTo>
                    <a:pt x="8622030" y="1270"/>
                  </a:lnTo>
                  <a:lnTo>
                    <a:pt x="8618220" y="1270"/>
                  </a:lnTo>
                  <a:lnTo>
                    <a:pt x="8618220" y="2540"/>
                  </a:lnTo>
                  <a:lnTo>
                    <a:pt x="8614410" y="2540"/>
                  </a:lnTo>
                  <a:lnTo>
                    <a:pt x="86144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9872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998720" y="1282"/>
                  </a:lnTo>
                  <a:lnTo>
                    <a:pt x="4998720" y="0"/>
                  </a:lnTo>
                  <a:close/>
                </a:path>
                <a:path w="9144000" h="9525">
                  <a:moveTo>
                    <a:pt x="5024120" y="6350"/>
                  </a:moveTo>
                  <a:lnTo>
                    <a:pt x="5019040" y="6350"/>
                  </a:lnTo>
                  <a:lnTo>
                    <a:pt x="5019040" y="5080"/>
                  </a:lnTo>
                  <a:lnTo>
                    <a:pt x="5013960" y="5080"/>
                  </a:lnTo>
                  <a:lnTo>
                    <a:pt x="5013960" y="3810"/>
                  </a:lnTo>
                  <a:lnTo>
                    <a:pt x="5008880" y="3810"/>
                  </a:lnTo>
                  <a:lnTo>
                    <a:pt x="5008880" y="2540"/>
                  </a:lnTo>
                  <a:lnTo>
                    <a:pt x="5003800" y="2540"/>
                  </a:lnTo>
                  <a:lnTo>
                    <a:pt x="5003800" y="1282"/>
                  </a:lnTo>
                  <a:lnTo>
                    <a:pt x="4998720" y="1282"/>
                  </a:lnTo>
                  <a:lnTo>
                    <a:pt x="49987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24120" y="7620"/>
                  </a:lnTo>
                  <a:lnTo>
                    <a:pt x="5024120" y="6350"/>
                  </a:lnTo>
                  <a:close/>
                </a:path>
                <a:path w="9144000" h="9525">
                  <a:moveTo>
                    <a:pt x="5029200" y="7632"/>
                  </a:moveTo>
                  <a:lnTo>
                    <a:pt x="5024120" y="7632"/>
                  </a:lnTo>
                  <a:lnTo>
                    <a:pt x="5024120" y="8902"/>
                  </a:lnTo>
                  <a:lnTo>
                    <a:pt x="5029200" y="8902"/>
                  </a:lnTo>
                  <a:lnTo>
                    <a:pt x="5029200" y="7632"/>
                  </a:lnTo>
                  <a:close/>
                </a:path>
                <a:path w="9144000" h="9525">
                  <a:moveTo>
                    <a:pt x="8575040" y="7632"/>
                  </a:moveTo>
                  <a:lnTo>
                    <a:pt x="8571230" y="7632"/>
                  </a:lnTo>
                  <a:lnTo>
                    <a:pt x="8571230" y="8902"/>
                  </a:lnTo>
                  <a:lnTo>
                    <a:pt x="8575040" y="8902"/>
                  </a:lnTo>
                  <a:lnTo>
                    <a:pt x="857504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595360" y="2540"/>
                  </a:lnTo>
                  <a:lnTo>
                    <a:pt x="8595360" y="1282"/>
                  </a:lnTo>
                  <a:lnTo>
                    <a:pt x="8591550" y="1282"/>
                  </a:lnTo>
                  <a:lnTo>
                    <a:pt x="8591550" y="2540"/>
                  </a:lnTo>
                  <a:lnTo>
                    <a:pt x="8587740" y="2540"/>
                  </a:lnTo>
                  <a:lnTo>
                    <a:pt x="8587740" y="3810"/>
                  </a:lnTo>
                  <a:lnTo>
                    <a:pt x="8582660" y="3810"/>
                  </a:lnTo>
                  <a:lnTo>
                    <a:pt x="8582660" y="5080"/>
                  </a:lnTo>
                  <a:lnTo>
                    <a:pt x="8578850" y="5080"/>
                  </a:lnTo>
                  <a:lnTo>
                    <a:pt x="8578850" y="6350"/>
                  </a:lnTo>
                  <a:lnTo>
                    <a:pt x="8575040" y="6350"/>
                  </a:lnTo>
                  <a:lnTo>
                    <a:pt x="857504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95360" y="0"/>
                  </a:lnTo>
                  <a:lnTo>
                    <a:pt x="859536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049520" y="3810"/>
                  </a:moveTo>
                  <a:lnTo>
                    <a:pt x="5044440" y="3810"/>
                  </a:lnTo>
                  <a:lnTo>
                    <a:pt x="5044440" y="2540"/>
                  </a:lnTo>
                  <a:lnTo>
                    <a:pt x="5039360" y="2540"/>
                  </a:lnTo>
                  <a:lnTo>
                    <a:pt x="5039360" y="1270"/>
                  </a:lnTo>
                  <a:lnTo>
                    <a:pt x="5034280" y="1270"/>
                  </a:lnTo>
                  <a:lnTo>
                    <a:pt x="5034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049520" y="5080"/>
                  </a:lnTo>
                  <a:lnTo>
                    <a:pt x="5049520" y="3810"/>
                  </a:lnTo>
                  <a:close/>
                </a:path>
                <a:path w="9144000" h="8889">
                  <a:moveTo>
                    <a:pt x="5064760" y="7620"/>
                  </a:moveTo>
                  <a:lnTo>
                    <a:pt x="5059680" y="7620"/>
                  </a:lnTo>
                  <a:lnTo>
                    <a:pt x="5059680" y="6350"/>
                  </a:lnTo>
                  <a:lnTo>
                    <a:pt x="5054600" y="6350"/>
                  </a:lnTo>
                  <a:lnTo>
                    <a:pt x="5054600" y="5092"/>
                  </a:lnTo>
                  <a:lnTo>
                    <a:pt x="5049520" y="5092"/>
                  </a:lnTo>
                  <a:lnTo>
                    <a:pt x="50495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064760" y="8890"/>
                  </a:lnTo>
                  <a:lnTo>
                    <a:pt x="506476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555990" y="6350"/>
                  </a:lnTo>
                  <a:lnTo>
                    <a:pt x="8555990" y="5092"/>
                  </a:lnTo>
                  <a:lnTo>
                    <a:pt x="8552180" y="5092"/>
                  </a:lnTo>
                  <a:lnTo>
                    <a:pt x="8552180" y="6350"/>
                  </a:lnTo>
                  <a:lnTo>
                    <a:pt x="8548370" y="6350"/>
                  </a:lnTo>
                  <a:lnTo>
                    <a:pt x="8548370" y="7620"/>
                  </a:lnTo>
                  <a:lnTo>
                    <a:pt x="8544560" y="7620"/>
                  </a:lnTo>
                  <a:lnTo>
                    <a:pt x="854456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67420" y="0"/>
                  </a:lnTo>
                  <a:lnTo>
                    <a:pt x="8567420" y="1270"/>
                  </a:lnTo>
                  <a:lnTo>
                    <a:pt x="8563610" y="1270"/>
                  </a:lnTo>
                  <a:lnTo>
                    <a:pt x="8563610" y="2540"/>
                  </a:lnTo>
                  <a:lnTo>
                    <a:pt x="8559800" y="2540"/>
                  </a:lnTo>
                  <a:lnTo>
                    <a:pt x="8559800" y="3810"/>
                  </a:lnTo>
                  <a:lnTo>
                    <a:pt x="8555990" y="3810"/>
                  </a:lnTo>
                  <a:lnTo>
                    <a:pt x="85559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74920" y="1270"/>
                  </a:moveTo>
                  <a:lnTo>
                    <a:pt x="5069840" y="1270"/>
                  </a:lnTo>
                  <a:lnTo>
                    <a:pt x="5069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74920" y="2540"/>
                  </a:lnTo>
                  <a:lnTo>
                    <a:pt x="5074920" y="1270"/>
                  </a:lnTo>
                  <a:close/>
                </a:path>
                <a:path w="9144000" h="10795">
                  <a:moveTo>
                    <a:pt x="5096510" y="6350"/>
                  </a:moveTo>
                  <a:lnTo>
                    <a:pt x="5091430" y="6350"/>
                  </a:lnTo>
                  <a:lnTo>
                    <a:pt x="5091430" y="5080"/>
                  </a:lnTo>
                  <a:lnTo>
                    <a:pt x="5086350" y="5080"/>
                  </a:lnTo>
                  <a:lnTo>
                    <a:pt x="5086350" y="3810"/>
                  </a:lnTo>
                  <a:lnTo>
                    <a:pt x="5080000" y="3810"/>
                  </a:lnTo>
                  <a:lnTo>
                    <a:pt x="5080000" y="2552"/>
                  </a:lnTo>
                  <a:lnTo>
                    <a:pt x="5074920" y="2552"/>
                  </a:lnTo>
                  <a:lnTo>
                    <a:pt x="507492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96510" y="7620"/>
                  </a:lnTo>
                  <a:lnTo>
                    <a:pt x="5096510" y="6350"/>
                  </a:lnTo>
                  <a:close/>
                </a:path>
                <a:path w="9144000" h="10795">
                  <a:moveTo>
                    <a:pt x="5106670" y="8902"/>
                  </a:moveTo>
                  <a:lnTo>
                    <a:pt x="5101590" y="8902"/>
                  </a:lnTo>
                  <a:lnTo>
                    <a:pt x="5101590" y="10172"/>
                  </a:lnTo>
                  <a:lnTo>
                    <a:pt x="5106670" y="10172"/>
                  </a:lnTo>
                  <a:lnTo>
                    <a:pt x="5106670" y="8902"/>
                  </a:lnTo>
                  <a:close/>
                </a:path>
                <a:path w="9144000" h="10795">
                  <a:moveTo>
                    <a:pt x="8516620" y="8902"/>
                  </a:moveTo>
                  <a:lnTo>
                    <a:pt x="8512810" y="8902"/>
                  </a:lnTo>
                  <a:lnTo>
                    <a:pt x="8512810" y="10172"/>
                  </a:lnTo>
                  <a:lnTo>
                    <a:pt x="8516620" y="10172"/>
                  </a:lnTo>
                  <a:lnTo>
                    <a:pt x="8516620" y="8902"/>
                  </a:lnTo>
                  <a:close/>
                </a:path>
                <a:path w="9144000" h="10795">
                  <a:moveTo>
                    <a:pt x="9144000" y="3810"/>
                  </a:moveTo>
                  <a:lnTo>
                    <a:pt x="8536940" y="3810"/>
                  </a:lnTo>
                  <a:lnTo>
                    <a:pt x="8536940" y="2552"/>
                  </a:lnTo>
                  <a:lnTo>
                    <a:pt x="8531860" y="2552"/>
                  </a:lnTo>
                  <a:lnTo>
                    <a:pt x="8531860" y="3810"/>
                  </a:lnTo>
                  <a:lnTo>
                    <a:pt x="8528050" y="3810"/>
                  </a:lnTo>
                  <a:lnTo>
                    <a:pt x="8528050" y="5080"/>
                  </a:lnTo>
                  <a:lnTo>
                    <a:pt x="8524240" y="5080"/>
                  </a:lnTo>
                  <a:lnTo>
                    <a:pt x="8524240" y="6350"/>
                  </a:lnTo>
                  <a:lnTo>
                    <a:pt x="8520430" y="6350"/>
                  </a:lnTo>
                  <a:lnTo>
                    <a:pt x="8520430" y="7620"/>
                  </a:lnTo>
                  <a:lnTo>
                    <a:pt x="8516620" y="7620"/>
                  </a:lnTo>
                  <a:lnTo>
                    <a:pt x="851662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540750" y="0"/>
                  </a:lnTo>
                  <a:lnTo>
                    <a:pt x="8540750" y="1270"/>
                  </a:lnTo>
                  <a:lnTo>
                    <a:pt x="8536940" y="1270"/>
                  </a:lnTo>
                  <a:lnTo>
                    <a:pt x="85369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26990" y="3810"/>
                  </a:moveTo>
                  <a:lnTo>
                    <a:pt x="5121910" y="3810"/>
                  </a:lnTo>
                  <a:lnTo>
                    <a:pt x="5121910" y="2540"/>
                  </a:lnTo>
                  <a:lnTo>
                    <a:pt x="5116830" y="2540"/>
                  </a:lnTo>
                  <a:lnTo>
                    <a:pt x="5116830" y="1270"/>
                  </a:lnTo>
                  <a:lnTo>
                    <a:pt x="5111750" y="1270"/>
                  </a:lnTo>
                  <a:lnTo>
                    <a:pt x="51117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126990" y="5080"/>
                  </a:lnTo>
                  <a:lnTo>
                    <a:pt x="5126990" y="3810"/>
                  </a:lnTo>
                  <a:close/>
                </a:path>
                <a:path w="9144000" h="8889">
                  <a:moveTo>
                    <a:pt x="5142230" y="7620"/>
                  </a:moveTo>
                  <a:lnTo>
                    <a:pt x="5137150" y="7620"/>
                  </a:lnTo>
                  <a:lnTo>
                    <a:pt x="5137150" y="6350"/>
                  </a:lnTo>
                  <a:lnTo>
                    <a:pt x="5132070" y="6350"/>
                  </a:lnTo>
                  <a:lnTo>
                    <a:pt x="5132070" y="5092"/>
                  </a:lnTo>
                  <a:lnTo>
                    <a:pt x="5126990" y="5092"/>
                  </a:lnTo>
                  <a:lnTo>
                    <a:pt x="512699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142230" y="8890"/>
                  </a:lnTo>
                  <a:lnTo>
                    <a:pt x="514223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496300" y="6350"/>
                  </a:lnTo>
                  <a:lnTo>
                    <a:pt x="8496300" y="5092"/>
                  </a:lnTo>
                  <a:lnTo>
                    <a:pt x="8491220" y="5092"/>
                  </a:lnTo>
                  <a:lnTo>
                    <a:pt x="8491220" y="6350"/>
                  </a:lnTo>
                  <a:lnTo>
                    <a:pt x="8487410" y="6350"/>
                  </a:lnTo>
                  <a:lnTo>
                    <a:pt x="8487410" y="7620"/>
                  </a:lnTo>
                  <a:lnTo>
                    <a:pt x="8482330" y="7620"/>
                  </a:lnTo>
                  <a:lnTo>
                    <a:pt x="84823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506460" y="1270"/>
                  </a:lnTo>
                  <a:lnTo>
                    <a:pt x="8506460" y="2540"/>
                  </a:lnTo>
                  <a:lnTo>
                    <a:pt x="8500110" y="2540"/>
                  </a:lnTo>
                  <a:lnTo>
                    <a:pt x="8500110" y="3810"/>
                  </a:lnTo>
                  <a:lnTo>
                    <a:pt x="8496300" y="3810"/>
                  </a:lnTo>
                  <a:lnTo>
                    <a:pt x="849630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24790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225040" y="8890"/>
                  </a:lnTo>
                  <a:lnTo>
                    <a:pt x="2225040" y="7620"/>
                  </a:lnTo>
                  <a:lnTo>
                    <a:pt x="2247900" y="7620"/>
                  </a:lnTo>
                  <a:lnTo>
                    <a:pt x="2247900" y="6350"/>
                  </a:lnTo>
                  <a:close/>
                </a:path>
                <a:path w="9144000" h="9525">
                  <a:moveTo>
                    <a:pt x="22948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2294890" y="5080"/>
                  </a:lnTo>
                  <a:lnTo>
                    <a:pt x="2294890" y="3810"/>
                  </a:lnTo>
                  <a:close/>
                </a:path>
                <a:path w="9144000" h="9525">
                  <a:moveTo>
                    <a:pt x="2353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317750" y="2540"/>
                  </a:lnTo>
                  <a:lnTo>
                    <a:pt x="2317750" y="3810"/>
                  </a:lnTo>
                  <a:lnTo>
                    <a:pt x="2340610" y="3810"/>
                  </a:lnTo>
                  <a:lnTo>
                    <a:pt x="2340610" y="2540"/>
                  </a:lnTo>
                  <a:lnTo>
                    <a:pt x="2340610" y="1270"/>
                  </a:lnTo>
                  <a:lnTo>
                    <a:pt x="2353310" y="1270"/>
                  </a:lnTo>
                  <a:lnTo>
                    <a:pt x="2353310" y="0"/>
                  </a:lnTo>
                  <a:close/>
                </a:path>
                <a:path w="9144000" h="9525">
                  <a:moveTo>
                    <a:pt x="5152390" y="1270"/>
                  </a:moveTo>
                  <a:lnTo>
                    <a:pt x="5147297" y="1270"/>
                  </a:lnTo>
                  <a:lnTo>
                    <a:pt x="5147297" y="0"/>
                  </a:lnTo>
                  <a:lnTo>
                    <a:pt x="2853690" y="0"/>
                  </a:lnTo>
                  <a:lnTo>
                    <a:pt x="2853690" y="1270"/>
                  </a:lnTo>
                  <a:lnTo>
                    <a:pt x="2872740" y="1270"/>
                  </a:lnTo>
                  <a:lnTo>
                    <a:pt x="2872740" y="2540"/>
                  </a:lnTo>
                  <a:lnTo>
                    <a:pt x="2872740" y="3810"/>
                  </a:lnTo>
                  <a:lnTo>
                    <a:pt x="2891790" y="3810"/>
                  </a:lnTo>
                  <a:lnTo>
                    <a:pt x="2891790" y="2540"/>
                  </a:lnTo>
                  <a:lnTo>
                    <a:pt x="5152390" y="2540"/>
                  </a:lnTo>
                  <a:lnTo>
                    <a:pt x="5152390" y="1270"/>
                  </a:lnTo>
                  <a:close/>
                </a:path>
                <a:path w="9144000" h="9525">
                  <a:moveTo>
                    <a:pt x="5177790" y="7620"/>
                  </a:moveTo>
                  <a:lnTo>
                    <a:pt x="5172710" y="7620"/>
                  </a:lnTo>
                  <a:lnTo>
                    <a:pt x="5172710" y="6350"/>
                  </a:lnTo>
                  <a:lnTo>
                    <a:pt x="5167630" y="6350"/>
                  </a:lnTo>
                  <a:lnTo>
                    <a:pt x="5167630" y="5080"/>
                  </a:lnTo>
                  <a:lnTo>
                    <a:pt x="5162550" y="5080"/>
                  </a:lnTo>
                  <a:lnTo>
                    <a:pt x="5162550" y="3822"/>
                  </a:lnTo>
                  <a:lnTo>
                    <a:pt x="5157470" y="3822"/>
                  </a:lnTo>
                  <a:lnTo>
                    <a:pt x="5157470" y="2552"/>
                  </a:lnTo>
                  <a:lnTo>
                    <a:pt x="5152390" y="2552"/>
                  </a:lnTo>
                  <a:lnTo>
                    <a:pt x="5152390" y="3822"/>
                  </a:lnTo>
                  <a:lnTo>
                    <a:pt x="2912110" y="3822"/>
                  </a:lnTo>
                  <a:lnTo>
                    <a:pt x="2912110" y="5080"/>
                  </a:lnTo>
                  <a:lnTo>
                    <a:pt x="2931160" y="5080"/>
                  </a:lnTo>
                  <a:lnTo>
                    <a:pt x="2931160" y="6350"/>
                  </a:lnTo>
                  <a:lnTo>
                    <a:pt x="2951480" y="6350"/>
                  </a:lnTo>
                  <a:lnTo>
                    <a:pt x="2951480" y="7620"/>
                  </a:lnTo>
                  <a:lnTo>
                    <a:pt x="2970530" y="7620"/>
                  </a:lnTo>
                  <a:lnTo>
                    <a:pt x="2970517" y="8902"/>
                  </a:lnTo>
                  <a:lnTo>
                    <a:pt x="5177790" y="8902"/>
                  </a:lnTo>
                  <a:lnTo>
                    <a:pt x="5177790" y="7620"/>
                  </a:lnTo>
                  <a:close/>
                </a:path>
                <a:path w="9144000" h="9525">
                  <a:moveTo>
                    <a:pt x="9144000" y="3810"/>
                  </a:moveTo>
                  <a:lnTo>
                    <a:pt x="8473440" y="3810"/>
                  </a:lnTo>
                  <a:lnTo>
                    <a:pt x="8473440" y="2552"/>
                  </a:lnTo>
                  <a:lnTo>
                    <a:pt x="8469630" y="2552"/>
                  </a:lnTo>
                  <a:lnTo>
                    <a:pt x="8469630" y="3810"/>
                  </a:lnTo>
                  <a:lnTo>
                    <a:pt x="8464550" y="3810"/>
                  </a:lnTo>
                  <a:lnTo>
                    <a:pt x="8464550" y="5080"/>
                  </a:lnTo>
                  <a:lnTo>
                    <a:pt x="8460740" y="5080"/>
                  </a:lnTo>
                  <a:lnTo>
                    <a:pt x="8460740" y="6350"/>
                  </a:lnTo>
                  <a:lnTo>
                    <a:pt x="8455660" y="6350"/>
                  </a:lnTo>
                  <a:lnTo>
                    <a:pt x="8455660" y="7620"/>
                  </a:lnTo>
                  <a:lnTo>
                    <a:pt x="8451850" y="7620"/>
                  </a:lnTo>
                  <a:lnTo>
                    <a:pt x="84518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78520" y="0"/>
                  </a:lnTo>
                  <a:lnTo>
                    <a:pt x="8478520" y="1270"/>
                  </a:lnTo>
                  <a:lnTo>
                    <a:pt x="8473440" y="1270"/>
                  </a:lnTo>
                  <a:lnTo>
                    <a:pt x="84734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A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206121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2061197" y="8877"/>
                  </a:lnTo>
                  <a:lnTo>
                    <a:pt x="2061210" y="7620"/>
                  </a:lnTo>
                  <a:close/>
                </a:path>
                <a:path w="9144000" h="8889">
                  <a:moveTo>
                    <a:pt x="217805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085340" y="6337"/>
                  </a:lnTo>
                  <a:lnTo>
                    <a:pt x="2085340" y="7607"/>
                  </a:lnTo>
                  <a:lnTo>
                    <a:pt x="2108200" y="7607"/>
                  </a:lnTo>
                  <a:lnTo>
                    <a:pt x="2108200" y="6337"/>
                  </a:lnTo>
                  <a:lnTo>
                    <a:pt x="2108200" y="5067"/>
                  </a:lnTo>
                  <a:lnTo>
                    <a:pt x="2131060" y="5067"/>
                  </a:lnTo>
                  <a:lnTo>
                    <a:pt x="2131060" y="3797"/>
                  </a:lnTo>
                  <a:lnTo>
                    <a:pt x="2155190" y="3797"/>
                  </a:lnTo>
                  <a:lnTo>
                    <a:pt x="2155190" y="2527"/>
                  </a:lnTo>
                  <a:lnTo>
                    <a:pt x="2178050" y="2527"/>
                  </a:lnTo>
                  <a:lnTo>
                    <a:pt x="2178050" y="1257"/>
                  </a:lnTo>
                  <a:close/>
                </a:path>
                <a:path w="9144000" h="8889">
                  <a:moveTo>
                    <a:pt x="2225040" y="0"/>
                  </a:moveTo>
                  <a:lnTo>
                    <a:pt x="2200910" y="0"/>
                  </a:lnTo>
                  <a:lnTo>
                    <a:pt x="2200910" y="1270"/>
                  </a:lnTo>
                  <a:lnTo>
                    <a:pt x="2225040" y="1270"/>
                  </a:lnTo>
                  <a:lnTo>
                    <a:pt x="2225040" y="0"/>
                  </a:lnTo>
                  <a:close/>
                </a:path>
                <a:path w="9144000" h="8889">
                  <a:moveTo>
                    <a:pt x="2989580" y="0"/>
                  </a:moveTo>
                  <a:lnTo>
                    <a:pt x="2970530" y="0"/>
                  </a:lnTo>
                  <a:lnTo>
                    <a:pt x="2970530" y="1270"/>
                  </a:lnTo>
                  <a:lnTo>
                    <a:pt x="2989580" y="1270"/>
                  </a:lnTo>
                  <a:lnTo>
                    <a:pt x="2989580" y="0"/>
                  </a:lnTo>
                  <a:close/>
                </a:path>
                <a:path w="9144000" h="8889">
                  <a:moveTo>
                    <a:pt x="5204447" y="5067"/>
                  </a:moveTo>
                  <a:lnTo>
                    <a:pt x="5199380" y="5067"/>
                  </a:lnTo>
                  <a:lnTo>
                    <a:pt x="5199380" y="3797"/>
                  </a:lnTo>
                  <a:lnTo>
                    <a:pt x="5194300" y="3797"/>
                  </a:lnTo>
                  <a:lnTo>
                    <a:pt x="5194300" y="2527"/>
                  </a:lnTo>
                  <a:lnTo>
                    <a:pt x="5189220" y="2527"/>
                  </a:lnTo>
                  <a:lnTo>
                    <a:pt x="5189220" y="1270"/>
                  </a:lnTo>
                  <a:lnTo>
                    <a:pt x="5184140" y="1270"/>
                  </a:lnTo>
                  <a:lnTo>
                    <a:pt x="5184140" y="0"/>
                  </a:lnTo>
                  <a:lnTo>
                    <a:pt x="5177790" y="0"/>
                  </a:lnTo>
                  <a:lnTo>
                    <a:pt x="5177790" y="1270"/>
                  </a:lnTo>
                  <a:lnTo>
                    <a:pt x="3009900" y="1270"/>
                  </a:lnTo>
                  <a:lnTo>
                    <a:pt x="3009900" y="2527"/>
                  </a:lnTo>
                  <a:lnTo>
                    <a:pt x="3028950" y="2527"/>
                  </a:lnTo>
                  <a:lnTo>
                    <a:pt x="3028950" y="3797"/>
                  </a:lnTo>
                  <a:lnTo>
                    <a:pt x="3049270" y="3797"/>
                  </a:lnTo>
                  <a:lnTo>
                    <a:pt x="3049270" y="5067"/>
                  </a:lnTo>
                  <a:lnTo>
                    <a:pt x="3068320" y="5067"/>
                  </a:lnTo>
                  <a:lnTo>
                    <a:pt x="3068320" y="6337"/>
                  </a:lnTo>
                  <a:lnTo>
                    <a:pt x="3068320" y="7607"/>
                  </a:lnTo>
                  <a:lnTo>
                    <a:pt x="3087370" y="7607"/>
                  </a:lnTo>
                  <a:lnTo>
                    <a:pt x="3087370" y="6337"/>
                  </a:lnTo>
                  <a:lnTo>
                    <a:pt x="5204447" y="6337"/>
                  </a:lnTo>
                  <a:lnTo>
                    <a:pt x="5204447" y="5067"/>
                  </a:lnTo>
                  <a:close/>
                </a:path>
                <a:path w="9144000" h="8889">
                  <a:moveTo>
                    <a:pt x="5214620" y="7620"/>
                  </a:moveTo>
                  <a:lnTo>
                    <a:pt x="5209540" y="7620"/>
                  </a:lnTo>
                  <a:lnTo>
                    <a:pt x="5209540" y="6350"/>
                  </a:lnTo>
                  <a:lnTo>
                    <a:pt x="5204447" y="6350"/>
                  </a:lnTo>
                  <a:lnTo>
                    <a:pt x="5204447" y="7620"/>
                  </a:lnTo>
                  <a:lnTo>
                    <a:pt x="3107690" y="7620"/>
                  </a:lnTo>
                  <a:lnTo>
                    <a:pt x="3107690" y="8877"/>
                  </a:lnTo>
                  <a:lnTo>
                    <a:pt x="5214620" y="8877"/>
                  </a:lnTo>
                  <a:lnTo>
                    <a:pt x="521462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428990" y="7620"/>
                  </a:lnTo>
                  <a:lnTo>
                    <a:pt x="8428990" y="6350"/>
                  </a:lnTo>
                  <a:lnTo>
                    <a:pt x="8423910" y="6350"/>
                  </a:lnTo>
                  <a:lnTo>
                    <a:pt x="8423910" y="7620"/>
                  </a:lnTo>
                  <a:lnTo>
                    <a:pt x="8420100" y="7620"/>
                  </a:lnTo>
                  <a:lnTo>
                    <a:pt x="842010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451850" y="1257"/>
                  </a:lnTo>
                  <a:lnTo>
                    <a:pt x="8451850" y="0"/>
                  </a:lnTo>
                  <a:lnTo>
                    <a:pt x="8446770" y="0"/>
                  </a:lnTo>
                  <a:lnTo>
                    <a:pt x="8446770" y="1257"/>
                  </a:lnTo>
                  <a:lnTo>
                    <a:pt x="8442960" y="1257"/>
                  </a:lnTo>
                  <a:lnTo>
                    <a:pt x="8442960" y="2527"/>
                  </a:lnTo>
                  <a:lnTo>
                    <a:pt x="8437880" y="2527"/>
                  </a:lnTo>
                  <a:lnTo>
                    <a:pt x="8437880" y="3797"/>
                  </a:lnTo>
                  <a:lnTo>
                    <a:pt x="8432800" y="3797"/>
                  </a:lnTo>
                  <a:lnTo>
                    <a:pt x="8432800" y="5067"/>
                  </a:lnTo>
                  <a:lnTo>
                    <a:pt x="8428990" y="5067"/>
                  </a:lnTo>
                  <a:lnTo>
                    <a:pt x="842899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20240" y="7620"/>
                  </a:move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911350" y="10160"/>
                  </a:lnTo>
                  <a:lnTo>
                    <a:pt x="1911350" y="8890"/>
                  </a:lnTo>
                  <a:lnTo>
                    <a:pt x="1920240" y="8890"/>
                  </a:lnTo>
                  <a:lnTo>
                    <a:pt x="1920240" y="7620"/>
                  </a:lnTo>
                  <a:close/>
                </a:path>
                <a:path w="9144000" h="10795">
                  <a:moveTo>
                    <a:pt x="1934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1934210" y="6350"/>
                  </a:lnTo>
                  <a:lnTo>
                    <a:pt x="1934210" y="5080"/>
                  </a:lnTo>
                  <a:close/>
                </a:path>
                <a:path w="9144000" h="10795">
                  <a:moveTo>
                    <a:pt x="2038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68500" y="3810"/>
                  </a:lnTo>
                  <a:lnTo>
                    <a:pt x="1968500" y="5080"/>
                  </a:lnTo>
                  <a:lnTo>
                    <a:pt x="1991360" y="5080"/>
                  </a:lnTo>
                  <a:lnTo>
                    <a:pt x="1991360" y="3810"/>
                  </a:lnTo>
                  <a:lnTo>
                    <a:pt x="1991360" y="2540"/>
                  </a:lnTo>
                  <a:lnTo>
                    <a:pt x="2015490" y="2540"/>
                  </a:lnTo>
                  <a:lnTo>
                    <a:pt x="2015490" y="1270"/>
                  </a:lnTo>
                  <a:lnTo>
                    <a:pt x="2038350" y="1270"/>
                  </a:lnTo>
                  <a:lnTo>
                    <a:pt x="2038350" y="0"/>
                  </a:lnTo>
                  <a:close/>
                </a:path>
                <a:path w="9144000" h="10795">
                  <a:moveTo>
                    <a:pt x="5229860" y="2540"/>
                  </a:moveTo>
                  <a:lnTo>
                    <a:pt x="5224780" y="2540"/>
                  </a:lnTo>
                  <a:lnTo>
                    <a:pt x="5224780" y="1270"/>
                  </a:lnTo>
                  <a:lnTo>
                    <a:pt x="5219700" y="1270"/>
                  </a:lnTo>
                  <a:lnTo>
                    <a:pt x="5219700" y="0"/>
                  </a:lnTo>
                  <a:lnTo>
                    <a:pt x="3126740" y="0"/>
                  </a:lnTo>
                  <a:lnTo>
                    <a:pt x="3126740" y="1270"/>
                  </a:lnTo>
                  <a:lnTo>
                    <a:pt x="3145790" y="1270"/>
                  </a:lnTo>
                  <a:lnTo>
                    <a:pt x="3145790" y="2540"/>
                  </a:lnTo>
                  <a:lnTo>
                    <a:pt x="3166110" y="2540"/>
                  </a:lnTo>
                  <a:lnTo>
                    <a:pt x="3166110" y="3810"/>
                  </a:lnTo>
                  <a:lnTo>
                    <a:pt x="3166110" y="5080"/>
                  </a:lnTo>
                  <a:lnTo>
                    <a:pt x="3185160" y="5080"/>
                  </a:lnTo>
                  <a:lnTo>
                    <a:pt x="3185160" y="3810"/>
                  </a:lnTo>
                  <a:lnTo>
                    <a:pt x="5229860" y="3810"/>
                  </a:lnTo>
                  <a:lnTo>
                    <a:pt x="5229860" y="2540"/>
                  </a:lnTo>
                  <a:close/>
                </a:path>
                <a:path w="9144000" h="10795">
                  <a:moveTo>
                    <a:pt x="5255260" y="8890"/>
                  </a:moveTo>
                  <a:lnTo>
                    <a:pt x="5250180" y="8890"/>
                  </a:lnTo>
                  <a:lnTo>
                    <a:pt x="5250180" y="7620"/>
                  </a:lnTo>
                  <a:lnTo>
                    <a:pt x="5245100" y="7620"/>
                  </a:lnTo>
                  <a:lnTo>
                    <a:pt x="5245100" y="6350"/>
                  </a:lnTo>
                  <a:lnTo>
                    <a:pt x="5240020" y="6350"/>
                  </a:lnTo>
                  <a:lnTo>
                    <a:pt x="5240020" y="5092"/>
                  </a:lnTo>
                  <a:lnTo>
                    <a:pt x="5234940" y="5092"/>
                  </a:lnTo>
                  <a:lnTo>
                    <a:pt x="5234940" y="3822"/>
                  </a:lnTo>
                  <a:lnTo>
                    <a:pt x="5229860" y="3822"/>
                  </a:lnTo>
                  <a:lnTo>
                    <a:pt x="5229860" y="5092"/>
                  </a:lnTo>
                  <a:lnTo>
                    <a:pt x="3205480" y="5092"/>
                  </a:lnTo>
                  <a:lnTo>
                    <a:pt x="3205480" y="6350"/>
                  </a:lnTo>
                  <a:lnTo>
                    <a:pt x="3224530" y="6350"/>
                  </a:lnTo>
                  <a:lnTo>
                    <a:pt x="3224530" y="7620"/>
                  </a:lnTo>
                  <a:lnTo>
                    <a:pt x="3243580" y="7620"/>
                  </a:lnTo>
                  <a:lnTo>
                    <a:pt x="3243580" y="8890"/>
                  </a:lnTo>
                  <a:lnTo>
                    <a:pt x="3263900" y="8890"/>
                  </a:lnTo>
                  <a:lnTo>
                    <a:pt x="3263887" y="10172"/>
                  </a:lnTo>
                  <a:lnTo>
                    <a:pt x="5255260" y="10172"/>
                  </a:lnTo>
                  <a:lnTo>
                    <a:pt x="5255260" y="8890"/>
                  </a:lnTo>
                  <a:close/>
                </a:path>
                <a:path w="9144000" h="10795">
                  <a:moveTo>
                    <a:pt x="9144000" y="5092"/>
                  </a:moveTo>
                  <a:lnTo>
                    <a:pt x="8406130" y="5092"/>
                  </a:lnTo>
                  <a:lnTo>
                    <a:pt x="8406130" y="3822"/>
                  </a:lnTo>
                  <a:lnTo>
                    <a:pt x="8402320" y="3822"/>
                  </a:lnTo>
                  <a:lnTo>
                    <a:pt x="8402320" y="5092"/>
                  </a:lnTo>
                  <a:lnTo>
                    <a:pt x="8397240" y="5092"/>
                  </a:lnTo>
                  <a:lnTo>
                    <a:pt x="8397240" y="6350"/>
                  </a:lnTo>
                  <a:lnTo>
                    <a:pt x="8393430" y="6350"/>
                  </a:lnTo>
                  <a:lnTo>
                    <a:pt x="8393430" y="7620"/>
                  </a:lnTo>
                  <a:lnTo>
                    <a:pt x="8388350" y="7620"/>
                  </a:lnTo>
                  <a:lnTo>
                    <a:pt x="8388350" y="8890"/>
                  </a:lnTo>
                  <a:lnTo>
                    <a:pt x="8384540" y="8890"/>
                  </a:lnTo>
                  <a:lnTo>
                    <a:pt x="8384540" y="10172"/>
                  </a:lnTo>
                  <a:lnTo>
                    <a:pt x="9135110" y="10172"/>
                  </a:lnTo>
                  <a:lnTo>
                    <a:pt x="9135110" y="8890"/>
                  </a:lnTo>
                  <a:lnTo>
                    <a:pt x="9138920" y="8890"/>
                  </a:lnTo>
                  <a:lnTo>
                    <a:pt x="9138920" y="7620"/>
                  </a:lnTo>
                  <a:lnTo>
                    <a:pt x="9142730" y="7620"/>
                  </a:lnTo>
                  <a:lnTo>
                    <a:pt x="9142730" y="6350"/>
                  </a:lnTo>
                  <a:lnTo>
                    <a:pt x="9144000" y="6350"/>
                  </a:lnTo>
                  <a:lnTo>
                    <a:pt x="9144000" y="509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15020" y="0"/>
                  </a:lnTo>
                  <a:lnTo>
                    <a:pt x="8415020" y="1270"/>
                  </a:lnTo>
                  <a:lnTo>
                    <a:pt x="8411210" y="1270"/>
                  </a:lnTo>
                  <a:lnTo>
                    <a:pt x="8411210" y="2540"/>
                  </a:lnTo>
                  <a:lnTo>
                    <a:pt x="8406130" y="2540"/>
                  </a:lnTo>
                  <a:lnTo>
                    <a:pt x="84061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339102"/>
              <a:ext cx="9135110" cy="8890"/>
            </a:xfrm>
            <a:custGeom>
              <a:avLst/>
              <a:gdLst/>
              <a:ahLst/>
              <a:cxnLst/>
              <a:rect l="l" t="t" r="r" b="b"/>
              <a:pathLst>
                <a:path w="9135110" h="8889">
                  <a:moveTo>
                    <a:pt x="185039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1850390" y="8877"/>
                  </a:lnTo>
                  <a:lnTo>
                    <a:pt x="1850390" y="7620"/>
                  </a:lnTo>
                  <a:close/>
                </a:path>
                <a:path w="9135110" h="8889">
                  <a:moveTo>
                    <a:pt x="189484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859280" y="6337"/>
                  </a:lnTo>
                  <a:lnTo>
                    <a:pt x="1859280" y="7607"/>
                  </a:lnTo>
                  <a:lnTo>
                    <a:pt x="1868170" y="7607"/>
                  </a:lnTo>
                  <a:lnTo>
                    <a:pt x="1868170" y="6337"/>
                  </a:lnTo>
                  <a:lnTo>
                    <a:pt x="1868170" y="5067"/>
                  </a:lnTo>
                  <a:lnTo>
                    <a:pt x="1877060" y="5067"/>
                  </a:lnTo>
                  <a:lnTo>
                    <a:pt x="1877060" y="3797"/>
                  </a:lnTo>
                  <a:lnTo>
                    <a:pt x="1885950" y="3797"/>
                  </a:lnTo>
                  <a:lnTo>
                    <a:pt x="1885950" y="2527"/>
                  </a:lnTo>
                  <a:lnTo>
                    <a:pt x="1894840" y="2527"/>
                  </a:lnTo>
                  <a:lnTo>
                    <a:pt x="1894840" y="1257"/>
                  </a:lnTo>
                  <a:close/>
                </a:path>
                <a:path w="9135110" h="8889">
                  <a:moveTo>
                    <a:pt x="1911350" y="0"/>
                  </a:moveTo>
                  <a:lnTo>
                    <a:pt x="1902460" y="0"/>
                  </a:lnTo>
                  <a:lnTo>
                    <a:pt x="1902460" y="1270"/>
                  </a:lnTo>
                  <a:lnTo>
                    <a:pt x="1911350" y="1270"/>
                  </a:lnTo>
                  <a:lnTo>
                    <a:pt x="1911350" y="0"/>
                  </a:lnTo>
                  <a:close/>
                </a:path>
                <a:path w="9135110" h="8889">
                  <a:moveTo>
                    <a:pt x="3282950" y="0"/>
                  </a:moveTo>
                  <a:lnTo>
                    <a:pt x="3263900" y="0"/>
                  </a:lnTo>
                  <a:lnTo>
                    <a:pt x="3263900" y="1270"/>
                  </a:lnTo>
                  <a:lnTo>
                    <a:pt x="3282950" y="1270"/>
                  </a:lnTo>
                  <a:lnTo>
                    <a:pt x="3282950" y="0"/>
                  </a:lnTo>
                  <a:close/>
                </a:path>
                <a:path w="9135110" h="8889">
                  <a:moveTo>
                    <a:pt x="5281930" y="5067"/>
                  </a:moveTo>
                  <a:lnTo>
                    <a:pt x="5278120" y="5067"/>
                  </a:lnTo>
                  <a:lnTo>
                    <a:pt x="5278120" y="3797"/>
                  </a:lnTo>
                  <a:lnTo>
                    <a:pt x="5270500" y="3797"/>
                  </a:lnTo>
                  <a:lnTo>
                    <a:pt x="5270500" y="2527"/>
                  </a:lnTo>
                  <a:lnTo>
                    <a:pt x="5265420" y="2527"/>
                  </a:lnTo>
                  <a:lnTo>
                    <a:pt x="5265420" y="1270"/>
                  </a:lnTo>
                  <a:lnTo>
                    <a:pt x="5260340" y="1270"/>
                  </a:lnTo>
                  <a:lnTo>
                    <a:pt x="5260340" y="0"/>
                  </a:lnTo>
                  <a:lnTo>
                    <a:pt x="5255260" y="0"/>
                  </a:lnTo>
                  <a:lnTo>
                    <a:pt x="5255260" y="1270"/>
                  </a:lnTo>
                  <a:lnTo>
                    <a:pt x="3303270" y="1270"/>
                  </a:lnTo>
                  <a:lnTo>
                    <a:pt x="3303270" y="2527"/>
                  </a:lnTo>
                  <a:lnTo>
                    <a:pt x="3322320" y="2527"/>
                  </a:lnTo>
                  <a:lnTo>
                    <a:pt x="3322320" y="3797"/>
                  </a:lnTo>
                  <a:lnTo>
                    <a:pt x="3341370" y="3797"/>
                  </a:lnTo>
                  <a:lnTo>
                    <a:pt x="3341370" y="5067"/>
                  </a:lnTo>
                  <a:lnTo>
                    <a:pt x="3361690" y="5067"/>
                  </a:lnTo>
                  <a:lnTo>
                    <a:pt x="3361690" y="6337"/>
                  </a:lnTo>
                  <a:lnTo>
                    <a:pt x="3361690" y="7607"/>
                  </a:lnTo>
                  <a:lnTo>
                    <a:pt x="3371850" y="7607"/>
                  </a:lnTo>
                  <a:lnTo>
                    <a:pt x="3371850" y="6337"/>
                  </a:lnTo>
                  <a:lnTo>
                    <a:pt x="5281930" y="6337"/>
                  </a:lnTo>
                  <a:lnTo>
                    <a:pt x="5281930" y="5067"/>
                  </a:lnTo>
                  <a:close/>
                </a:path>
                <a:path w="9135110" h="8889">
                  <a:moveTo>
                    <a:pt x="5294630" y="7620"/>
                  </a:moveTo>
                  <a:lnTo>
                    <a:pt x="5288280" y="7620"/>
                  </a:lnTo>
                  <a:lnTo>
                    <a:pt x="5288280" y="6350"/>
                  </a:lnTo>
                  <a:lnTo>
                    <a:pt x="5281930" y="6350"/>
                  </a:lnTo>
                  <a:lnTo>
                    <a:pt x="5281930" y="7620"/>
                  </a:lnTo>
                  <a:lnTo>
                    <a:pt x="3388360" y="7620"/>
                  </a:lnTo>
                  <a:lnTo>
                    <a:pt x="3388360" y="8877"/>
                  </a:lnTo>
                  <a:lnTo>
                    <a:pt x="5294630" y="8877"/>
                  </a:lnTo>
                  <a:lnTo>
                    <a:pt x="5294630" y="7620"/>
                  </a:lnTo>
                  <a:close/>
                </a:path>
                <a:path w="9135110" h="8889">
                  <a:moveTo>
                    <a:pt x="9109710" y="7620"/>
                  </a:moveTo>
                  <a:lnTo>
                    <a:pt x="8361680" y="7620"/>
                  </a:lnTo>
                  <a:lnTo>
                    <a:pt x="8361680" y="6350"/>
                  </a:lnTo>
                  <a:lnTo>
                    <a:pt x="8357870" y="6350"/>
                  </a:lnTo>
                  <a:lnTo>
                    <a:pt x="8357870" y="7620"/>
                  </a:lnTo>
                  <a:lnTo>
                    <a:pt x="8352790" y="7620"/>
                  </a:lnTo>
                  <a:lnTo>
                    <a:pt x="8352790" y="8877"/>
                  </a:lnTo>
                  <a:lnTo>
                    <a:pt x="9109710" y="8877"/>
                  </a:lnTo>
                  <a:lnTo>
                    <a:pt x="9109710" y="7620"/>
                  </a:lnTo>
                  <a:close/>
                </a:path>
                <a:path w="9135110" h="8889">
                  <a:moveTo>
                    <a:pt x="9127490" y="1270"/>
                  </a:moveTo>
                  <a:lnTo>
                    <a:pt x="8384540" y="1270"/>
                  </a:lnTo>
                  <a:lnTo>
                    <a:pt x="8384540" y="0"/>
                  </a:lnTo>
                  <a:lnTo>
                    <a:pt x="8379460" y="0"/>
                  </a:lnTo>
                  <a:lnTo>
                    <a:pt x="8379460" y="1270"/>
                  </a:lnTo>
                  <a:lnTo>
                    <a:pt x="8375650" y="1270"/>
                  </a:lnTo>
                  <a:lnTo>
                    <a:pt x="8375650" y="2527"/>
                  </a:lnTo>
                  <a:lnTo>
                    <a:pt x="8370570" y="2527"/>
                  </a:lnTo>
                  <a:lnTo>
                    <a:pt x="8370570" y="3797"/>
                  </a:lnTo>
                  <a:lnTo>
                    <a:pt x="8366760" y="3797"/>
                  </a:lnTo>
                  <a:lnTo>
                    <a:pt x="8366760" y="5067"/>
                  </a:lnTo>
                  <a:lnTo>
                    <a:pt x="8361680" y="5067"/>
                  </a:lnTo>
                  <a:lnTo>
                    <a:pt x="8361680" y="6337"/>
                  </a:lnTo>
                  <a:lnTo>
                    <a:pt x="9113520" y="6337"/>
                  </a:lnTo>
                  <a:lnTo>
                    <a:pt x="9113520" y="7607"/>
                  </a:lnTo>
                  <a:lnTo>
                    <a:pt x="9117330" y="7607"/>
                  </a:lnTo>
                  <a:lnTo>
                    <a:pt x="9117330" y="6337"/>
                  </a:lnTo>
                  <a:lnTo>
                    <a:pt x="9117330" y="5067"/>
                  </a:lnTo>
                  <a:lnTo>
                    <a:pt x="9121127" y="5067"/>
                  </a:lnTo>
                  <a:lnTo>
                    <a:pt x="9121127" y="3797"/>
                  </a:lnTo>
                  <a:lnTo>
                    <a:pt x="9124950" y="3797"/>
                  </a:lnTo>
                  <a:lnTo>
                    <a:pt x="9124950" y="2527"/>
                  </a:lnTo>
                  <a:lnTo>
                    <a:pt x="9127490" y="2527"/>
                  </a:lnTo>
                  <a:lnTo>
                    <a:pt x="9127490" y="1270"/>
                  </a:lnTo>
                  <a:close/>
                </a:path>
                <a:path w="9135110" h="8889">
                  <a:moveTo>
                    <a:pt x="9135110" y="0"/>
                  </a:moveTo>
                  <a:lnTo>
                    <a:pt x="9131300" y="0"/>
                  </a:lnTo>
                  <a:lnTo>
                    <a:pt x="9131300" y="1270"/>
                  </a:lnTo>
                  <a:lnTo>
                    <a:pt x="9135110" y="1270"/>
                  </a:lnTo>
                  <a:lnTo>
                    <a:pt x="9135110" y="0"/>
                  </a:lnTo>
                  <a:close/>
                </a:path>
              </a:pathLst>
            </a:custGeom>
            <a:solidFill>
              <a:srgbClr val="009D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5900" cy="8890"/>
            </a:xfrm>
            <a:custGeom>
              <a:avLst/>
              <a:gdLst/>
              <a:ahLst/>
              <a:cxnLst/>
              <a:rect l="l" t="t" r="r" b="b"/>
              <a:pathLst>
                <a:path w="9105900" h="8889">
                  <a:moveTo>
                    <a:pt x="1807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89430" y="8890"/>
                  </a:lnTo>
                  <a:lnTo>
                    <a:pt x="1789430" y="7620"/>
                  </a:lnTo>
                  <a:lnTo>
                    <a:pt x="1798320" y="7620"/>
                  </a:lnTo>
                  <a:lnTo>
                    <a:pt x="1798320" y="6350"/>
                  </a:lnTo>
                  <a:lnTo>
                    <a:pt x="1807210" y="6350"/>
                  </a:lnTo>
                  <a:lnTo>
                    <a:pt x="1807210" y="5080"/>
                  </a:lnTo>
                  <a:close/>
                </a:path>
                <a:path w="9105900" h="8889">
                  <a:moveTo>
                    <a:pt x="1841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16100" y="3810"/>
                  </a:lnTo>
                  <a:lnTo>
                    <a:pt x="1816100" y="5080"/>
                  </a:lnTo>
                  <a:lnTo>
                    <a:pt x="1824990" y="5080"/>
                  </a:lnTo>
                  <a:lnTo>
                    <a:pt x="1824990" y="3810"/>
                  </a:lnTo>
                  <a:lnTo>
                    <a:pt x="1824990" y="2540"/>
                  </a:lnTo>
                  <a:lnTo>
                    <a:pt x="1833880" y="2540"/>
                  </a:lnTo>
                  <a:lnTo>
                    <a:pt x="1833880" y="1270"/>
                  </a:lnTo>
                  <a:lnTo>
                    <a:pt x="1841500" y="1270"/>
                  </a:lnTo>
                  <a:lnTo>
                    <a:pt x="1841500" y="0"/>
                  </a:lnTo>
                  <a:close/>
                </a:path>
                <a:path w="9105900" h="8889">
                  <a:moveTo>
                    <a:pt x="5313680" y="2540"/>
                  </a:moveTo>
                  <a:lnTo>
                    <a:pt x="5307330" y="2540"/>
                  </a:lnTo>
                  <a:lnTo>
                    <a:pt x="5307330" y="1270"/>
                  </a:lnTo>
                  <a:lnTo>
                    <a:pt x="5300980" y="1270"/>
                  </a:lnTo>
                  <a:lnTo>
                    <a:pt x="5300980" y="0"/>
                  </a:lnTo>
                  <a:lnTo>
                    <a:pt x="3401060" y="0"/>
                  </a:lnTo>
                  <a:lnTo>
                    <a:pt x="3401060" y="1270"/>
                  </a:lnTo>
                  <a:lnTo>
                    <a:pt x="3412490" y="1270"/>
                  </a:lnTo>
                  <a:lnTo>
                    <a:pt x="3412490" y="2540"/>
                  </a:lnTo>
                  <a:lnTo>
                    <a:pt x="3423920" y="2540"/>
                  </a:lnTo>
                  <a:lnTo>
                    <a:pt x="3423920" y="3810"/>
                  </a:lnTo>
                  <a:lnTo>
                    <a:pt x="3423920" y="5080"/>
                  </a:lnTo>
                  <a:lnTo>
                    <a:pt x="3435350" y="5080"/>
                  </a:lnTo>
                  <a:lnTo>
                    <a:pt x="3435350" y="3810"/>
                  </a:lnTo>
                  <a:lnTo>
                    <a:pt x="5313680" y="3810"/>
                  </a:lnTo>
                  <a:lnTo>
                    <a:pt x="5313680" y="2540"/>
                  </a:lnTo>
                  <a:close/>
                </a:path>
                <a:path w="9105900" h="8889">
                  <a:moveTo>
                    <a:pt x="5339080" y="7620"/>
                  </a:moveTo>
                  <a:lnTo>
                    <a:pt x="5332730" y="7620"/>
                  </a:lnTo>
                  <a:lnTo>
                    <a:pt x="5332730" y="6350"/>
                  </a:lnTo>
                  <a:lnTo>
                    <a:pt x="5326380" y="6350"/>
                  </a:lnTo>
                  <a:lnTo>
                    <a:pt x="5326380" y="5092"/>
                  </a:lnTo>
                  <a:lnTo>
                    <a:pt x="5320030" y="5092"/>
                  </a:lnTo>
                  <a:lnTo>
                    <a:pt x="5320030" y="3822"/>
                  </a:lnTo>
                  <a:lnTo>
                    <a:pt x="5313680" y="3822"/>
                  </a:lnTo>
                  <a:lnTo>
                    <a:pt x="5313680" y="5092"/>
                  </a:lnTo>
                  <a:lnTo>
                    <a:pt x="3446780" y="5092"/>
                  </a:lnTo>
                  <a:lnTo>
                    <a:pt x="3446780" y="6350"/>
                  </a:lnTo>
                  <a:lnTo>
                    <a:pt x="3459480" y="6350"/>
                  </a:lnTo>
                  <a:lnTo>
                    <a:pt x="3459480" y="7620"/>
                  </a:lnTo>
                  <a:lnTo>
                    <a:pt x="3470910" y="7620"/>
                  </a:lnTo>
                  <a:lnTo>
                    <a:pt x="3470910" y="8890"/>
                  </a:lnTo>
                  <a:lnTo>
                    <a:pt x="5339080" y="8890"/>
                  </a:lnTo>
                  <a:lnTo>
                    <a:pt x="5339080" y="7620"/>
                  </a:lnTo>
                  <a:close/>
                </a:path>
                <a:path w="9105900" h="8889">
                  <a:moveTo>
                    <a:pt x="9091930" y="5092"/>
                  </a:moveTo>
                  <a:lnTo>
                    <a:pt x="8340090" y="5092"/>
                  </a:lnTo>
                  <a:lnTo>
                    <a:pt x="8340090" y="3822"/>
                  </a:lnTo>
                  <a:lnTo>
                    <a:pt x="8335010" y="3822"/>
                  </a:lnTo>
                  <a:lnTo>
                    <a:pt x="8335010" y="5092"/>
                  </a:lnTo>
                  <a:lnTo>
                    <a:pt x="8331200" y="5092"/>
                  </a:lnTo>
                  <a:lnTo>
                    <a:pt x="8331200" y="6350"/>
                  </a:lnTo>
                  <a:lnTo>
                    <a:pt x="8326120" y="6350"/>
                  </a:lnTo>
                  <a:lnTo>
                    <a:pt x="8326120" y="7620"/>
                  </a:lnTo>
                  <a:lnTo>
                    <a:pt x="8322310" y="7620"/>
                  </a:lnTo>
                  <a:lnTo>
                    <a:pt x="8322310" y="8890"/>
                  </a:lnTo>
                  <a:lnTo>
                    <a:pt x="9084310" y="8890"/>
                  </a:lnTo>
                  <a:lnTo>
                    <a:pt x="9084310" y="7620"/>
                  </a:lnTo>
                  <a:lnTo>
                    <a:pt x="9088120" y="7620"/>
                  </a:lnTo>
                  <a:lnTo>
                    <a:pt x="9088120" y="6350"/>
                  </a:lnTo>
                  <a:lnTo>
                    <a:pt x="9091930" y="6350"/>
                  </a:lnTo>
                  <a:lnTo>
                    <a:pt x="9091930" y="5092"/>
                  </a:lnTo>
                  <a:close/>
                </a:path>
                <a:path w="9105900" h="8889">
                  <a:moveTo>
                    <a:pt x="9105900" y="0"/>
                  </a:moveTo>
                  <a:lnTo>
                    <a:pt x="8348980" y="0"/>
                  </a:lnTo>
                  <a:lnTo>
                    <a:pt x="8348980" y="1270"/>
                  </a:lnTo>
                  <a:lnTo>
                    <a:pt x="8343900" y="1270"/>
                  </a:lnTo>
                  <a:lnTo>
                    <a:pt x="8343900" y="2540"/>
                  </a:lnTo>
                  <a:lnTo>
                    <a:pt x="8340090" y="2540"/>
                  </a:lnTo>
                  <a:lnTo>
                    <a:pt x="8340090" y="3810"/>
                  </a:lnTo>
                  <a:lnTo>
                    <a:pt x="9095727" y="3810"/>
                  </a:lnTo>
                  <a:lnTo>
                    <a:pt x="9095727" y="5080"/>
                  </a:lnTo>
                  <a:lnTo>
                    <a:pt x="9099550" y="5080"/>
                  </a:lnTo>
                  <a:lnTo>
                    <a:pt x="9099550" y="3810"/>
                  </a:lnTo>
                  <a:lnTo>
                    <a:pt x="9099550" y="2540"/>
                  </a:lnTo>
                  <a:lnTo>
                    <a:pt x="9103360" y="2540"/>
                  </a:lnTo>
                  <a:lnTo>
                    <a:pt x="9103360" y="1270"/>
                  </a:lnTo>
                  <a:lnTo>
                    <a:pt x="9105900" y="1270"/>
                  </a:lnTo>
                  <a:lnTo>
                    <a:pt x="9105900" y="0"/>
                  </a:lnTo>
                  <a:close/>
                </a:path>
              </a:pathLst>
            </a:custGeom>
            <a:solidFill>
              <a:srgbClr val="009E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81770" cy="8890"/>
            </a:xfrm>
            <a:custGeom>
              <a:avLst/>
              <a:gdLst/>
              <a:ahLst/>
              <a:cxnLst/>
              <a:rect l="l" t="t" r="r" b="b"/>
              <a:pathLst>
                <a:path w="9081770" h="8889">
                  <a:moveTo>
                    <a:pt x="1780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728470" y="8890"/>
                  </a:lnTo>
                  <a:lnTo>
                    <a:pt x="1728470" y="7620"/>
                  </a:lnTo>
                  <a:lnTo>
                    <a:pt x="1737360" y="7620"/>
                  </a:lnTo>
                  <a:lnTo>
                    <a:pt x="1737360" y="6350"/>
                  </a:lnTo>
                  <a:lnTo>
                    <a:pt x="1746250" y="6350"/>
                  </a:lnTo>
                  <a:lnTo>
                    <a:pt x="1746250" y="5080"/>
                  </a:lnTo>
                  <a:lnTo>
                    <a:pt x="1755140" y="5080"/>
                  </a:lnTo>
                  <a:lnTo>
                    <a:pt x="1755140" y="3810"/>
                  </a:lnTo>
                  <a:lnTo>
                    <a:pt x="1764030" y="3810"/>
                  </a:lnTo>
                  <a:lnTo>
                    <a:pt x="1764030" y="2540"/>
                  </a:lnTo>
                  <a:lnTo>
                    <a:pt x="1772920" y="2540"/>
                  </a:lnTo>
                  <a:lnTo>
                    <a:pt x="1772920" y="1270"/>
                  </a:lnTo>
                  <a:lnTo>
                    <a:pt x="1780540" y="1270"/>
                  </a:lnTo>
                  <a:lnTo>
                    <a:pt x="1780540" y="0"/>
                  </a:lnTo>
                  <a:close/>
                </a:path>
                <a:path w="9081770" h="8889">
                  <a:moveTo>
                    <a:pt x="5383530" y="7632"/>
                  </a:moveTo>
                  <a:lnTo>
                    <a:pt x="5377180" y="7632"/>
                  </a:lnTo>
                  <a:lnTo>
                    <a:pt x="5377180" y="6350"/>
                  </a:lnTo>
                  <a:lnTo>
                    <a:pt x="5370830" y="6350"/>
                  </a:lnTo>
                  <a:lnTo>
                    <a:pt x="5370830" y="5080"/>
                  </a:lnTo>
                  <a:lnTo>
                    <a:pt x="5364480" y="5080"/>
                  </a:lnTo>
                  <a:lnTo>
                    <a:pt x="5364480" y="3822"/>
                  </a:lnTo>
                  <a:lnTo>
                    <a:pt x="5358130" y="3822"/>
                  </a:lnTo>
                  <a:lnTo>
                    <a:pt x="5358130" y="2540"/>
                  </a:lnTo>
                  <a:lnTo>
                    <a:pt x="5351780" y="2540"/>
                  </a:lnTo>
                  <a:lnTo>
                    <a:pt x="5351780" y="1282"/>
                  </a:lnTo>
                  <a:lnTo>
                    <a:pt x="5345430" y="1282"/>
                  </a:lnTo>
                  <a:lnTo>
                    <a:pt x="5345430" y="0"/>
                  </a:lnTo>
                  <a:lnTo>
                    <a:pt x="3482340" y="0"/>
                  </a:lnTo>
                  <a:lnTo>
                    <a:pt x="3482340" y="1282"/>
                  </a:lnTo>
                  <a:lnTo>
                    <a:pt x="3493770" y="1282"/>
                  </a:lnTo>
                  <a:lnTo>
                    <a:pt x="3493770" y="2540"/>
                  </a:lnTo>
                  <a:lnTo>
                    <a:pt x="3505200" y="2540"/>
                  </a:lnTo>
                  <a:lnTo>
                    <a:pt x="3505200" y="3822"/>
                  </a:lnTo>
                  <a:lnTo>
                    <a:pt x="3517900" y="3822"/>
                  </a:lnTo>
                  <a:lnTo>
                    <a:pt x="3517900" y="5080"/>
                  </a:lnTo>
                  <a:lnTo>
                    <a:pt x="3529330" y="5080"/>
                  </a:lnTo>
                  <a:lnTo>
                    <a:pt x="3529330" y="6350"/>
                  </a:lnTo>
                  <a:lnTo>
                    <a:pt x="3540760" y="6350"/>
                  </a:lnTo>
                  <a:lnTo>
                    <a:pt x="3540760" y="7632"/>
                  </a:lnTo>
                  <a:lnTo>
                    <a:pt x="3552190" y="7632"/>
                  </a:lnTo>
                  <a:lnTo>
                    <a:pt x="3552190" y="8890"/>
                  </a:lnTo>
                  <a:lnTo>
                    <a:pt x="5383530" y="8890"/>
                  </a:lnTo>
                  <a:lnTo>
                    <a:pt x="5383530" y="7632"/>
                  </a:lnTo>
                  <a:close/>
                </a:path>
                <a:path w="9081770" h="8889">
                  <a:moveTo>
                    <a:pt x="9081770" y="0"/>
                  </a:moveTo>
                  <a:lnTo>
                    <a:pt x="8317230" y="0"/>
                  </a:lnTo>
                  <a:lnTo>
                    <a:pt x="8317230" y="1282"/>
                  </a:lnTo>
                  <a:lnTo>
                    <a:pt x="8313420" y="1282"/>
                  </a:lnTo>
                  <a:lnTo>
                    <a:pt x="8313420" y="2540"/>
                  </a:lnTo>
                  <a:lnTo>
                    <a:pt x="8308340" y="2540"/>
                  </a:lnTo>
                  <a:lnTo>
                    <a:pt x="8308340" y="3822"/>
                  </a:lnTo>
                  <a:lnTo>
                    <a:pt x="8304530" y="3822"/>
                  </a:lnTo>
                  <a:lnTo>
                    <a:pt x="8304530" y="5080"/>
                  </a:lnTo>
                  <a:lnTo>
                    <a:pt x="8299450" y="5080"/>
                  </a:lnTo>
                  <a:lnTo>
                    <a:pt x="8299450" y="6350"/>
                  </a:lnTo>
                  <a:lnTo>
                    <a:pt x="8295640" y="6350"/>
                  </a:lnTo>
                  <a:lnTo>
                    <a:pt x="8295640" y="7632"/>
                  </a:lnTo>
                  <a:lnTo>
                    <a:pt x="8290560" y="7632"/>
                  </a:lnTo>
                  <a:lnTo>
                    <a:pt x="8290560" y="8890"/>
                  </a:lnTo>
                  <a:lnTo>
                    <a:pt x="9060180" y="8890"/>
                  </a:lnTo>
                  <a:lnTo>
                    <a:pt x="9060180" y="7632"/>
                  </a:lnTo>
                  <a:lnTo>
                    <a:pt x="9063990" y="7632"/>
                  </a:lnTo>
                  <a:lnTo>
                    <a:pt x="9063990" y="6350"/>
                  </a:lnTo>
                  <a:lnTo>
                    <a:pt x="9066530" y="6350"/>
                  </a:lnTo>
                  <a:lnTo>
                    <a:pt x="9066530" y="5080"/>
                  </a:lnTo>
                  <a:lnTo>
                    <a:pt x="9070327" y="5080"/>
                  </a:lnTo>
                  <a:lnTo>
                    <a:pt x="9070327" y="3822"/>
                  </a:lnTo>
                  <a:lnTo>
                    <a:pt x="9074150" y="3822"/>
                  </a:lnTo>
                  <a:lnTo>
                    <a:pt x="9074150" y="2540"/>
                  </a:lnTo>
                  <a:lnTo>
                    <a:pt x="9077960" y="2540"/>
                  </a:lnTo>
                  <a:lnTo>
                    <a:pt x="9077960" y="1282"/>
                  </a:lnTo>
                  <a:lnTo>
                    <a:pt x="9081770" y="1282"/>
                  </a:lnTo>
                  <a:lnTo>
                    <a:pt x="9081770" y="0"/>
                  </a:lnTo>
                  <a:close/>
                </a:path>
              </a:pathLst>
            </a:custGeom>
            <a:solidFill>
              <a:srgbClr val="009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5100" cy="8890"/>
            </a:xfrm>
            <a:custGeom>
              <a:avLst/>
              <a:gdLst/>
              <a:ahLst/>
              <a:cxnLst/>
              <a:rect l="l" t="t" r="r" b="b"/>
              <a:pathLst>
                <a:path w="9055100" h="8889">
                  <a:moveTo>
                    <a:pt x="1719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67497" y="8890"/>
                  </a:lnTo>
                  <a:lnTo>
                    <a:pt x="1667497" y="7620"/>
                  </a:lnTo>
                  <a:lnTo>
                    <a:pt x="1676400" y="7620"/>
                  </a:lnTo>
                  <a:lnTo>
                    <a:pt x="1676400" y="6350"/>
                  </a:lnTo>
                  <a:lnTo>
                    <a:pt x="1685290" y="6350"/>
                  </a:lnTo>
                  <a:lnTo>
                    <a:pt x="1685290" y="5080"/>
                  </a:lnTo>
                  <a:lnTo>
                    <a:pt x="1694180" y="5080"/>
                  </a:lnTo>
                  <a:lnTo>
                    <a:pt x="1694180" y="3810"/>
                  </a:lnTo>
                  <a:lnTo>
                    <a:pt x="1703070" y="3810"/>
                  </a:lnTo>
                  <a:lnTo>
                    <a:pt x="1703070" y="2540"/>
                  </a:lnTo>
                  <a:lnTo>
                    <a:pt x="1710690" y="2540"/>
                  </a:lnTo>
                  <a:lnTo>
                    <a:pt x="1710690" y="1270"/>
                  </a:lnTo>
                  <a:lnTo>
                    <a:pt x="1719580" y="1270"/>
                  </a:lnTo>
                  <a:lnTo>
                    <a:pt x="1719580" y="0"/>
                  </a:lnTo>
                  <a:close/>
                </a:path>
                <a:path w="9055100" h="8889">
                  <a:moveTo>
                    <a:pt x="5394960" y="1282"/>
                  </a:moveTo>
                  <a:lnTo>
                    <a:pt x="5388610" y="1282"/>
                  </a:lnTo>
                  <a:lnTo>
                    <a:pt x="5388610" y="0"/>
                  </a:lnTo>
                  <a:lnTo>
                    <a:pt x="3563620" y="0"/>
                  </a:lnTo>
                  <a:lnTo>
                    <a:pt x="3563620" y="1282"/>
                  </a:lnTo>
                  <a:lnTo>
                    <a:pt x="3576320" y="1282"/>
                  </a:lnTo>
                  <a:lnTo>
                    <a:pt x="3576320" y="2540"/>
                  </a:lnTo>
                  <a:lnTo>
                    <a:pt x="5394960" y="2540"/>
                  </a:lnTo>
                  <a:lnTo>
                    <a:pt x="5394960" y="1282"/>
                  </a:lnTo>
                  <a:close/>
                </a:path>
                <a:path w="9055100" h="8889">
                  <a:moveTo>
                    <a:pt x="5426697" y="7632"/>
                  </a:moveTo>
                  <a:lnTo>
                    <a:pt x="5420360" y="7632"/>
                  </a:lnTo>
                  <a:lnTo>
                    <a:pt x="5420360" y="6350"/>
                  </a:lnTo>
                  <a:lnTo>
                    <a:pt x="5414010" y="6350"/>
                  </a:lnTo>
                  <a:lnTo>
                    <a:pt x="5414010" y="5092"/>
                  </a:lnTo>
                  <a:lnTo>
                    <a:pt x="5407647" y="5092"/>
                  </a:lnTo>
                  <a:lnTo>
                    <a:pt x="5407647" y="3810"/>
                  </a:lnTo>
                  <a:lnTo>
                    <a:pt x="3599180" y="3810"/>
                  </a:lnTo>
                  <a:lnTo>
                    <a:pt x="3599180" y="5092"/>
                  </a:lnTo>
                  <a:lnTo>
                    <a:pt x="3610610" y="5092"/>
                  </a:lnTo>
                  <a:lnTo>
                    <a:pt x="3610610" y="6350"/>
                  </a:lnTo>
                  <a:lnTo>
                    <a:pt x="3623310" y="6350"/>
                  </a:lnTo>
                  <a:lnTo>
                    <a:pt x="3623310" y="7632"/>
                  </a:lnTo>
                  <a:lnTo>
                    <a:pt x="3634740" y="7632"/>
                  </a:lnTo>
                  <a:lnTo>
                    <a:pt x="3634740" y="8890"/>
                  </a:lnTo>
                  <a:lnTo>
                    <a:pt x="5426697" y="8890"/>
                  </a:lnTo>
                  <a:lnTo>
                    <a:pt x="5426697" y="7632"/>
                  </a:lnTo>
                  <a:close/>
                </a:path>
                <a:path w="9055100" h="8889">
                  <a:moveTo>
                    <a:pt x="9055100" y="0"/>
                  </a:moveTo>
                  <a:lnTo>
                    <a:pt x="8285480" y="0"/>
                  </a:lnTo>
                  <a:lnTo>
                    <a:pt x="8285480" y="1282"/>
                  </a:lnTo>
                  <a:lnTo>
                    <a:pt x="8281670" y="1282"/>
                  </a:lnTo>
                  <a:lnTo>
                    <a:pt x="8281670" y="2540"/>
                  </a:lnTo>
                  <a:lnTo>
                    <a:pt x="8276590" y="2540"/>
                  </a:lnTo>
                  <a:lnTo>
                    <a:pt x="8276590" y="3810"/>
                  </a:lnTo>
                  <a:lnTo>
                    <a:pt x="8272780" y="3810"/>
                  </a:lnTo>
                  <a:lnTo>
                    <a:pt x="8272780" y="5092"/>
                  </a:lnTo>
                  <a:lnTo>
                    <a:pt x="8267700" y="5092"/>
                  </a:lnTo>
                  <a:lnTo>
                    <a:pt x="8267700" y="6350"/>
                  </a:lnTo>
                  <a:lnTo>
                    <a:pt x="8263890" y="6350"/>
                  </a:lnTo>
                  <a:lnTo>
                    <a:pt x="8263890" y="7632"/>
                  </a:lnTo>
                  <a:lnTo>
                    <a:pt x="8258810" y="7632"/>
                  </a:lnTo>
                  <a:lnTo>
                    <a:pt x="8258810" y="8890"/>
                  </a:lnTo>
                  <a:lnTo>
                    <a:pt x="9029700" y="8890"/>
                  </a:lnTo>
                  <a:lnTo>
                    <a:pt x="9029700" y="7632"/>
                  </a:lnTo>
                  <a:lnTo>
                    <a:pt x="9034780" y="7632"/>
                  </a:lnTo>
                  <a:lnTo>
                    <a:pt x="9034780" y="6350"/>
                  </a:lnTo>
                  <a:lnTo>
                    <a:pt x="9038590" y="6350"/>
                  </a:lnTo>
                  <a:lnTo>
                    <a:pt x="9038590" y="5092"/>
                  </a:lnTo>
                  <a:lnTo>
                    <a:pt x="9043670" y="5092"/>
                  </a:lnTo>
                  <a:lnTo>
                    <a:pt x="9043670" y="3810"/>
                  </a:lnTo>
                  <a:lnTo>
                    <a:pt x="9047480" y="3810"/>
                  </a:lnTo>
                  <a:lnTo>
                    <a:pt x="9047480" y="2540"/>
                  </a:lnTo>
                  <a:lnTo>
                    <a:pt x="9052560" y="2540"/>
                  </a:lnTo>
                  <a:lnTo>
                    <a:pt x="9052560" y="1282"/>
                  </a:lnTo>
                  <a:lnTo>
                    <a:pt x="9055100" y="1282"/>
                  </a:lnTo>
                  <a:lnTo>
                    <a:pt x="9055100" y="0"/>
                  </a:lnTo>
                  <a:close/>
                </a:path>
              </a:pathLst>
            </a:custGeom>
            <a:solidFill>
              <a:srgbClr val="00A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5890" cy="10160"/>
            </a:xfrm>
            <a:custGeom>
              <a:avLst/>
              <a:gdLst/>
              <a:ahLst/>
              <a:cxnLst/>
              <a:rect l="l" t="t" r="r" b="b"/>
              <a:pathLst>
                <a:path w="9025890" h="10160">
                  <a:moveTo>
                    <a:pt x="1658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97647" y="10160"/>
                  </a:lnTo>
                  <a:lnTo>
                    <a:pt x="1597647" y="8890"/>
                  </a:lnTo>
                  <a:lnTo>
                    <a:pt x="1606550" y="8890"/>
                  </a:lnTo>
                  <a:lnTo>
                    <a:pt x="1606550" y="7620"/>
                  </a:lnTo>
                  <a:lnTo>
                    <a:pt x="1615440" y="7620"/>
                  </a:lnTo>
                  <a:lnTo>
                    <a:pt x="1615440" y="6350"/>
                  </a:lnTo>
                  <a:lnTo>
                    <a:pt x="1624330" y="6350"/>
                  </a:lnTo>
                  <a:lnTo>
                    <a:pt x="1624330" y="5080"/>
                  </a:lnTo>
                  <a:lnTo>
                    <a:pt x="1633220" y="5080"/>
                  </a:lnTo>
                  <a:lnTo>
                    <a:pt x="1633220" y="3810"/>
                  </a:lnTo>
                  <a:lnTo>
                    <a:pt x="1642110" y="3810"/>
                  </a:lnTo>
                  <a:lnTo>
                    <a:pt x="1642110" y="2540"/>
                  </a:lnTo>
                  <a:lnTo>
                    <a:pt x="1649730" y="2540"/>
                  </a:lnTo>
                  <a:lnTo>
                    <a:pt x="1649730" y="1270"/>
                  </a:lnTo>
                  <a:lnTo>
                    <a:pt x="1658620" y="1270"/>
                  </a:lnTo>
                  <a:lnTo>
                    <a:pt x="1658620" y="0"/>
                  </a:lnTo>
                  <a:close/>
                </a:path>
                <a:path w="9025890" h="10160">
                  <a:moveTo>
                    <a:pt x="5477510" y="8902"/>
                  </a:moveTo>
                  <a:lnTo>
                    <a:pt x="5471160" y="8902"/>
                  </a:lnTo>
                  <a:lnTo>
                    <a:pt x="5471160" y="7620"/>
                  </a:lnTo>
                  <a:lnTo>
                    <a:pt x="5464797" y="7620"/>
                  </a:lnTo>
                  <a:lnTo>
                    <a:pt x="5464797" y="6350"/>
                  </a:lnTo>
                  <a:lnTo>
                    <a:pt x="5458460" y="6350"/>
                  </a:lnTo>
                  <a:lnTo>
                    <a:pt x="5458460" y="5092"/>
                  </a:lnTo>
                  <a:lnTo>
                    <a:pt x="5452097" y="5092"/>
                  </a:lnTo>
                  <a:lnTo>
                    <a:pt x="5452097" y="3810"/>
                  </a:lnTo>
                  <a:lnTo>
                    <a:pt x="5445747" y="3810"/>
                  </a:lnTo>
                  <a:lnTo>
                    <a:pt x="5445747" y="2552"/>
                  </a:lnTo>
                  <a:lnTo>
                    <a:pt x="5439410" y="2552"/>
                  </a:lnTo>
                  <a:lnTo>
                    <a:pt x="5439410" y="1270"/>
                  </a:lnTo>
                  <a:lnTo>
                    <a:pt x="5433060" y="1270"/>
                  </a:lnTo>
                  <a:lnTo>
                    <a:pt x="5433060" y="0"/>
                  </a:lnTo>
                  <a:lnTo>
                    <a:pt x="3646170" y="0"/>
                  </a:lnTo>
                  <a:lnTo>
                    <a:pt x="3646170" y="1270"/>
                  </a:lnTo>
                  <a:lnTo>
                    <a:pt x="3657600" y="1270"/>
                  </a:lnTo>
                  <a:lnTo>
                    <a:pt x="3657600" y="2552"/>
                  </a:lnTo>
                  <a:lnTo>
                    <a:pt x="3669030" y="2552"/>
                  </a:lnTo>
                  <a:lnTo>
                    <a:pt x="3669030" y="3810"/>
                  </a:lnTo>
                  <a:lnTo>
                    <a:pt x="3681730" y="3810"/>
                  </a:lnTo>
                  <a:lnTo>
                    <a:pt x="3681730" y="5092"/>
                  </a:lnTo>
                  <a:lnTo>
                    <a:pt x="3693160" y="5092"/>
                  </a:lnTo>
                  <a:lnTo>
                    <a:pt x="3693160" y="6350"/>
                  </a:lnTo>
                  <a:lnTo>
                    <a:pt x="3704590" y="6350"/>
                  </a:lnTo>
                  <a:lnTo>
                    <a:pt x="3704590" y="7620"/>
                  </a:lnTo>
                  <a:lnTo>
                    <a:pt x="3716020" y="7620"/>
                  </a:lnTo>
                  <a:lnTo>
                    <a:pt x="3716020" y="8902"/>
                  </a:lnTo>
                  <a:lnTo>
                    <a:pt x="3727450" y="8902"/>
                  </a:lnTo>
                  <a:lnTo>
                    <a:pt x="3727450" y="10160"/>
                  </a:lnTo>
                  <a:lnTo>
                    <a:pt x="5477510" y="10160"/>
                  </a:lnTo>
                  <a:lnTo>
                    <a:pt x="5477510" y="8902"/>
                  </a:lnTo>
                  <a:close/>
                </a:path>
                <a:path w="9025890" h="10160">
                  <a:moveTo>
                    <a:pt x="9025890" y="0"/>
                  </a:moveTo>
                  <a:lnTo>
                    <a:pt x="8255000" y="0"/>
                  </a:lnTo>
                  <a:lnTo>
                    <a:pt x="8255000" y="1270"/>
                  </a:lnTo>
                  <a:lnTo>
                    <a:pt x="8249920" y="1270"/>
                  </a:lnTo>
                  <a:lnTo>
                    <a:pt x="8249920" y="2552"/>
                  </a:lnTo>
                  <a:lnTo>
                    <a:pt x="8246110" y="2552"/>
                  </a:lnTo>
                  <a:lnTo>
                    <a:pt x="8246110" y="3810"/>
                  </a:lnTo>
                  <a:lnTo>
                    <a:pt x="8241030" y="3810"/>
                  </a:lnTo>
                  <a:lnTo>
                    <a:pt x="8241030" y="5092"/>
                  </a:lnTo>
                  <a:lnTo>
                    <a:pt x="8237220" y="5092"/>
                  </a:lnTo>
                  <a:lnTo>
                    <a:pt x="8237220" y="6350"/>
                  </a:lnTo>
                  <a:lnTo>
                    <a:pt x="8232140" y="6350"/>
                  </a:lnTo>
                  <a:lnTo>
                    <a:pt x="8232140" y="7620"/>
                  </a:lnTo>
                  <a:lnTo>
                    <a:pt x="8228330" y="7620"/>
                  </a:lnTo>
                  <a:lnTo>
                    <a:pt x="8228330" y="8902"/>
                  </a:lnTo>
                  <a:lnTo>
                    <a:pt x="8223250" y="8902"/>
                  </a:lnTo>
                  <a:lnTo>
                    <a:pt x="8223250" y="10160"/>
                  </a:lnTo>
                  <a:lnTo>
                    <a:pt x="8994140" y="10160"/>
                  </a:lnTo>
                  <a:lnTo>
                    <a:pt x="8994140" y="8902"/>
                  </a:lnTo>
                  <a:lnTo>
                    <a:pt x="8999220" y="8902"/>
                  </a:lnTo>
                  <a:lnTo>
                    <a:pt x="8999220" y="7620"/>
                  </a:lnTo>
                  <a:lnTo>
                    <a:pt x="9003030" y="7620"/>
                  </a:lnTo>
                  <a:lnTo>
                    <a:pt x="9003030" y="6350"/>
                  </a:lnTo>
                  <a:lnTo>
                    <a:pt x="9008110" y="6350"/>
                  </a:lnTo>
                  <a:lnTo>
                    <a:pt x="9008110" y="5092"/>
                  </a:lnTo>
                  <a:lnTo>
                    <a:pt x="9011920" y="5092"/>
                  </a:lnTo>
                  <a:lnTo>
                    <a:pt x="9011920" y="3810"/>
                  </a:lnTo>
                  <a:lnTo>
                    <a:pt x="9017000" y="3810"/>
                  </a:lnTo>
                  <a:lnTo>
                    <a:pt x="9017000" y="2552"/>
                  </a:lnTo>
                  <a:lnTo>
                    <a:pt x="9020810" y="2552"/>
                  </a:lnTo>
                  <a:lnTo>
                    <a:pt x="9020810" y="1270"/>
                  </a:lnTo>
                  <a:lnTo>
                    <a:pt x="9025890" y="1270"/>
                  </a:lnTo>
                  <a:lnTo>
                    <a:pt x="9025890" y="0"/>
                  </a:lnTo>
                  <a:close/>
                </a:path>
              </a:pathLst>
            </a:custGeom>
            <a:solidFill>
              <a:srgbClr val="00A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90330" cy="8890"/>
            </a:xfrm>
            <a:custGeom>
              <a:avLst/>
              <a:gdLst/>
              <a:ahLst/>
              <a:cxnLst/>
              <a:rect l="l" t="t" r="r" b="b"/>
              <a:pathLst>
                <a:path w="8990330" h="8889">
                  <a:moveTo>
                    <a:pt x="1588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541767" y="8890"/>
                  </a:lnTo>
                  <a:lnTo>
                    <a:pt x="1541767" y="7620"/>
                  </a:lnTo>
                  <a:lnTo>
                    <a:pt x="1546860" y="7620"/>
                  </a:lnTo>
                  <a:lnTo>
                    <a:pt x="1546860" y="6350"/>
                  </a:lnTo>
                  <a:lnTo>
                    <a:pt x="1550670" y="6350"/>
                  </a:lnTo>
                  <a:lnTo>
                    <a:pt x="1550670" y="5080"/>
                  </a:lnTo>
                  <a:lnTo>
                    <a:pt x="1563370" y="5080"/>
                  </a:lnTo>
                  <a:lnTo>
                    <a:pt x="1563370" y="3810"/>
                  </a:lnTo>
                  <a:lnTo>
                    <a:pt x="1572260" y="3810"/>
                  </a:lnTo>
                  <a:lnTo>
                    <a:pt x="1572260" y="2540"/>
                  </a:lnTo>
                  <a:lnTo>
                    <a:pt x="1581150" y="2540"/>
                  </a:lnTo>
                  <a:lnTo>
                    <a:pt x="1581150" y="1270"/>
                  </a:lnTo>
                  <a:lnTo>
                    <a:pt x="1588770" y="1270"/>
                  </a:lnTo>
                  <a:lnTo>
                    <a:pt x="1588770" y="0"/>
                  </a:lnTo>
                  <a:close/>
                </a:path>
                <a:path w="8990330" h="8889">
                  <a:moveTo>
                    <a:pt x="5521960" y="7632"/>
                  </a:moveTo>
                  <a:lnTo>
                    <a:pt x="5515610" y="7632"/>
                  </a:lnTo>
                  <a:lnTo>
                    <a:pt x="5515610" y="6350"/>
                  </a:lnTo>
                  <a:lnTo>
                    <a:pt x="5509247" y="6350"/>
                  </a:lnTo>
                  <a:lnTo>
                    <a:pt x="5509247" y="5092"/>
                  </a:lnTo>
                  <a:lnTo>
                    <a:pt x="5502897" y="5092"/>
                  </a:lnTo>
                  <a:lnTo>
                    <a:pt x="5502897" y="3810"/>
                  </a:lnTo>
                  <a:lnTo>
                    <a:pt x="5496560" y="3810"/>
                  </a:lnTo>
                  <a:lnTo>
                    <a:pt x="5496560" y="2540"/>
                  </a:lnTo>
                  <a:lnTo>
                    <a:pt x="5490197" y="2540"/>
                  </a:lnTo>
                  <a:lnTo>
                    <a:pt x="5490197" y="1282"/>
                  </a:lnTo>
                  <a:lnTo>
                    <a:pt x="5483860" y="1282"/>
                  </a:lnTo>
                  <a:lnTo>
                    <a:pt x="5483860" y="0"/>
                  </a:lnTo>
                  <a:lnTo>
                    <a:pt x="3740150" y="0"/>
                  </a:lnTo>
                  <a:lnTo>
                    <a:pt x="3740150" y="1282"/>
                  </a:lnTo>
                  <a:lnTo>
                    <a:pt x="3751580" y="1282"/>
                  </a:lnTo>
                  <a:lnTo>
                    <a:pt x="3751580" y="2540"/>
                  </a:lnTo>
                  <a:lnTo>
                    <a:pt x="3763010" y="2540"/>
                  </a:lnTo>
                  <a:lnTo>
                    <a:pt x="3763010" y="3810"/>
                  </a:lnTo>
                  <a:lnTo>
                    <a:pt x="3774440" y="3810"/>
                  </a:lnTo>
                  <a:lnTo>
                    <a:pt x="3774440" y="5092"/>
                  </a:lnTo>
                  <a:lnTo>
                    <a:pt x="3787140" y="5092"/>
                  </a:lnTo>
                  <a:lnTo>
                    <a:pt x="3787140" y="6350"/>
                  </a:lnTo>
                  <a:lnTo>
                    <a:pt x="3798570" y="6350"/>
                  </a:lnTo>
                  <a:lnTo>
                    <a:pt x="3798570" y="7632"/>
                  </a:lnTo>
                  <a:lnTo>
                    <a:pt x="3810000" y="7632"/>
                  </a:lnTo>
                  <a:lnTo>
                    <a:pt x="3810000" y="8890"/>
                  </a:lnTo>
                  <a:lnTo>
                    <a:pt x="5521960" y="8890"/>
                  </a:lnTo>
                  <a:lnTo>
                    <a:pt x="5521960" y="7632"/>
                  </a:lnTo>
                  <a:close/>
                </a:path>
                <a:path w="8990330" h="8889">
                  <a:moveTo>
                    <a:pt x="8990330" y="0"/>
                  </a:moveTo>
                  <a:lnTo>
                    <a:pt x="8220710" y="0"/>
                  </a:lnTo>
                  <a:lnTo>
                    <a:pt x="8220710" y="1282"/>
                  </a:lnTo>
                  <a:lnTo>
                    <a:pt x="8213090" y="1282"/>
                  </a:lnTo>
                  <a:lnTo>
                    <a:pt x="8213090" y="2540"/>
                  </a:lnTo>
                  <a:lnTo>
                    <a:pt x="8208010" y="2540"/>
                  </a:lnTo>
                  <a:lnTo>
                    <a:pt x="8208010" y="3810"/>
                  </a:lnTo>
                  <a:lnTo>
                    <a:pt x="8202930" y="3810"/>
                  </a:lnTo>
                  <a:lnTo>
                    <a:pt x="8202930" y="5092"/>
                  </a:lnTo>
                  <a:lnTo>
                    <a:pt x="8197850" y="5092"/>
                  </a:lnTo>
                  <a:lnTo>
                    <a:pt x="8197850" y="6350"/>
                  </a:lnTo>
                  <a:lnTo>
                    <a:pt x="8192770" y="6350"/>
                  </a:lnTo>
                  <a:lnTo>
                    <a:pt x="8192770" y="7632"/>
                  </a:lnTo>
                  <a:lnTo>
                    <a:pt x="8186420" y="7632"/>
                  </a:lnTo>
                  <a:lnTo>
                    <a:pt x="8186420" y="8890"/>
                  </a:lnTo>
                  <a:lnTo>
                    <a:pt x="8962390" y="8890"/>
                  </a:lnTo>
                  <a:lnTo>
                    <a:pt x="8962390" y="7632"/>
                  </a:lnTo>
                  <a:lnTo>
                    <a:pt x="8967470" y="7632"/>
                  </a:lnTo>
                  <a:lnTo>
                    <a:pt x="8967470" y="6350"/>
                  </a:lnTo>
                  <a:lnTo>
                    <a:pt x="8972550" y="6350"/>
                  </a:lnTo>
                  <a:lnTo>
                    <a:pt x="8972550" y="5092"/>
                  </a:lnTo>
                  <a:lnTo>
                    <a:pt x="8976360" y="5092"/>
                  </a:lnTo>
                  <a:lnTo>
                    <a:pt x="8976360" y="3810"/>
                  </a:lnTo>
                  <a:lnTo>
                    <a:pt x="8981427" y="3810"/>
                  </a:lnTo>
                  <a:lnTo>
                    <a:pt x="8981427" y="2540"/>
                  </a:lnTo>
                  <a:lnTo>
                    <a:pt x="8985250" y="2540"/>
                  </a:lnTo>
                  <a:lnTo>
                    <a:pt x="8985250" y="1282"/>
                  </a:lnTo>
                  <a:lnTo>
                    <a:pt x="8990330" y="1282"/>
                  </a:lnTo>
                  <a:lnTo>
                    <a:pt x="8990330" y="0"/>
                  </a:lnTo>
                  <a:close/>
                </a:path>
              </a:pathLst>
            </a:custGeom>
            <a:solidFill>
              <a:srgbClr val="00A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8580" cy="9525"/>
            </a:xfrm>
            <a:custGeom>
              <a:avLst/>
              <a:gdLst/>
              <a:ahLst/>
              <a:cxnLst/>
              <a:rect l="l" t="t" r="r" b="b"/>
              <a:pathLst>
                <a:path w="8958580" h="9525">
                  <a:moveTo>
                    <a:pt x="15201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04950" y="8890"/>
                  </a:lnTo>
                  <a:lnTo>
                    <a:pt x="1504950" y="7620"/>
                  </a:lnTo>
                  <a:lnTo>
                    <a:pt x="1510030" y="7620"/>
                  </a:lnTo>
                  <a:lnTo>
                    <a:pt x="1510030" y="6350"/>
                  </a:lnTo>
                  <a:lnTo>
                    <a:pt x="1515110" y="6350"/>
                  </a:lnTo>
                  <a:lnTo>
                    <a:pt x="1515110" y="5080"/>
                  </a:lnTo>
                  <a:lnTo>
                    <a:pt x="1520190" y="5080"/>
                  </a:lnTo>
                  <a:lnTo>
                    <a:pt x="1520190" y="3810"/>
                  </a:lnTo>
                  <a:close/>
                </a:path>
                <a:path w="8958580" h="9525">
                  <a:moveTo>
                    <a:pt x="1536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531620" y="2540"/>
                  </a:lnTo>
                  <a:lnTo>
                    <a:pt x="1531620" y="1270"/>
                  </a:lnTo>
                  <a:lnTo>
                    <a:pt x="1536700" y="1270"/>
                  </a:lnTo>
                  <a:lnTo>
                    <a:pt x="1536700" y="0"/>
                  </a:lnTo>
                  <a:close/>
                </a:path>
                <a:path w="8958580" h="9525">
                  <a:moveTo>
                    <a:pt x="5566397" y="7620"/>
                  </a:moveTo>
                  <a:lnTo>
                    <a:pt x="5560060" y="7620"/>
                  </a:lnTo>
                  <a:lnTo>
                    <a:pt x="5560060" y="6350"/>
                  </a:lnTo>
                  <a:lnTo>
                    <a:pt x="5553710" y="6350"/>
                  </a:lnTo>
                  <a:lnTo>
                    <a:pt x="5553710" y="5092"/>
                  </a:lnTo>
                  <a:lnTo>
                    <a:pt x="5547347" y="5092"/>
                  </a:lnTo>
                  <a:lnTo>
                    <a:pt x="5547347" y="3810"/>
                  </a:lnTo>
                  <a:lnTo>
                    <a:pt x="5541010" y="3810"/>
                  </a:lnTo>
                  <a:lnTo>
                    <a:pt x="5541010" y="2552"/>
                  </a:lnTo>
                  <a:lnTo>
                    <a:pt x="5534660" y="2552"/>
                  </a:lnTo>
                  <a:lnTo>
                    <a:pt x="5534660" y="1270"/>
                  </a:lnTo>
                  <a:lnTo>
                    <a:pt x="5528297" y="1270"/>
                  </a:lnTo>
                  <a:lnTo>
                    <a:pt x="5528297" y="0"/>
                  </a:lnTo>
                  <a:lnTo>
                    <a:pt x="3821430" y="0"/>
                  </a:lnTo>
                  <a:lnTo>
                    <a:pt x="3821430" y="1270"/>
                  </a:lnTo>
                  <a:lnTo>
                    <a:pt x="3832860" y="1270"/>
                  </a:lnTo>
                  <a:lnTo>
                    <a:pt x="3832860" y="2552"/>
                  </a:lnTo>
                  <a:lnTo>
                    <a:pt x="3845560" y="2552"/>
                  </a:lnTo>
                  <a:lnTo>
                    <a:pt x="3845560" y="3810"/>
                  </a:lnTo>
                  <a:lnTo>
                    <a:pt x="3856990" y="3810"/>
                  </a:lnTo>
                  <a:lnTo>
                    <a:pt x="3856990" y="5092"/>
                  </a:lnTo>
                  <a:lnTo>
                    <a:pt x="3868420" y="5092"/>
                  </a:lnTo>
                  <a:lnTo>
                    <a:pt x="3868420" y="6350"/>
                  </a:lnTo>
                  <a:lnTo>
                    <a:pt x="3879850" y="6350"/>
                  </a:lnTo>
                  <a:lnTo>
                    <a:pt x="3879850" y="7620"/>
                  </a:lnTo>
                  <a:lnTo>
                    <a:pt x="3891280" y="7620"/>
                  </a:lnTo>
                  <a:lnTo>
                    <a:pt x="3891280" y="8902"/>
                  </a:lnTo>
                  <a:lnTo>
                    <a:pt x="5566397" y="8902"/>
                  </a:lnTo>
                  <a:lnTo>
                    <a:pt x="5566397" y="7620"/>
                  </a:lnTo>
                  <a:close/>
                </a:path>
                <a:path w="8958580" h="9525">
                  <a:moveTo>
                    <a:pt x="8958580" y="0"/>
                  </a:moveTo>
                  <a:lnTo>
                    <a:pt x="8181340" y="0"/>
                  </a:lnTo>
                  <a:lnTo>
                    <a:pt x="8181340" y="1270"/>
                  </a:lnTo>
                  <a:lnTo>
                    <a:pt x="8176260" y="1270"/>
                  </a:lnTo>
                  <a:lnTo>
                    <a:pt x="8176260" y="2552"/>
                  </a:lnTo>
                  <a:lnTo>
                    <a:pt x="8171180" y="2552"/>
                  </a:lnTo>
                  <a:lnTo>
                    <a:pt x="8171180" y="3810"/>
                  </a:lnTo>
                  <a:lnTo>
                    <a:pt x="8166100" y="3810"/>
                  </a:lnTo>
                  <a:lnTo>
                    <a:pt x="8166100" y="5092"/>
                  </a:lnTo>
                  <a:lnTo>
                    <a:pt x="8161020" y="5092"/>
                  </a:lnTo>
                  <a:lnTo>
                    <a:pt x="8161020" y="6350"/>
                  </a:lnTo>
                  <a:lnTo>
                    <a:pt x="8154670" y="6350"/>
                  </a:lnTo>
                  <a:lnTo>
                    <a:pt x="8154670" y="7620"/>
                  </a:lnTo>
                  <a:lnTo>
                    <a:pt x="8149590" y="7620"/>
                  </a:lnTo>
                  <a:lnTo>
                    <a:pt x="8149590" y="8902"/>
                  </a:lnTo>
                  <a:lnTo>
                    <a:pt x="8931910" y="8902"/>
                  </a:lnTo>
                  <a:lnTo>
                    <a:pt x="8931910" y="7620"/>
                  </a:lnTo>
                  <a:lnTo>
                    <a:pt x="8935720" y="7620"/>
                  </a:lnTo>
                  <a:lnTo>
                    <a:pt x="8935720" y="6350"/>
                  </a:lnTo>
                  <a:lnTo>
                    <a:pt x="8940800" y="6350"/>
                  </a:lnTo>
                  <a:lnTo>
                    <a:pt x="8940800" y="5092"/>
                  </a:lnTo>
                  <a:lnTo>
                    <a:pt x="8944610" y="5092"/>
                  </a:lnTo>
                  <a:lnTo>
                    <a:pt x="8944610" y="3810"/>
                  </a:lnTo>
                  <a:lnTo>
                    <a:pt x="8949677" y="3810"/>
                  </a:lnTo>
                  <a:lnTo>
                    <a:pt x="8949677" y="2552"/>
                  </a:lnTo>
                  <a:lnTo>
                    <a:pt x="8953500" y="2552"/>
                  </a:lnTo>
                  <a:lnTo>
                    <a:pt x="8953500" y="1270"/>
                  </a:lnTo>
                  <a:lnTo>
                    <a:pt x="8958580" y="1270"/>
                  </a:lnTo>
                  <a:lnTo>
                    <a:pt x="8958580" y="0"/>
                  </a:lnTo>
                  <a:close/>
                </a:path>
              </a:pathLst>
            </a:custGeom>
            <a:solidFill>
              <a:srgbClr val="00A3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6830" cy="9525"/>
            </a:xfrm>
            <a:custGeom>
              <a:avLst/>
              <a:gdLst/>
              <a:ahLst/>
              <a:cxnLst/>
              <a:rect l="l" t="t" r="r" b="b"/>
              <a:pathLst>
                <a:path w="8926830" h="9525">
                  <a:moveTo>
                    <a:pt x="1499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68120" y="8890"/>
                  </a:lnTo>
                  <a:lnTo>
                    <a:pt x="1468120" y="7620"/>
                  </a:lnTo>
                  <a:lnTo>
                    <a:pt x="1473200" y="7620"/>
                  </a:lnTo>
                  <a:lnTo>
                    <a:pt x="1473200" y="6350"/>
                  </a:lnTo>
                  <a:lnTo>
                    <a:pt x="1478280" y="6350"/>
                  </a:lnTo>
                  <a:lnTo>
                    <a:pt x="1478280" y="5080"/>
                  </a:lnTo>
                  <a:lnTo>
                    <a:pt x="1483360" y="5080"/>
                  </a:lnTo>
                  <a:lnTo>
                    <a:pt x="1483360" y="3810"/>
                  </a:lnTo>
                  <a:lnTo>
                    <a:pt x="1488440" y="3810"/>
                  </a:lnTo>
                  <a:lnTo>
                    <a:pt x="1488440" y="2540"/>
                  </a:lnTo>
                  <a:lnTo>
                    <a:pt x="1494790" y="2540"/>
                  </a:lnTo>
                  <a:lnTo>
                    <a:pt x="1494790" y="1270"/>
                  </a:lnTo>
                  <a:lnTo>
                    <a:pt x="1499870" y="1270"/>
                  </a:lnTo>
                  <a:lnTo>
                    <a:pt x="1499870" y="0"/>
                  </a:lnTo>
                  <a:close/>
                </a:path>
                <a:path w="8926830" h="9525">
                  <a:moveTo>
                    <a:pt x="5609590" y="7620"/>
                  </a:moveTo>
                  <a:lnTo>
                    <a:pt x="5604510" y="7620"/>
                  </a:lnTo>
                  <a:lnTo>
                    <a:pt x="5604510" y="6362"/>
                  </a:lnTo>
                  <a:lnTo>
                    <a:pt x="5598160" y="6362"/>
                  </a:lnTo>
                  <a:lnTo>
                    <a:pt x="5598160" y="5080"/>
                  </a:lnTo>
                  <a:lnTo>
                    <a:pt x="5591810" y="5080"/>
                  </a:lnTo>
                  <a:lnTo>
                    <a:pt x="5591810" y="3810"/>
                  </a:lnTo>
                  <a:lnTo>
                    <a:pt x="5585447" y="3810"/>
                  </a:lnTo>
                  <a:lnTo>
                    <a:pt x="5585447" y="2552"/>
                  </a:lnTo>
                  <a:lnTo>
                    <a:pt x="5579110" y="2552"/>
                  </a:lnTo>
                  <a:lnTo>
                    <a:pt x="5579110" y="1270"/>
                  </a:lnTo>
                  <a:lnTo>
                    <a:pt x="5572747" y="1270"/>
                  </a:lnTo>
                  <a:lnTo>
                    <a:pt x="5572747" y="12"/>
                  </a:lnTo>
                  <a:lnTo>
                    <a:pt x="3903980" y="12"/>
                  </a:lnTo>
                  <a:lnTo>
                    <a:pt x="3903980" y="1270"/>
                  </a:lnTo>
                  <a:lnTo>
                    <a:pt x="3915410" y="1270"/>
                  </a:lnTo>
                  <a:lnTo>
                    <a:pt x="3915410" y="2552"/>
                  </a:lnTo>
                  <a:lnTo>
                    <a:pt x="3926840" y="2552"/>
                  </a:lnTo>
                  <a:lnTo>
                    <a:pt x="3926840" y="3810"/>
                  </a:lnTo>
                  <a:lnTo>
                    <a:pt x="3938270" y="3810"/>
                  </a:lnTo>
                  <a:lnTo>
                    <a:pt x="3938270" y="5080"/>
                  </a:lnTo>
                  <a:lnTo>
                    <a:pt x="3949700" y="5080"/>
                  </a:lnTo>
                  <a:lnTo>
                    <a:pt x="3949700" y="6362"/>
                  </a:lnTo>
                  <a:lnTo>
                    <a:pt x="3962400" y="6362"/>
                  </a:lnTo>
                  <a:lnTo>
                    <a:pt x="3962400" y="7620"/>
                  </a:lnTo>
                  <a:lnTo>
                    <a:pt x="3973830" y="7620"/>
                  </a:lnTo>
                  <a:lnTo>
                    <a:pt x="3973830" y="8902"/>
                  </a:lnTo>
                  <a:lnTo>
                    <a:pt x="5609590" y="8902"/>
                  </a:lnTo>
                  <a:lnTo>
                    <a:pt x="5609590" y="7620"/>
                  </a:lnTo>
                  <a:close/>
                </a:path>
                <a:path w="8926830" h="9525">
                  <a:moveTo>
                    <a:pt x="8926830" y="12"/>
                  </a:moveTo>
                  <a:lnTo>
                    <a:pt x="8144510" y="12"/>
                  </a:lnTo>
                  <a:lnTo>
                    <a:pt x="8144510" y="1270"/>
                  </a:lnTo>
                  <a:lnTo>
                    <a:pt x="8139430" y="1270"/>
                  </a:lnTo>
                  <a:lnTo>
                    <a:pt x="8139430" y="2552"/>
                  </a:lnTo>
                  <a:lnTo>
                    <a:pt x="8134350" y="2552"/>
                  </a:lnTo>
                  <a:lnTo>
                    <a:pt x="8134350" y="3810"/>
                  </a:lnTo>
                  <a:lnTo>
                    <a:pt x="8128000" y="3810"/>
                  </a:lnTo>
                  <a:lnTo>
                    <a:pt x="8128000" y="5080"/>
                  </a:lnTo>
                  <a:lnTo>
                    <a:pt x="8122920" y="5080"/>
                  </a:lnTo>
                  <a:lnTo>
                    <a:pt x="8122920" y="6362"/>
                  </a:lnTo>
                  <a:lnTo>
                    <a:pt x="8117840" y="6362"/>
                  </a:lnTo>
                  <a:lnTo>
                    <a:pt x="8117840" y="7620"/>
                  </a:lnTo>
                  <a:lnTo>
                    <a:pt x="8112760" y="7620"/>
                  </a:lnTo>
                  <a:lnTo>
                    <a:pt x="8112760" y="8902"/>
                  </a:lnTo>
                  <a:lnTo>
                    <a:pt x="8900160" y="8902"/>
                  </a:lnTo>
                  <a:lnTo>
                    <a:pt x="8900160" y="7620"/>
                  </a:lnTo>
                  <a:lnTo>
                    <a:pt x="8905240" y="7620"/>
                  </a:lnTo>
                  <a:lnTo>
                    <a:pt x="8905240" y="6362"/>
                  </a:lnTo>
                  <a:lnTo>
                    <a:pt x="8909050" y="6362"/>
                  </a:lnTo>
                  <a:lnTo>
                    <a:pt x="8909050" y="5080"/>
                  </a:lnTo>
                  <a:lnTo>
                    <a:pt x="8914130" y="5080"/>
                  </a:lnTo>
                  <a:lnTo>
                    <a:pt x="8914130" y="3810"/>
                  </a:lnTo>
                  <a:lnTo>
                    <a:pt x="8917940" y="3810"/>
                  </a:lnTo>
                  <a:lnTo>
                    <a:pt x="8917940" y="2552"/>
                  </a:lnTo>
                  <a:lnTo>
                    <a:pt x="8923020" y="2552"/>
                  </a:lnTo>
                  <a:lnTo>
                    <a:pt x="8923020" y="1270"/>
                  </a:lnTo>
                  <a:lnTo>
                    <a:pt x="8926830" y="1270"/>
                  </a:lnTo>
                  <a:lnTo>
                    <a:pt x="8926830" y="12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96350" cy="8890"/>
            </a:xfrm>
            <a:custGeom>
              <a:avLst/>
              <a:gdLst/>
              <a:ahLst/>
              <a:cxnLst/>
              <a:rect l="l" t="t" r="r" b="b"/>
              <a:pathLst>
                <a:path w="8896350" h="8890">
                  <a:moveTo>
                    <a:pt x="1461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30020" y="8890"/>
                  </a:lnTo>
                  <a:lnTo>
                    <a:pt x="1430020" y="7620"/>
                  </a:lnTo>
                  <a:lnTo>
                    <a:pt x="1436370" y="7620"/>
                  </a:lnTo>
                  <a:lnTo>
                    <a:pt x="1436370" y="6350"/>
                  </a:lnTo>
                  <a:lnTo>
                    <a:pt x="1441450" y="6350"/>
                  </a:lnTo>
                  <a:lnTo>
                    <a:pt x="1441450" y="5080"/>
                  </a:lnTo>
                  <a:lnTo>
                    <a:pt x="1446530" y="5080"/>
                  </a:lnTo>
                  <a:lnTo>
                    <a:pt x="1446530" y="3810"/>
                  </a:lnTo>
                  <a:lnTo>
                    <a:pt x="1451610" y="3810"/>
                  </a:lnTo>
                  <a:lnTo>
                    <a:pt x="1451610" y="2540"/>
                  </a:lnTo>
                  <a:lnTo>
                    <a:pt x="1456690" y="2540"/>
                  </a:lnTo>
                  <a:lnTo>
                    <a:pt x="1456690" y="1270"/>
                  </a:lnTo>
                  <a:lnTo>
                    <a:pt x="1461770" y="1270"/>
                  </a:lnTo>
                  <a:lnTo>
                    <a:pt x="1461770" y="0"/>
                  </a:lnTo>
                  <a:close/>
                </a:path>
                <a:path w="8896350" h="8890">
                  <a:moveTo>
                    <a:pt x="5654040" y="7620"/>
                  </a:moveTo>
                  <a:lnTo>
                    <a:pt x="5647690" y="7620"/>
                  </a:lnTo>
                  <a:lnTo>
                    <a:pt x="5647690" y="6362"/>
                  </a:lnTo>
                  <a:lnTo>
                    <a:pt x="5641340" y="6362"/>
                  </a:lnTo>
                  <a:lnTo>
                    <a:pt x="5641340" y="5080"/>
                  </a:lnTo>
                  <a:lnTo>
                    <a:pt x="5634990" y="5080"/>
                  </a:lnTo>
                  <a:lnTo>
                    <a:pt x="5634990" y="3822"/>
                  </a:lnTo>
                  <a:lnTo>
                    <a:pt x="5628640" y="3822"/>
                  </a:lnTo>
                  <a:lnTo>
                    <a:pt x="5628640" y="2540"/>
                  </a:lnTo>
                  <a:lnTo>
                    <a:pt x="5622290" y="2540"/>
                  </a:lnTo>
                  <a:lnTo>
                    <a:pt x="5622290" y="1270"/>
                  </a:lnTo>
                  <a:lnTo>
                    <a:pt x="3996690" y="1270"/>
                  </a:lnTo>
                  <a:lnTo>
                    <a:pt x="3996690" y="2540"/>
                  </a:lnTo>
                  <a:lnTo>
                    <a:pt x="4009390" y="2540"/>
                  </a:lnTo>
                  <a:lnTo>
                    <a:pt x="4009390" y="3822"/>
                  </a:lnTo>
                  <a:lnTo>
                    <a:pt x="4020820" y="3822"/>
                  </a:lnTo>
                  <a:lnTo>
                    <a:pt x="4020820" y="5080"/>
                  </a:lnTo>
                  <a:lnTo>
                    <a:pt x="4032250" y="5080"/>
                  </a:lnTo>
                  <a:lnTo>
                    <a:pt x="4032250" y="6362"/>
                  </a:lnTo>
                  <a:lnTo>
                    <a:pt x="4043680" y="6362"/>
                  </a:lnTo>
                  <a:lnTo>
                    <a:pt x="4043680" y="7620"/>
                  </a:lnTo>
                  <a:lnTo>
                    <a:pt x="4055110" y="7620"/>
                  </a:lnTo>
                  <a:lnTo>
                    <a:pt x="4055110" y="8890"/>
                  </a:lnTo>
                  <a:lnTo>
                    <a:pt x="5654040" y="8890"/>
                  </a:lnTo>
                  <a:lnTo>
                    <a:pt x="5654040" y="7620"/>
                  </a:lnTo>
                  <a:close/>
                </a:path>
                <a:path w="8896350" h="8890">
                  <a:moveTo>
                    <a:pt x="8896350" y="12"/>
                  </a:moveTo>
                  <a:lnTo>
                    <a:pt x="8107680" y="12"/>
                  </a:lnTo>
                  <a:lnTo>
                    <a:pt x="8107680" y="1270"/>
                  </a:lnTo>
                  <a:lnTo>
                    <a:pt x="8102600" y="1270"/>
                  </a:lnTo>
                  <a:lnTo>
                    <a:pt x="8102600" y="2540"/>
                  </a:lnTo>
                  <a:lnTo>
                    <a:pt x="8096250" y="2540"/>
                  </a:lnTo>
                  <a:lnTo>
                    <a:pt x="8096250" y="3822"/>
                  </a:lnTo>
                  <a:lnTo>
                    <a:pt x="8091170" y="3822"/>
                  </a:lnTo>
                  <a:lnTo>
                    <a:pt x="8091170" y="5080"/>
                  </a:lnTo>
                  <a:lnTo>
                    <a:pt x="8086090" y="5080"/>
                  </a:lnTo>
                  <a:lnTo>
                    <a:pt x="8086090" y="6362"/>
                  </a:lnTo>
                  <a:lnTo>
                    <a:pt x="8081010" y="6362"/>
                  </a:lnTo>
                  <a:lnTo>
                    <a:pt x="8081010" y="7620"/>
                  </a:lnTo>
                  <a:lnTo>
                    <a:pt x="8075930" y="7620"/>
                  </a:lnTo>
                  <a:lnTo>
                    <a:pt x="8075930" y="8890"/>
                  </a:lnTo>
                  <a:lnTo>
                    <a:pt x="8868410" y="8890"/>
                  </a:lnTo>
                  <a:lnTo>
                    <a:pt x="8868410" y="7620"/>
                  </a:lnTo>
                  <a:lnTo>
                    <a:pt x="8873477" y="7620"/>
                  </a:lnTo>
                  <a:lnTo>
                    <a:pt x="8873477" y="6362"/>
                  </a:lnTo>
                  <a:lnTo>
                    <a:pt x="8878570" y="6362"/>
                  </a:lnTo>
                  <a:lnTo>
                    <a:pt x="8878570" y="5080"/>
                  </a:lnTo>
                  <a:lnTo>
                    <a:pt x="8881110" y="5080"/>
                  </a:lnTo>
                  <a:lnTo>
                    <a:pt x="8881110" y="3822"/>
                  </a:lnTo>
                  <a:lnTo>
                    <a:pt x="8887460" y="3822"/>
                  </a:lnTo>
                  <a:lnTo>
                    <a:pt x="8887460" y="2540"/>
                  </a:lnTo>
                  <a:lnTo>
                    <a:pt x="8891270" y="2540"/>
                  </a:lnTo>
                  <a:lnTo>
                    <a:pt x="8891270" y="1270"/>
                  </a:lnTo>
                  <a:lnTo>
                    <a:pt x="8896350" y="1270"/>
                  </a:lnTo>
                  <a:lnTo>
                    <a:pt x="8896350" y="12"/>
                  </a:lnTo>
                  <a:close/>
                </a:path>
              </a:pathLst>
            </a:custGeom>
            <a:solidFill>
              <a:srgbClr val="00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3330" cy="10795"/>
            </a:xfrm>
            <a:custGeom>
              <a:avLst/>
              <a:gdLst/>
              <a:ahLst/>
              <a:cxnLst/>
              <a:rect l="l" t="t" r="r" b="b"/>
              <a:pathLst>
                <a:path w="8863330" h="10795">
                  <a:moveTo>
                    <a:pt x="142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388097" y="10160"/>
                  </a:lnTo>
                  <a:lnTo>
                    <a:pt x="1388097" y="8890"/>
                  </a:lnTo>
                  <a:lnTo>
                    <a:pt x="1393190" y="8890"/>
                  </a:lnTo>
                  <a:lnTo>
                    <a:pt x="1393190" y="7620"/>
                  </a:lnTo>
                  <a:lnTo>
                    <a:pt x="1398270" y="7620"/>
                  </a:lnTo>
                  <a:lnTo>
                    <a:pt x="1398270" y="6350"/>
                  </a:lnTo>
                  <a:lnTo>
                    <a:pt x="1403350" y="6350"/>
                  </a:lnTo>
                  <a:lnTo>
                    <a:pt x="1403350" y="5080"/>
                  </a:lnTo>
                  <a:lnTo>
                    <a:pt x="1409700" y="5080"/>
                  </a:lnTo>
                  <a:lnTo>
                    <a:pt x="1409700" y="3810"/>
                  </a:lnTo>
                  <a:lnTo>
                    <a:pt x="1414780" y="3810"/>
                  </a:lnTo>
                  <a:lnTo>
                    <a:pt x="1414780" y="2540"/>
                  </a:lnTo>
                  <a:lnTo>
                    <a:pt x="1419860" y="2540"/>
                  </a:lnTo>
                  <a:lnTo>
                    <a:pt x="1419860" y="1270"/>
                  </a:lnTo>
                  <a:lnTo>
                    <a:pt x="1424940" y="1270"/>
                  </a:lnTo>
                  <a:lnTo>
                    <a:pt x="1424940" y="0"/>
                  </a:lnTo>
                  <a:close/>
                </a:path>
                <a:path w="8863330" h="10795">
                  <a:moveTo>
                    <a:pt x="5704840" y="8890"/>
                  </a:moveTo>
                  <a:lnTo>
                    <a:pt x="5698490" y="8890"/>
                  </a:lnTo>
                  <a:lnTo>
                    <a:pt x="5698490" y="7632"/>
                  </a:lnTo>
                  <a:lnTo>
                    <a:pt x="5692140" y="7632"/>
                  </a:lnTo>
                  <a:lnTo>
                    <a:pt x="5692140" y="6350"/>
                  </a:lnTo>
                  <a:lnTo>
                    <a:pt x="5685790" y="6350"/>
                  </a:lnTo>
                  <a:lnTo>
                    <a:pt x="5685790" y="5080"/>
                  </a:lnTo>
                  <a:lnTo>
                    <a:pt x="5679440" y="5080"/>
                  </a:lnTo>
                  <a:lnTo>
                    <a:pt x="5679440" y="3822"/>
                  </a:lnTo>
                  <a:lnTo>
                    <a:pt x="5673090" y="3822"/>
                  </a:lnTo>
                  <a:lnTo>
                    <a:pt x="5673090" y="2540"/>
                  </a:lnTo>
                  <a:lnTo>
                    <a:pt x="5666740" y="2540"/>
                  </a:lnTo>
                  <a:lnTo>
                    <a:pt x="5666740" y="1282"/>
                  </a:lnTo>
                  <a:lnTo>
                    <a:pt x="5660390" y="1282"/>
                  </a:lnTo>
                  <a:lnTo>
                    <a:pt x="5660390" y="0"/>
                  </a:lnTo>
                  <a:lnTo>
                    <a:pt x="4067810" y="0"/>
                  </a:lnTo>
                  <a:lnTo>
                    <a:pt x="4067810" y="1282"/>
                  </a:lnTo>
                  <a:lnTo>
                    <a:pt x="4079240" y="1282"/>
                  </a:lnTo>
                  <a:lnTo>
                    <a:pt x="4079240" y="2540"/>
                  </a:lnTo>
                  <a:lnTo>
                    <a:pt x="4090670" y="2540"/>
                  </a:lnTo>
                  <a:lnTo>
                    <a:pt x="4090670" y="3822"/>
                  </a:lnTo>
                  <a:lnTo>
                    <a:pt x="4102100" y="3822"/>
                  </a:lnTo>
                  <a:lnTo>
                    <a:pt x="4102100" y="5080"/>
                  </a:lnTo>
                  <a:lnTo>
                    <a:pt x="4113530" y="5080"/>
                  </a:lnTo>
                  <a:lnTo>
                    <a:pt x="4113530" y="6350"/>
                  </a:lnTo>
                  <a:lnTo>
                    <a:pt x="4126230" y="6350"/>
                  </a:lnTo>
                  <a:lnTo>
                    <a:pt x="4126230" y="7632"/>
                  </a:lnTo>
                  <a:lnTo>
                    <a:pt x="4137660" y="7632"/>
                  </a:lnTo>
                  <a:lnTo>
                    <a:pt x="4137660" y="8890"/>
                  </a:lnTo>
                  <a:lnTo>
                    <a:pt x="4149090" y="8890"/>
                  </a:lnTo>
                  <a:lnTo>
                    <a:pt x="4149090" y="10172"/>
                  </a:lnTo>
                  <a:lnTo>
                    <a:pt x="5704840" y="10172"/>
                  </a:lnTo>
                  <a:lnTo>
                    <a:pt x="5704840" y="8890"/>
                  </a:lnTo>
                  <a:close/>
                </a:path>
                <a:path w="8863330" h="10795">
                  <a:moveTo>
                    <a:pt x="8863330" y="0"/>
                  </a:moveTo>
                  <a:lnTo>
                    <a:pt x="8070850" y="0"/>
                  </a:lnTo>
                  <a:lnTo>
                    <a:pt x="8070850" y="1282"/>
                  </a:lnTo>
                  <a:lnTo>
                    <a:pt x="8064500" y="1282"/>
                  </a:lnTo>
                  <a:lnTo>
                    <a:pt x="8064500" y="2540"/>
                  </a:lnTo>
                  <a:lnTo>
                    <a:pt x="8059420" y="2540"/>
                  </a:lnTo>
                  <a:lnTo>
                    <a:pt x="8059420" y="3822"/>
                  </a:lnTo>
                  <a:lnTo>
                    <a:pt x="8054340" y="3822"/>
                  </a:lnTo>
                  <a:lnTo>
                    <a:pt x="8054340" y="5080"/>
                  </a:lnTo>
                  <a:lnTo>
                    <a:pt x="8049260" y="5080"/>
                  </a:lnTo>
                  <a:lnTo>
                    <a:pt x="8049260" y="6350"/>
                  </a:lnTo>
                  <a:lnTo>
                    <a:pt x="8044180" y="6350"/>
                  </a:lnTo>
                  <a:lnTo>
                    <a:pt x="8044180" y="7632"/>
                  </a:lnTo>
                  <a:lnTo>
                    <a:pt x="8039100" y="7632"/>
                  </a:lnTo>
                  <a:lnTo>
                    <a:pt x="8039100" y="8890"/>
                  </a:lnTo>
                  <a:lnTo>
                    <a:pt x="8032750" y="8890"/>
                  </a:lnTo>
                  <a:lnTo>
                    <a:pt x="8032750" y="10172"/>
                  </a:lnTo>
                  <a:lnTo>
                    <a:pt x="8827770" y="10172"/>
                  </a:lnTo>
                  <a:lnTo>
                    <a:pt x="8827770" y="8890"/>
                  </a:lnTo>
                  <a:lnTo>
                    <a:pt x="8832850" y="8890"/>
                  </a:lnTo>
                  <a:lnTo>
                    <a:pt x="8832850" y="7632"/>
                  </a:lnTo>
                  <a:lnTo>
                    <a:pt x="8837930" y="7632"/>
                  </a:lnTo>
                  <a:lnTo>
                    <a:pt x="8837930" y="6350"/>
                  </a:lnTo>
                  <a:lnTo>
                    <a:pt x="8843010" y="6350"/>
                  </a:lnTo>
                  <a:lnTo>
                    <a:pt x="8843010" y="5080"/>
                  </a:lnTo>
                  <a:lnTo>
                    <a:pt x="8848090" y="5080"/>
                  </a:lnTo>
                  <a:lnTo>
                    <a:pt x="8848090" y="3822"/>
                  </a:lnTo>
                  <a:lnTo>
                    <a:pt x="8853170" y="3822"/>
                  </a:lnTo>
                  <a:lnTo>
                    <a:pt x="8853170" y="2540"/>
                  </a:lnTo>
                  <a:lnTo>
                    <a:pt x="8858250" y="2540"/>
                  </a:lnTo>
                  <a:lnTo>
                    <a:pt x="8858250" y="1282"/>
                  </a:lnTo>
                  <a:lnTo>
                    <a:pt x="8863330" y="1282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00A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2690" cy="8890"/>
            </a:xfrm>
            <a:custGeom>
              <a:avLst/>
              <a:gdLst/>
              <a:ahLst/>
              <a:cxnLst/>
              <a:rect l="l" t="t" r="r" b="b"/>
              <a:pathLst>
                <a:path w="8822690" h="8890">
                  <a:moveTo>
                    <a:pt x="138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56360" y="7620"/>
                  </a:lnTo>
                  <a:lnTo>
                    <a:pt x="1356360" y="6350"/>
                  </a:lnTo>
                  <a:lnTo>
                    <a:pt x="1361440" y="6350"/>
                  </a:lnTo>
                  <a:lnTo>
                    <a:pt x="1361440" y="5080"/>
                  </a:lnTo>
                  <a:lnTo>
                    <a:pt x="1366520" y="5080"/>
                  </a:lnTo>
                  <a:lnTo>
                    <a:pt x="1366520" y="3810"/>
                  </a:lnTo>
                  <a:lnTo>
                    <a:pt x="1371600" y="3810"/>
                  </a:lnTo>
                  <a:lnTo>
                    <a:pt x="1371600" y="2540"/>
                  </a:lnTo>
                  <a:lnTo>
                    <a:pt x="1377950" y="2540"/>
                  </a:lnTo>
                  <a:lnTo>
                    <a:pt x="1377950" y="1270"/>
                  </a:lnTo>
                  <a:lnTo>
                    <a:pt x="1383030" y="1270"/>
                  </a:lnTo>
                  <a:lnTo>
                    <a:pt x="1383030" y="0"/>
                  </a:lnTo>
                  <a:close/>
                </a:path>
                <a:path w="8822690" h="8890">
                  <a:moveTo>
                    <a:pt x="5754370" y="7620"/>
                  </a:moveTo>
                  <a:lnTo>
                    <a:pt x="5746750" y="7620"/>
                  </a:lnTo>
                  <a:lnTo>
                    <a:pt x="5746750" y="6362"/>
                  </a:lnTo>
                  <a:lnTo>
                    <a:pt x="5739130" y="6362"/>
                  </a:lnTo>
                  <a:lnTo>
                    <a:pt x="5739130" y="5080"/>
                  </a:lnTo>
                  <a:lnTo>
                    <a:pt x="5731497" y="5080"/>
                  </a:lnTo>
                  <a:lnTo>
                    <a:pt x="5731497" y="3822"/>
                  </a:lnTo>
                  <a:lnTo>
                    <a:pt x="5723890" y="3822"/>
                  </a:lnTo>
                  <a:lnTo>
                    <a:pt x="5723890" y="2540"/>
                  </a:lnTo>
                  <a:lnTo>
                    <a:pt x="5720080" y="2540"/>
                  </a:lnTo>
                  <a:lnTo>
                    <a:pt x="5720080" y="1270"/>
                  </a:lnTo>
                  <a:lnTo>
                    <a:pt x="5711190" y="1270"/>
                  </a:lnTo>
                  <a:lnTo>
                    <a:pt x="5711190" y="12"/>
                  </a:lnTo>
                  <a:lnTo>
                    <a:pt x="4160520" y="12"/>
                  </a:lnTo>
                  <a:lnTo>
                    <a:pt x="4160520" y="1270"/>
                  </a:lnTo>
                  <a:lnTo>
                    <a:pt x="4171950" y="1270"/>
                  </a:lnTo>
                  <a:lnTo>
                    <a:pt x="4171950" y="2540"/>
                  </a:lnTo>
                  <a:lnTo>
                    <a:pt x="4184650" y="2540"/>
                  </a:lnTo>
                  <a:lnTo>
                    <a:pt x="4184650" y="3822"/>
                  </a:lnTo>
                  <a:lnTo>
                    <a:pt x="4196080" y="3822"/>
                  </a:lnTo>
                  <a:lnTo>
                    <a:pt x="4196080" y="5080"/>
                  </a:lnTo>
                  <a:lnTo>
                    <a:pt x="4207510" y="5080"/>
                  </a:lnTo>
                  <a:lnTo>
                    <a:pt x="4207510" y="6362"/>
                  </a:lnTo>
                  <a:lnTo>
                    <a:pt x="4218940" y="6362"/>
                  </a:lnTo>
                  <a:lnTo>
                    <a:pt x="4218940" y="7620"/>
                  </a:lnTo>
                  <a:lnTo>
                    <a:pt x="4231640" y="7620"/>
                  </a:lnTo>
                  <a:lnTo>
                    <a:pt x="4231640" y="8890"/>
                  </a:lnTo>
                  <a:lnTo>
                    <a:pt x="5754370" y="8890"/>
                  </a:lnTo>
                  <a:lnTo>
                    <a:pt x="5754370" y="7620"/>
                  </a:lnTo>
                  <a:close/>
                </a:path>
                <a:path w="8822690" h="8890">
                  <a:moveTo>
                    <a:pt x="8822690" y="12"/>
                  </a:moveTo>
                  <a:lnTo>
                    <a:pt x="8027670" y="12"/>
                  </a:lnTo>
                  <a:lnTo>
                    <a:pt x="8027670" y="1270"/>
                  </a:lnTo>
                  <a:lnTo>
                    <a:pt x="8022590" y="1270"/>
                  </a:lnTo>
                  <a:lnTo>
                    <a:pt x="8022590" y="2540"/>
                  </a:lnTo>
                  <a:lnTo>
                    <a:pt x="8017510" y="2540"/>
                  </a:lnTo>
                  <a:lnTo>
                    <a:pt x="8017510" y="3822"/>
                  </a:lnTo>
                  <a:lnTo>
                    <a:pt x="8012430" y="3822"/>
                  </a:lnTo>
                  <a:lnTo>
                    <a:pt x="8012430" y="5080"/>
                  </a:lnTo>
                  <a:lnTo>
                    <a:pt x="8007350" y="5080"/>
                  </a:lnTo>
                  <a:lnTo>
                    <a:pt x="8007350" y="6362"/>
                  </a:lnTo>
                  <a:lnTo>
                    <a:pt x="8001000" y="6362"/>
                  </a:lnTo>
                  <a:lnTo>
                    <a:pt x="8001000" y="7620"/>
                  </a:lnTo>
                  <a:lnTo>
                    <a:pt x="7995920" y="7620"/>
                  </a:lnTo>
                  <a:lnTo>
                    <a:pt x="7995920" y="8890"/>
                  </a:lnTo>
                  <a:lnTo>
                    <a:pt x="8792210" y="8890"/>
                  </a:lnTo>
                  <a:lnTo>
                    <a:pt x="8792210" y="7620"/>
                  </a:lnTo>
                  <a:lnTo>
                    <a:pt x="8797290" y="7620"/>
                  </a:lnTo>
                  <a:lnTo>
                    <a:pt x="8797290" y="6362"/>
                  </a:lnTo>
                  <a:lnTo>
                    <a:pt x="8802370" y="6362"/>
                  </a:lnTo>
                  <a:lnTo>
                    <a:pt x="8802370" y="5080"/>
                  </a:lnTo>
                  <a:lnTo>
                    <a:pt x="8807450" y="5080"/>
                  </a:lnTo>
                  <a:lnTo>
                    <a:pt x="8807450" y="3822"/>
                  </a:lnTo>
                  <a:lnTo>
                    <a:pt x="8812530" y="3822"/>
                  </a:lnTo>
                  <a:lnTo>
                    <a:pt x="8812530" y="2540"/>
                  </a:lnTo>
                  <a:lnTo>
                    <a:pt x="8817610" y="2540"/>
                  </a:lnTo>
                  <a:lnTo>
                    <a:pt x="8817610" y="1270"/>
                  </a:lnTo>
                  <a:lnTo>
                    <a:pt x="8822690" y="1270"/>
                  </a:lnTo>
                  <a:lnTo>
                    <a:pt x="8822690" y="12"/>
                  </a:lnTo>
                  <a:close/>
                </a:path>
              </a:pathLst>
            </a:custGeom>
            <a:solidFill>
              <a:srgbClr val="00A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8890"/>
            </a:xfrm>
            <a:custGeom>
              <a:avLst/>
              <a:gdLst/>
              <a:ahLst/>
              <a:cxnLst/>
              <a:rect l="l" t="t" r="r" b="b"/>
              <a:pathLst>
                <a:path w="8787130" h="8890">
                  <a:moveTo>
                    <a:pt x="13347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313180" y="8890"/>
                  </a:lnTo>
                  <a:lnTo>
                    <a:pt x="1313180" y="7620"/>
                  </a:lnTo>
                  <a:lnTo>
                    <a:pt x="1318260" y="7620"/>
                  </a:lnTo>
                  <a:lnTo>
                    <a:pt x="1318260" y="6350"/>
                  </a:lnTo>
                  <a:lnTo>
                    <a:pt x="1324610" y="6350"/>
                  </a:lnTo>
                  <a:lnTo>
                    <a:pt x="1324610" y="5080"/>
                  </a:lnTo>
                  <a:lnTo>
                    <a:pt x="1329690" y="5080"/>
                  </a:lnTo>
                  <a:lnTo>
                    <a:pt x="1329690" y="3810"/>
                  </a:lnTo>
                  <a:lnTo>
                    <a:pt x="1334770" y="3810"/>
                  </a:lnTo>
                  <a:lnTo>
                    <a:pt x="1334770" y="2540"/>
                  </a:lnTo>
                  <a:close/>
                </a:path>
                <a:path w="8787130" h="8890">
                  <a:moveTo>
                    <a:pt x="1344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44930" y="1270"/>
                  </a:lnTo>
                  <a:lnTo>
                    <a:pt x="1344930" y="0"/>
                  </a:lnTo>
                  <a:close/>
                </a:path>
                <a:path w="8787130" h="8890">
                  <a:moveTo>
                    <a:pt x="5798820" y="6350"/>
                  </a:moveTo>
                  <a:lnTo>
                    <a:pt x="5791200" y="6350"/>
                  </a:lnTo>
                  <a:lnTo>
                    <a:pt x="5791200" y="5080"/>
                  </a:lnTo>
                  <a:lnTo>
                    <a:pt x="5783580" y="5080"/>
                  </a:lnTo>
                  <a:lnTo>
                    <a:pt x="5783580" y="3822"/>
                  </a:lnTo>
                  <a:lnTo>
                    <a:pt x="5777230" y="3822"/>
                  </a:lnTo>
                  <a:lnTo>
                    <a:pt x="5777230" y="2540"/>
                  </a:lnTo>
                  <a:lnTo>
                    <a:pt x="5769610" y="2540"/>
                  </a:lnTo>
                  <a:lnTo>
                    <a:pt x="5769610" y="1282"/>
                  </a:lnTo>
                  <a:lnTo>
                    <a:pt x="5761990" y="1282"/>
                  </a:lnTo>
                  <a:lnTo>
                    <a:pt x="5761990" y="0"/>
                  </a:lnTo>
                  <a:lnTo>
                    <a:pt x="4243070" y="0"/>
                  </a:lnTo>
                  <a:lnTo>
                    <a:pt x="4243070" y="1282"/>
                  </a:lnTo>
                  <a:lnTo>
                    <a:pt x="4254500" y="1282"/>
                  </a:lnTo>
                  <a:lnTo>
                    <a:pt x="4254500" y="2540"/>
                  </a:lnTo>
                  <a:lnTo>
                    <a:pt x="4265930" y="2540"/>
                  </a:lnTo>
                  <a:lnTo>
                    <a:pt x="4265930" y="3822"/>
                  </a:lnTo>
                  <a:lnTo>
                    <a:pt x="4277360" y="3822"/>
                  </a:lnTo>
                  <a:lnTo>
                    <a:pt x="4277360" y="5080"/>
                  </a:lnTo>
                  <a:lnTo>
                    <a:pt x="4290060" y="5080"/>
                  </a:lnTo>
                  <a:lnTo>
                    <a:pt x="4290060" y="6350"/>
                  </a:lnTo>
                  <a:lnTo>
                    <a:pt x="4301490" y="6350"/>
                  </a:lnTo>
                  <a:lnTo>
                    <a:pt x="4301490" y="7632"/>
                  </a:lnTo>
                  <a:lnTo>
                    <a:pt x="5798820" y="7632"/>
                  </a:lnTo>
                  <a:lnTo>
                    <a:pt x="5798820" y="6350"/>
                  </a:lnTo>
                  <a:close/>
                </a:path>
                <a:path w="8787130" h="8890">
                  <a:moveTo>
                    <a:pt x="8787130" y="0"/>
                  </a:moveTo>
                  <a:lnTo>
                    <a:pt x="7990840" y="0"/>
                  </a:lnTo>
                  <a:lnTo>
                    <a:pt x="7990840" y="1282"/>
                  </a:lnTo>
                  <a:lnTo>
                    <a:pt x="7985760" y="1282"/>
                  </a:lnTo>
                  <a:lnTo>
                    <a:pt x="7985760" y="2540"/>
                  </a:lnTo>
                  <a:lnTo>
                    <a:pt x="7980680" y="2540"/>
                  </a:lnTo>
                  <a:lnTo>
                    <a:pt x="7980680" y="3822"/>
                  </a:lnTo>
                  <a:lnTo>
                    <a:pt x="7974330" y="3822"/>
                  </a:lnTo>
                  <a:lnTo>
                    <a:pt x="7974330" y="5080"/>
                  </a:lnTo>
                  <a:lnTo>
                    <a:pt x="7969250" y="5080"/>
                  </a:lnTo>
                  <a:lnTo>
                    <a:pt x="7969250" y="6350"/>
                  </a:lnTo>
                  <a:lnTo>
                    <a:pt x="7964170" y="6350"/>
                  </a:lnTo>
                  <a:lnTo>
                    <a:pt x="7964170" y="7632"/>
                  </a:lnTo>
                  <a:lnTo>
                    <a:pt x="7959090" y="7632"/>
                  </a:lnTo>
                  <a:lnTo>
                    <a:pt x="7959090" y="8890"/>
                  </a:lnTo>
                  <a:lnTo>
                    <a:pt x="8756650" y="8890"/>
                  </a:lnTo>
                  <a:lnTo>
                    <a:pt x="8756650" y="7632"/>
                  </a:lnTo>
                  <a:lnTo>
                    <a:pt x="8761730" y="7632"/>
                  </a:lnTo>
                  <a:lnTo>
                    <a:pt x="8761730" y="6350"/>
                  </a:lnTo>
                  <a:lnTo>
                    <a:pt x="8766810" y="6350"/>
                  </a:lnTo>
                  <a:lnTo>
                    <a:pt x="8766810" y="5080"/>
                  </a:lnTo>
                  <a:lnTo>
                    <a:pt x="8771877" y="5080"/>
                  </a:lnTo>
                  <a:lnTo>
                    <a:pt x="8771877" y="3822"/>
                  </a:lnTo>
                  <a:lnTo>
                    <a:pt x="8776970" y="3822"/>
                  </a:lnTo>
                  <a:lnTo>
                    <a:pt x="8776970" y="2540"/>
                  </a:lnTo>
                  <a:lnTo>
                    <a:pt x="8782050" y="2540"/>
                  </a:lnTo>
                  <a:lnTo>
                    <a:pt x="8782050" y="1282"/>
                  </a:lnTo>
                  <a:lnTo>
                    <a:pt x="8787130" y="1282"/>
                  </a:lnTo>
                  <a:lnTo>
                    <a:pt x="8787130" y="0"/>
                  </a:lnTo>
                  <a:close/>
                </a:path>
              </a:pathLst>
            </a:custGeom>
            <a:solidFill>
              <a:srgbClr val="00A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51570" cy="8890"/>
            </a:xfrm>
            <a:custGeom>
              <a:avLst/>
              <a:gdLst/>
              <a:ahLst/>
              <a:cxnLst/>
              <a:rect l="l" t="t" r="r" b="b"/>
              <a:pathLst>
                <a:path w="8751570" h="8890">
                  <a:moveTo>
                    <a:pt x="1308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6350" y="8890"/>
                  </a:lnTo>
                  <a:lnTo>
                    <a:pt x="1276350" y="7620"/>
                  </a:lnTo>
                  <a:lnTo>
                    <a:pt x="1281430" y="7620"/>
                  </a:lnTo>
                  <a:lnTo>
                    <a:pt x="1281430" y="6350"/>
                  </a:lnTo>
                  <a:lnTo>
                    <a:pt x="1286510" y="6350"/>
                  </a:lnTo>
                  <a:lnTo>
                    <a:pt x="1286510" y="5080"/>
                  </a:lnTo>
                  <a:lnTo>
                    <a:pt x="1292860" y="5080"/>
                  </a:lnTo>
                  <a:lnTo>
                    <a:pt x="1292860" y="3810"/>
                  </a:lnTo>
                  <a:lnTo>
                    <a:pt x="1297940" y="3810"/>
                  </a:lnTo>
                  <a:lnTo>
                    <a:pt x="1297940" y="2540"/>
                  </a:lnTo>
                  <a:lnTo>
                    <a:pt x="1303020" y="2540"/>
                  </a:lnTo>
                  <a:lnTo>
                    <a:pt x="1303020" y="1270"/>
                  </a:lnTo>
                  <a:lnTo>
                    <a:pt x="1308100" y="1270"/>
                  </a:lnTo>
                  <a:lnTo>
                    <a:pt x="1308100" y="0"/>
                  </a:lnTo>
                  <a:close/>
                </a:path>
                <a:path w="8751570" h="8890">
                  <a:moveTo>
                    <a:pt x="5858510" y="7632"/>
                  </a:moveTo>
                  <a:lnTo>
                    <a:pt x="5850890" y="7632"/>
                  </a:lnTo>
                  <a:lnTo>
                    <a:pt x="5850890" y="6350"/>
                  </a:lnTo>
                  <a:lnTo>
                    <a:pt x="5844540" y="6350"/>
                  </a:lnTo>
                  <a:lnTo>
                    <a:pt x="5844540" y="5092"/>
                  </a:lnTo>
                  <a:lnTo>
                    <a:pt x="5836920" y="5092"/>
                  </a:lnTo>
                  <a:lnTo>
                    <a:pt x="5836920" y="3810"/>
                  </a:lnTo>
                  <a:lnTo>
                    <a:pt x="5829300" y="3810"/>
                  </a:lnTo>
                  <a:lnTo>
                    <a:pt x="5829300" y="2540"/>
                  </a:lnTo>
                  <a:lnTo>
                    <a:pt x="5821680" y="2540"/>
                  </a:lnTo>
                  <a:lnTo>
                    <a:pt x="5821680" y="1282"/>
                  </a:lnTo>
                  <a:lnTo>
                    <a:pt x="5814060" y="1282"/>
                  </a:lnTo>
                  <a:lnTo>
                    <a:pt x="5814060" y="0"/>
                  </a:lnTo>
                  <a:lnTo>
                    <a:pt x="4324350" y="0"/>
                  </a:lnTo>
                  <a:lnTo>
                    <a:pt x="4324350" y="1282"/>
                  </a:lnTo>
                  <a:lnTo>
                    <a:pt x="4335780" y="1282"/>
                  </a:lnTo>
                  <a:lnTo>
                    <a:pt x="4335780" y="2540"/>
                  </a:lnTo>
                  <a:lnTo>
                    <a:pt x="4348480" y="2540"/>
                  </a:lnTo>
                  <a:lnTo>
                    <a:pt x="4348480" y="3810"/>
                  </a:lnTo>
                  <a:lnTo>
                    <a:pt x="4359910" y="3810"/>
                  </a:lnTo>
                  <a:lnTo>
                    <a:pt x="4359910" y="5092"/>
                  </a:lnTo>
                  <a:lnTo>
                    <a:pt x="4371340" y="5092"/>
                  </a:lnTo>
                  <a:lnTo>
                    <a:pt x="4371340" y="6350"/>
                  </a:lnTo>
                  <a:lnTo>
                    <a:pt x="4382770" y="6350"/>
                  </a:lnTo>
                  <a:lnTo>
                    <a:pt x="4382770" y="7632"/>
                  </a:lnTo>
                  <a:lnTo>
                    <a:pt x="4395470" y="7632"/>
                  </a:lnTo>
                  <a:lnTo>
                    <a:pt x="4395470" y="8890"/>
                  </a:lnTo>
                  <a:lnTo>
                    <a:pt x="5858510" y="8890"/>
                  </a:lnTo>
                  <a:lnTo>
                    <a:pt x="5858510" y="7632"/>
                  </a:lnTo>
                  <a:close/>
                </a:path>
                <a:path w="8751570" h="8890">
                  <a:moveTo>
                    <a:pt x="8751557" y="0"/>
                  </a:moveTo>
                  <a:lnTo>
                    <a:pt x="7954010" y="0"/>
                  </a:lnTo>
                  <a:lnTo>
                    <a:pt x="7954010" y="1282"/>
                  </a:lnTo>
                  <a:lnTo>
                    <a:pt x="7948930" y="1282"/>
                  </a:lnTo>
                  <a:lnTo>
                    <a:pt x="7948930" y="2540"/>
                  </a:lnTo>
                  <a:lnTo>
                    <a:pt x="7942580" y="2540"/>
                  </a:lnTo>
                  <a:lnTo>
                    <a:pt x="7942580" y="3810"/>
                  </a:lnTo>
                  <a:lnTo>
                    <a:pt x="7937500" y="3810"/>
                  </a:lnTo>
                  <a:lnTo>
                    <a:pt x="7937500" y="5092"/>
                  </a:lnTo>
                  <a:lnTo>
                    <a:pt x="7932420" y="5092"/>
                  </a:lnTo>
                  <a:lnTo>
                    <a:pt x="7932420" y="6350"/>
                  </a:lnTo>
                  <a:lnTo>
                    <a:pt x="7927340" y="6350"/>
                  </a:lnTo>
                  <a:lnTo>
                    <a:pt x="7927340" y="7632"/>
                  </a:lnTo>
                  <a:lnTo>
                    <a:pt x="7922260" y="7632"/>
                  </a:lnTo>
                  <a:lnTo>
                    <a:pt x="7922260" y="8890"/>
                  </a:lnTo>
                  <a:lnTo>
                    <a:pt x="8721077" y="8890"/>
                  </a:lnTo>
                  <a:lnTo>
                    <a:pt x="8721077" y="7632"/>
                  </a:lnTo>
                  <a:lnTo>
                    <a:pt x="8726170" y="7632"/>
                  </a:lnTo>
                  <a:lnTo>
                    <a:pt x="8726170" y="6350"/>
                  </a:lnTo>
                  <a:lnTo>
                    <a:pt x="8731250" y="6350"/>
                  </a:lnTo>
                  <a:lnTo>
                    <a:pt x="8731250" y="5092"/>
                  </a:lnTo>
                  <a:lnTo>
                    <a:pt x="8736330" y="5092"/>
                  </a:lnTo>
                  <a:lnTo>
                    <a:pt x="8736330" y="3810"/>
                  </a:lnTo>
                  <a:lnTo>
                    <a:pt x="8741410" y="3810"/>
                  </a:lnTo>
                  <a:lnTo>
                    <a:pt x="8741410" y="2540"/>
                  </a:lnTo>
                  <a:lnTo>
                    <a:pt x="8746477" y="2540"/>
                  </a:lnTo>
                  <a:lnTo>
                    <a:pt x="8746477" y="1282"/>
                  </a:lnTo>
                  <a:lnTo>
                    <a:pt x="8751557" y="1282"/>
                  </a:lnTo>
                  <a:lnTo>
                    <a:pt x="8751557" y="0"/>
                  </a:lnTo>
                  <a:close/>
                </a:path>
              </a:pathLst>
            </a:custGeom>
            <a:solidFill>
              <a:srgbClr val="00A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6010" cy="9525"/>
            </a:xfrm>
            <a:custGeom>
              <a:avLst/>
              <a:gdLst/>
              <a:ahLst/>
              <a:cxnLst/>
              <a:rect l="l" t="t" r="r" b="b"/>
              <a:pathLst>
                <a:path w="8716010" h="9525">
                  <a:moveTo>
                    <a:pt x="1271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39520" y="8890"/>
                  </a:lnTo>
                  <a:lnTo>
                    <a:pt x="1239520" y="7620"/>
                  </a:lnTo>
                  <a:lnTo>
                    <a:pt x="1244600" y="7620"/>
                  </a:lnTo>
                  <a:lnTo>
                    <a:pt x="1244600" y="6350"/>
                  </a:lnTo>
                  <a:lnTo>
                    <a:pt x="1249680" y="6350"/>
                  </a:lnTo>
                  <a:lnTo>
                    <a:pt x="1249680" y="5080"/>
                  </a:lnTo>
                  <a:lnTo>
                    <a:pt x="1254760" y="5080"/>
                  </a:lnTo>
                  <a:lnTo>
                    <a:pt x="1254760" y="3810"/>
                  </a:lnTo>
                  <a:lnTo>
                    <a:pt x="1259840" y="3810"/>
                  </a:lnTo>
                  <a:lnTo>
                    <a:pt x="1259840" y="2540"/>
                  </a:lnTo>
                  <a:lnTo>
                    <a:pt x="1266190" y="2540"/>
                  </a:lnTo>
                  <a:lnTo>
                    <a:pt x="1266190" y="1270"/>
                  </a:lnTo>
                  <a:lnTo>
                    <a:pt x="1271270" y="1270"/>
                  </a:lnTo>
                  <a:lnTo>
                    <a:pt x="1271270" y="0"/>
                  </a:lnTo>
                  <a:close/>
                </a:path>
                <a:path w="8716010" h="9525">
                  <a:moveTo>
                    <a:pt x="5910580" y="7620"/>
                  </a:moveTo>
                  <a:lnTo>
                    <a:pt x="5904230" y="7620"/>
                  </a:lnTo>
                  <a:lnTo>
                    <a:pt x="5904230" y="6350"/>
                  </a:lnTo>
                  <a:lnTo>
                    <a:pt x="5896597" y="6350"/>
                  </a:lnTo>
                  <a:lnTo>
                    <a:pt x="5896597" y="5092"/>
                  </a:lnTo>
                  <a:lnTo>
                    <a:pt x="5888990" y="5092"/>
                  </a:lnTo>
                  <a:lnTo>
                    <a:pt x="5888990" y="3810"/>
                  </a:lnTo>
                  <a:lnTo>
                    <a:pt x="5881370" y="3810"/>
                  </a:lnTo>
                  <a:lnTo>
                    <a:pt x="5881370" y="2552"/>
                  </a:lnTo>
                  <a:lnTo>
                    <a:pt x="5873750" y="2552"/>
                  </a:lnTo>
                  <a:lnTo>
                    <a:pt x="5873750" y="1270"/>
                  </a:lnTo>
                  <a:lnTo>
                    <a:pt x="5866130" y="1270"/>
                  </a:lnTo>
                  <a:lnTo>
                    <a:pt x="5866130" y="0"/>
                  </a:lnTo>
                  <a:lnTo>
                    <a:pt x="4406900" y="0"/>
                  </a:lnTo>
                  <a:lnTo>
                    <a:pt x="4406900" y="1270"/>
                  </a:lnTo>
                  <a:lnTo>
                    <a:pt x="4418330" y="1270"/>
                  </a:lnTo>
                  <a:lnTo>
                    <a:pt x="4418330" y="2552"/>
                  </a:lnTo>
                  <a:lnTo>
                    <a:pt x="4429760" y="2552"/>
                  </a:lnTo>
                  <a:lnTo>
                    <a:pt x="4429760" y="3810"/>
                  </a:lnTo>
                  <a:lnTo>
                    <a:pt x="4441190" y="3810"/>
                  </a:lnTo>
                  <a:lnTo>
                    <a:pt x="4441190" y="5092"/>
                  </a:lnTo>
                  <a:lnTo>
                    <a:pt x="4453890" y="5092"/>
                  </a:lnTo>
                  <a:lnTo>
                    <a:pt x="4453890" y="6350"/>
                  </a:lnTo>
                  <a:lnTo>
                    <a:pt x="4465320" y="6350"/>
                  </a:lnTo>
                  <a:lnTo>
                    <a:pt x="4465320" y="7620"/>
                  </a:lnTo>
                  <a:lnTo>
                    <a:pt x="4476750" y="7620"/>
                  </a:lnTo>
                  <a:lnTo>
                    <a:pt x="4476750" y="8902"/>
                  </a:lnTo>
                  <a:lnTo>
                    <a:pt x="5910580" y="8902"/>
                  </a:lnTo>
                  <a:lnTo>
                    <a:pt x="5910580" y="7620"/>
                  </a:lnTo>
                  <a:close/>
                </a:path>
                <a:path w="8716010" h="9525">
                  <a:moveTo>
                    <a:pt x="8716010" y="0"/>
                  </a:moveTo>
                  <a:lnTo>
                    <a:pt x="7917180" y="0"/>
                  </a:lnTo>
                  <a:lnTo>
                    <a:pt x="7917180" y="1270"/>
                  </a:lnTo>
                  <a:lnTo>
                    <a:pt x="7913370" y="1270"/>
                  </a:lnTo>
                  <a:lnTo>
                    <a:pt x="7913370" y="2552"/>
                  </a:lnTo>
                  <a:lnTo>
                    <a:pt x="7903210" y="2552"/>
                  </a:lnTo>
                  <a:lnTo>
                    <a:pt x="7903210" y="3810"/>
                  </a:lnTo>
                  <a:lnTo>
                    <a:pt x="7896860" y="3810"/>
                  </a:lnTo>
                  <a:lnTo>
                    <a:pt x="7896860" y="5092"/>
                  </a:lnTo>
                  <a:lnTo>
                    <a:pt x="7890510" y="5092"/>
                  </a:lnTo>
                  <a:lnTo>
                    <a:pt x="7890510" y="6350"/>
                  </a:lnTo>
                  <a:lnTo>
                    <a:pt x="7882890" y="6350"/>
                  </a:lnTo>
                  <a:lnTo>
                    <a:pt x="7882890" y="7620"/>
                  </a:lnTo>
                  <a:lnTo>
                    <a:pt x="7876540" y="7620"/>
                  </a:lnTo>
                  <a:lnTo>
                    <a:pt x="7876540" y="8902"/>
                  </a:lnTo>
                  <a:lnTo>
                    <a:pt x="8685530" y="8902"/>
                  </a:lnTo>
                  <a:lnTo>
                    <a:pt x="8685530" y="7620"/>
                  </a:lnTo>
                  <a:lnTo>
                    <a:pt x="8690610" y="7620"/>
                  </a:lnTo>
                  <a:lnTo>
                    <a:pt x="8690610" y="6350"/>
                  </a:lnTo>
                  <a:lnTo>
                    <a:pt x="8695677" y="6350"/>
                  </a:lnTo>
                  <a:lnTo>
                    <a:pt x="8695677" y="5092"/>
                  </a:lnTo>
                  <a:lnTo>
                    <a:pt x="8700757" y="5092"/>
                  </a:lnTo>
                  <a:lnTo>
                    <a:pt x="8700757" y="3810"/>
                  </a:lnTo>
                  <a:lnTo>
                    <a:pt x="8705850" y="3810"/>
                  </a:lnTo>
                  <a:lnTo>
                    <a:pt x="8705850" y="2552"/>
                  </a:lnTo>
                  <a:lnTo>
                    <a:pt x="8710930" y="2552"/>
                  </a:lnTo>
                  <a:lnTo>
                    <a:pt x="8710930" y="1270"/>
                  </a:lnTo>
                  <a:lnTo>
                    <a:pt x="8716010" y="1270"/>
                  </a:lnTo>
                  <a:lnTo>
                    <a:pt x="8716010" y="0"/>
                  </a:lnTo>
                  <a:close/>
                </a:path>
              </a:pathLst>
            </a:custGeom>
            <a:solidFill>
              <a:srgbClr val="00AA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80450" cy="10160"/>
            </a:xfrm>
            <a:custGeom>
              <a:avLst/>
              <a:gdLst/>
              <a:ahLst/>
              <a:cxnLst/>
              <a:rect l="l" t="t" r="r" b="b"/>
              <a:pathLst>
                <a:path w="8680450" h="10159">
                  <a:moveTo>
                    <a:pt x="1234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98867" y="10160"/>
                  </a:lnTo>
                  <a:lnTo>
                    <a:pt x="1198867" y="8890"/>
                  </a:lnTo>
                  <a:lnTo>
                    <a:pt x="1202690" y="8890"/>
                  </a:lnTo>
                  <a:lnTo>
                    <a:pt x="1202690" y="7620"/>
                  </a:lnTo>
                  <a:lnTo>
                    <a:pt x="1205230" y="7620"/>
                  </a:lnTo>
                  <a:lnTo>
                    <a:pt x="1205230" y="6350"/>
                  </a:lnTo>
                  <a:lnTo>
                    <a:pt x="1212850" y="6350"/>
                  </a:lnTo>
                  <a:lnTo>
                    <a:pt x="1212850" y="5080"/>
                  </a:lnTo>
                  <a:lnTo>
                    <a:pt x="1217930" y="5080"/>
                  </a:lnTo>
                  <a:lnTo>
                    <a:pt x="1217930" y="3810"/>
                  </a:lnTo>
                  <a:lnTo>
                    <a:pt x="1223010" y="3810"/>
                  </a:lnTo>
                  <a:lnTo>
                    <a:pt x="1223010" y="2540"/>
                  </a:lnTo>
                  <a:lnTo>
                    <a:pt x="1228090" y="2540"/>
                  </a:lnTo>
                  <a:lnTo>
                    <a:pt x="1228090" y="1270"/>
                  </a:lnTo>
                  <a:lnTo>
                    <a:pt x="1234440" y="1270"/>
                  </a:lnTo>
                  <a:lnTo>
                    <a:pt x="1234440" y="0"/>
                  </a:lnTo>
                  <a:close/>
                </a:path>
                <a:path w="8680450" h="10159">
                  <a:moveTo>
                    <a:pt x="5971540" y="8902"/>
                  </a:moveTo>
                  <a:lnTo>
                    <a:pt x="5963907" y="8902"/>
                  </a:lnTo>
                  <a:lnTo>
                    <a:pt x="5963907" y="7620"/>
                  </a:lnTo>
                  <a:lnTo>
                    <a:pt x="5956300" y="7620"/>
                  </a:lnTo>
                  <a:lnTo>
                    <a:pt x="5956300" y="6362"/>
                  </a:lnTo>
                  <a:lnTo>
                    <a:pt x="5948680" y="6362"/>
                  </a:lnTo>
                  <a:lnTo>
                    <a:pt x="5948680" y="5080"/>
                  </a:lnTo>
                  <a:lnTo>
                    <a:pt x="5941047" y="5080"/>
                  </a:lnTo>
                  <a:lnTo>
                    <a:pt x="5941047" y="3810"/>
                  </a:lnTo>
                  <a:lnTo>
                    <a:pt x="5933440" y="3810"/>
                  </a:lnTo>
                  <a:lnTo>
                    <a:pt x="5933440" y="2552"/>
                  </a:lnTo>
                  <a:lnTo>
                    <a:pt x="5925820" y="2552"/>
                  </a:lnTo>
                  <a:lnTo>
                    <a:pt x="5925820" y="1270"/>
                  </a:lnTo>
                  <a:lnTo>
                    <a:pt x="5918200" y="1270"/>
                  </a:lnTo>
                  <a:lnTo>
                    <a:pt x="5918200" y="12"/>
                  </a:lnTo>
                  <a:lnTo>
                    <a:pt x="4488180" y="12"/>
                  </a:lnTo>
                  <a:lnTo>
                    <a:pt x="4488180" y="1270"/>
                  </a:lnTo>
                  <a:lnTo>
                    <a:pt x="4499610" y="1270"/>
                  </a:lnTo>
                  <a:lnTo>
                    <a:pt x="4499610" y="2552"/>
                  </a:lnTo>
                  <a:lnTo>
                    <a:pt x="4512310" y="2552"/>
                  </a:lnTo>
                  <a:lnTo>
                    <a:pt x="4512310" y="3810"/>
                  </a:lnTo>
                  <a:lnTo>
                    <a:pt x="4523740" y="3810"/>
                  </a:lnTo>
                  <a:lnTo>
                    <a:pt x="4523740" y="5080"/>
                  </a:lnTo>
                  <a:lnTo>
                    <a:pt x="4535170" y="5080"/>
                  </a:lnTo>
                  <a:lnTo>
                    <a:pt x="4535170" y="6362"/>
                  </a:lnTo>
                  <a:lnTo>
                    <a:pt x="4546600" y="6362"/>
                  </a:lnTo>
                  <a:lnTo>
                    <a:pt x="4546600" y="7620"/>
                  </a:lnTo>
                  <a:lnTo>
                    <a:pt x="4558030" y="7620"/>
                  </a:lnTo>
                  <a:lnTo>
                    <a:pt x="4558030" y="8902"/>
                  </a:lnTo>
                  <a:lnTo>
                    <a:pt x="4570730" y="8902"/>
                  </a:lnTo>
                  <a:lnTo>
                    <a:pt x="4570730" y="10160"/>
                  </a:lnTo>
                  <a:lnTo>
                    <a:pt x="5971540" y="10160"/>
                  </a:lnTo>
                  <a:lnTo>
                    <a:pt x="5971540" y="8902"/>
                  </a:lnTo>
                  <a:close/>
                </a:path>
                <a:path w="8680450" h="10159">
                  <a:moveTo>
                    <a:pt x="8680450" y="12"/>
                  </a:moveTo>
                  <a:lnTo>
                    <a:pt x="7870190" y="12"/>
                  </a:lnTo>
                  <a:lnTo>
                    <a:pt x="7870190" y="1270"/>
                  </a:lnTo>
                  <a:lnTo>
                    <a:pt x="7862570" y="1270"/>
                  </a:lnTo>
                  <a:lnTo>
                    <a:pt x="7862570" y="2552"/>
                  </a:lnTo>
                  <a:lnTo>
                    <a:pt x="7856220" y="2552"/>
                  </a:lnTo>
                  <a:lnTo>
                    <a:pt x="7856220" y="3810"/>
                  </a:lnTo>
                  <a:lnTo>
                    <a:pt x="7848600" y="3810"/>
                  </a:lnTo>
                  <a:lnTo>
                    <a:pt x="7848600" y="5080"/>
                  </a:lnTo>
                  <a:lnTo>
                    <a:pt x="7842250" y="5080"/>
                  </a:lnTo>
                  <a:lnTo>
                    <a:pt x="7842250" y="6362"/>
                  </a:lnTo>
                  <a:lnTo>
                    <a:pt x="7835900" y="6362"/>
                  </a:lnTo>
                  <a:lnTo>
                    <a:pt x="7835900" y="7620"/>
                  </a:lnTo>
                  <a:lnTo>
                    <a:pt x="7828280" y="7620"/>
                  </a:lnTo>
                  <a:lnTo>
                    <a:pt x="7828280" y="8902"/>
                  </a:lnTo>
                  <a:lnTo>
                    <a:pt x="7821930" y="8902"/>
                  </a:lnTo>
                  <a:lnTo>
                    <a:pt x="7821930" y="10160"/>
                  </a:lnTo>
                  <a:lnTo>
                    <a:pt x="8643620" y="10160"/>
                  </a:lnTo>
                  <a:lnTo>
                    <a:pt x="8643620" y="8902"/>
                  </a:lnTo>
                  <a:lnTo>
                    <a:pt x="8649970" y="8902"/>
                  </a:lnTo>
                  <a:lnTo>
                    <a:pt x="8649970" y="7620"/>
                  </a:lnTo>
                  <a:lnTo>
                    <a:pt x="8655050" y="7620"/>
                  </a:lnTo>
                  <a:lnTo>
                    <a:pt x="8655050" y="6362"/>
                  </a:lnTo>
                  <a:lnTo>
                    <a:pt x="8660130" y="6362"/>
                  </a:lnTo>
                  <a:lnTo>
                    <a:pt x="8660130" y="5080"/>
                  </a:lnTo>
                  <a:lnTo>
                    <a:pt x="8665210" y="5080"/>
                  </a:lnTo>
                  <a:lnTo>
                    <a:pt x="8665210" y="3810"/>
                  </a:lnTo>
                  <a:lnTo>
                    <a:pt x="8670290" y="3810"/>
                  </a:lnTo>
                  <a:lnTo>
                    <a:pt x="8670290" y="2552"/>
                  </a:lnTo>
                  <a:lnTo>
                    <a:pt x="8675370" y="2552"/>
                  </a:lnTo>
                  <a:lnTo>
                    <a:pt x="8675370" y="1270"/>
                  </a:lnTo>
                  <a:lnTo>
                    <a:pt x="8680450" y="1270"/>
                  </a:lnTo>
                  <a:lnTo>
                    <a:pt x="8680450" y="12"/>
                  </a:lnTo>
                  <a:close/>
                </a:path>
              </a:pathLst>
            </a:custGeom>
            <a:solidFill>
              <a:srgbClr val="00AB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9810" cy="9525"/>
            </a:xfrm>
            <a:custGeom>
              <a:avLst/>
              <a:gdLst/>
              <a:ahLst/>
              <a:cxnLst/>
              <a:rect l="l" t="t" r="r" b="b"/>
              <a:pathLst>
                <a:path w="8639810" h="9525">
                  <a:moveTo>
                    <a:pt x="11747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70940" y="8890"/>
                  </a:lnTo>
                  <a:lnTo>
                    <a:pt x="1170940" y="7620"/>
                  </a:lnTo>
                  <a:lnTo>
                    <a:pt x="1174750" y="7620"/>
                  </a:lnTo>
                  <a:lnTo>
                    <a:pt x="1174750" y="6350"/>
                  </a:lnTo>
                  <a:close/>
                </a:path>
                <a:path w="8639810" h="9525">
                  <a:moveTo>
                    <a:pt x="1195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182370" y="5080"/>
                  </a:lnTo>
                  <a:lnTo>
                    <a:pt x="1182370" y="3810"/>
                  </a:lnTo>
                  <a:lnTo>
                    <a:pt x="1187450" y="3810"/>
                  </a:lnTo>
                  <a:lnTo>
                    <a:pt x="1187450" y="2540"/>
                  </a:lnTo>
                  <a:lnTo>
                    <a:pt x="1191260" y="2540"/>
                  </a:lnTo>
                  <a:lnTo>
                    <a:pt x="1191260" y="1270"/>
                  </a:lnTo>
                  <a:lnTo>
                    <a:pt x="1195070" y="1270"/>
                  </a:lnTo>
                  <a:lnTo>
                    <a:pt x="1195070" y="0"/>
                  </a:lnTo>
                  <a:close/>
                </a:path>
                <a:path w="8639810" h="9525">
                  <a:moveTo>
                    <a:pt x="6023597" y="7620"/>
                  </a:moveTo>
                  <a:lnTo>
                    <a:pt x="6015990" y="7620"/>
                  </a:lnTo>
                  <a:lnTo>
                    <a:pt x="6015990" y="6350"/>
                  </a:lnTo>
                  <a:lnTo>
                    <a:pt x="6008370" y="6350"/>
                  </a:lnTo>
                  <a:lnTo>
                    <a:pt x="6008370" y="5092"/>
                  </a:lnTo>
                  <a:lnTo>
                    <a:pt x="6000750" y="5092"/>
                  </a:lnTo>
                  <a:lnTo>
                    <a:pt x="6000750" y="3810"/>
                  </a:lnTo>
                  <a:lnTo>
                    <a:pt x="5993130" y="3810"/>
                  </a:lnTo>
                  <a:lnTo>
                    <a:pt x="5993130" y="2552"/>
                  </a:lnTo>
                  <a:lnTo>
                    <a:pt x="5985510" y="2552"/>
                  </a:lnTo>
                  <a:lnTo>
                    <a:pt x="5985510" y="1270"/>
                  </a:lnTo>
                  <a:lnTo>
                    <a:pt x="5977890" y="1270"/>
                  </a:lnTo>
                  <a:lnTo>
                    <a:pt x="5977890" y="0"/>
                  </a:lnTo>
                  <a:lnTo>
                    <a:pt x="4582160" y="0"/>
                  </a:lnTo>
                  <a:lnTo>
                    <a:pt x="4582160" y="1270"/>
                  </a:lnTo>
                  <a:lnTo>
                    <a:pt x="4588510" y="1270"/>
                  </a:lnTo>
                  <a:lnTo>
                    <a:pt x="4588510" y="2552"/>
                  </a:lnTo>
                  <a:lnTo>
                    <a:pt x="4603750" y="2552"/>
                  </a:lnTo>
                  <a:lnTo>
                    <a:pt x="4603750" y="3810"/>
                  </a:lnTo>
                  <a:lnTo>
                    <a:pt x="4615180" y="3810"/>
                  </a:lnTo>
                  <a:lnTo>
                    <a:pt x="4615180" y="5092"/>
                  </a:lnTo>
                  <a:lnTo>
                    <a:pt x="4625340" y="5092"/>
                  </a:lnTo>
                  <a:lnTo>
                    <a:pt x="4625340" y="6350"/>
                  </a:lnTo>
                  <a:lnTo>
                    <a:pt x="4636770" y="6350"/>
                  </a:lnTo>
                  <a:lnTo>
                    <a:pt x="4636770" y="7620"/>
                  </a:lnTo>
                  <a:lnTo>
                    <a:pt x="4646930" y="7620"/>
                  </a:lnTo>
                  <a:lnTo>
                    <a:pt x="4646930" y="8902"/>
                  </a:lnTo>
                  <a:lnTo>
                    <a:pt x="6023597" y="8902"/>
                  </a:lnTo>
                  <a:lnTo>
                    <a:pt x="6023597" y="7620"/>
                  </a:lnTo>
                  <a:close/>
                </a:path>
                <a:path w="8639810" h="9525">
                  <a:moveTo>
                    <a:pt x="8639810" y="0"/>
                  </a:moveTo>
                  <a:lnTo>
                    <a:pt x="7814310" y="0"/>
                  </a:lnTo>
                  <a:lnTo>
                    <a:pt x="7814310" y="1270"/>
                  </a:lnTo>
                  <a:lnTo>
                    <a:pt x="7807960" y="1270"/>
                  </a:lnTo>
                  <a:lnTo>
                    <a:pt x="7807960" y="2552"/>
                  </a:lnTo>
                  <a:lnTo>
                    <a:pt x="7801610" y="2552"/>
                  </a:lnTo>
                  <a:lnTo>
                    <a:pt x="7801610" y="3810"/>
                  </a:lnTo>
                  <a:lnTo>
                    <a:pt x="7793990" y="3810"/>
                  </a:lnTo>
                  <a:lnTo>
                    <a:pt x="7793990" y="5092"/>
                  </a:lnTo>
                  <a:lnTo>
                    <a:pt x="7787640" y="5092"/>
                  </a:lnTo>
                  <a:lnTo>
                    <a:pt x="7787640" y="6350"/>
                  </a:lnTo>
                  <a:lnTo>
                    <a:pt x="7781290" y="6350"/>
                  </a:lnTo>
                  <a:lnTo>
                    <a:pt x="7781290" y="7620"/>
                  </a:lnTo>
                  <a:lnTo>
                    <a:pt x="7773670" y="7620"/>
                  </a:lnTo>
                  <a:lnTo>
                    <a:pt x="7773670" y="8902"/>
                  </a:lnTo>
                  <a:lnTo>
                    <a:pt x="8604250" y="8902"/>
                  </a:lnTo>
                  <a:lnTo>
                    <a:pt x="8604250" y="7620"/>
                  </a:lnTo>
                  <a:lnTo>
                    <a:pt x="8610600" y="7620"/>
                  </a:lnTo>
                  <a:lnTo>
                    <a:pt x="8610600" y="6350"/>
                  </a:lnTo>
                  <a:lnTo>
                    <a:pt x="8615680" y="6350"/>
                  </a:lnTo>
                  <a:lnTo>
                    <a:pt x="8615680" y="5092"/>
                  </a:lnTo>
                  <a:lnTo>
                    <a:pt x="8622030" y="5092"/>
                  </a:lnTo>
                  <a:lnTo>
                    <a:pt x="8622030" y="3810"/>
                  </a:lnTo>
                  <a:lnTo>
                    <a:pt x="8628380" y="3810"/>
                  </a:lnTo>
                  <a:lnTo>
                    <a:pt x="8628380" y="2552"/>
                  </a:lnTo>
                  <a:lnTo>
                    <a:pt x="8633460" y="2552"/>
                  </a:lnTo>
                  <a:lnTo>
                    <a:pt x="8633460" y="1270"/>
                  </a:lnTo>
                  <a:lnTo>
                    <a:pt x="8639810" y="1270"/>
                  </a:lnTo>
                  <a:lnTo>
                    <a:pt x="8639810" y="0"/>
                  </a:lnTo>
                  <a:close/>
                </a:path>
              </a:pathLst>
            </a:custGeom>
            <a:solidFill>
              <a:srgbClr val="00A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7900" cy="9525"/>
            </a:xfrm>
            <a:custGeom>
              <a:avLst/>
              <a:gdLst/>
              <a:ahLst/>
              <a:cxnLst/>
              <a:rect l="l" t="t" r="r" b="b"/>
              <a:pathLst>
                <a:path w="8597900" h="9525">
                  <a:moveTo>
                    <a:pt x="1167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43000" y="8890"/>
                  </a:lnTo>
                  <a:lnTo>
                    <a:pt x="1143000" y="7620"/>
                  </a:lnTo>
                  <a:lnTo>
                    <a:pt x="1148080" y="7620"/>
                  </a:lnTo>
                  <a:lnTo>
                    <a:pt x="1148080" y="6350"/>
                  </a:lnTo>
                  <a:lnTo>
                    <a:pt x="1151890" y="6350"/>
                  </a:lnTo>
                  <a:lnTo>
                    <a:pt x="1151890" y="5080"/>
                  </a:lnTo>
                  <a:lnTo>
                    <a:pt x="1155700" y="5080"/>
                  </a:lnTo>
                  <a:lnTo>
                    <a:pt x="1155700" y="3810"/>
                  </a:lnTo>
                  <a:lnTo>
                    <a:pt x="1159510" y="3810"/>
                  </a:lnTo>
                  <a:lnTo>
                    <a:pt x="1159510" y="2540"/>
                  </a:lnTo>
                  <a:lnTo>
                    <a:pt x="1163320" y="2540"/>
                  </a:lnTo>
                  <a:lnTo>
                    <a:pt x="1163320" y="1270"/>
                  </a:lnTo>
                  <a:lnTo>
                    <a:pt x="1167130" y="1270"/>
                  </a:lnTo>
                  <a:lnTo>
                    <a:pt x="1167130" y="0"/>
                  </a:lnTo>
                  <a:close/>
                </a:path>
                <a:path w="8597900" h="9525">
                  <a:moveTo>
                    <a:pt x="6075680" y="7620"/>
                  </a:moveTo>
                  <a:lnTo>
                    <a:pt x="6068060" y="7620"/>
                  </a:lnTo>
                  <a:lnTo>
                    <a:pt x="6068060" y="6362"/>
                  </a:lnTo>
                  <a:lnTo>
                    <a:pt x="6060440" y="6362"/>
                  </a:lnTo>
                  <a:lnTo>
                    <a:pt x="6060440" y="5080"/>
                  </a:lnTo>
                  <a:lnTo>
                    <a:pt x="6052807" y="5080"/>
                  </a:lnTo>
                  <a:lnTo>
                    <a:pt x="6052807" y="3810"/>
                  </a:lnTo>
                  <a:lnTo>
                    <a:pt x="6045200" y="3810"/>
                  </a:lnTo>
                  <a:lnTo>
                    <a:pt x="6045200" y="2552"/>
                  </a:lnTo>
                  <a:lnTo>
                    <a:pt x="6037580" y="2552"/>
                  </a:lnTo>
                  <a:lnTo>
                    <a:pt x="6037580" y="1270"/>
                  </a:lnTo>
                  <a:lnTo>
                    <a:pt x="4669790" y="1270"/>
                  </a:lnTo>
                  <a:lnTo>
                    <a:pt x="4669790" y="2552"/>
                  </a:lnTo>
                  <a:lnTo>
                    <a:pt x="4679950" y="2552"/>
                  </a:lnTo>
                  <a:lnTo>
                    <a:pt x="4679950" y="3810"/>
                  </a:lnTo>
                  <a:lnTo>
                    <a:pt x="4691380" y="3810"/>
                  </a:lnTo>
                  <a:lnTo>
                    <a:pt x="4691380" y="5080"/>
                  </a:lnTo>
                  <a:lnTo>
                    <a:pt x="4701540" y="5080"/>
                  </a:lnTo>
                  <a:lnTo>
                    <a:pt x="4701540" y="6362"/>
                  </a:lnTo>
                  <a:lnTo>
                    <a:pt x="4712970" y="6362"/>
                  </a:lnTo>
                  <a:lnTo>
                    <a:pt x="4712970" y="7620"/>
                  </a:lnTo>
                  <a:lnTo>
                    <a:pt x="4723130" y="7620"/>
                  </a:lnTo>
                  <a:lnTo>
                    <a:pt x="4723130" y="8902"/>
                  </a:lnTo>
                  <a:lnTo>
                    <a:pt x="6075680" y="8902"/>
                  </a:lnTo>
                  <a:lnTo>
                    <a:pt x="6075680" y="7620"/>
                  </a:lnTo>
                  <a:close/>
                </a:path>
                <a:path w="8597900" h="9525">
                  <a:moveTo>
                    <a:pt x="8597900" y="12"/>
                  </a:moveTo>
                  <a:lnTo>
                    <a:pt x="7767320" y="12"/>
                  </a:lnTo>
                  <a:lnTo>
                    <a:pt x="7767320" y="1270"/>
                  </a:lnTo>
                  <a:lnTo>
                    <a:pt x="7759700" y="1270"/>
                  </a:lnTo>
                  <a:lnTo>
                    <a:pt x="7759700" y="2552"/>
                  </a:lnTo>
                  <a:lnTo>
                    <a:pt x="7753350" y="2552"/>
                  </a:lnTo>
                  <a:lnTo>
                    <a:pt x="7753350" y="3810"/>
                  </a:lnTo>
                  <a:lnTo>
                    <a:pt x="7747000" y="3810"/>
                  </a:lnTo>
                  <a:lnTo>
                    <a:pt x="7747000" y="5080"/>
                  </a:lnTo>
                  <a:lnTo>
                    <a:pt x="7739380" y="5080"/>
                  </a:lnTo>
                  <a:lnTo>
                    <a:pt x="7739380" y="6362"/>
                  </a:lnTo>
                  <a:lnTo>
                    <a:pt x="7733030" y="6362"/>
                  </a:lnTo>
                  <a:lnTo>
                    <a:pt x="7733030" y="7620"/>
                  </a:lnTo>
                  <a:lnTo>
                    <a:pt x="7725410" y="7620"/>
                  </a:lnTo>
                  <a:lnTo>
                    <a:pt x="7725410" y="8902"/>
                  </a:lnTo>
                  <a:lnTo>
                    <a:pt x="8562327" y="8902"/>
                  </a:lnTo>
                  <a:lnTo>
                    <a:pt x="8562327" y="7620"/>
                  </a:lnTo>
                  <a:lnTo>
                    <a:pt x="8568677" y="7620"/>
                  </a:lnTo>
                  <a:lnTo>
                    <a:pt x="8568677" y="6362"/>
                  </a:lnTo>
                  <a:lnTo>
                    <a:pt x="8575027" y="6362"/>
                  </a:lnTo>
                  <a:lnTo>
                    <a:pt x="8575027" y="5080"/>
                  </a:lnTo>
                  <a:lnTo>
                    <a:pt x="8580120" y="5080"/>
                  </a:lnTo>
                  <a:lnTo>
                    <a:pt x="8580120" y="3810"/>
                  </a:lnTo>
                  <a:lnTo>
                    <a:pt x="8586470" y="3810"/>
                  </a:lnTo>
                  <a:lnTo>
                    <a:pt x="8586470" y="2552"/>
                  </a:lnTo>
                  <a:lnTo>
                    <a:pt x="8592820" y="2552"/>
                  </a:lnTo>
                  <a:lnTo>
                    <a:pt x="8592820" y="1270"/>
                  </a:lnTo>
                  <a:lnTo>
                    <a:pt x="8597900" y="1270"/>
                  </a:lnTo>
                  <a:lnTo>
                    <a:pt x="8597900" y="12"/>
                  </a:lnTo>
                  <a:close/>
                </a:path>
              </a:pathLst>
            </a:custGeom>
            <a:solidFill>
              <a:srgbClr val="00AD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7260" cy="8890"/>
            </a:xfrm>
            <a:custGeom>
              <a:avLst/>
              <a:gdLst/>
              <a:ahLst/>
              <a:cxnLst/>
              <a:rect l="l" t="t" r="r" b="b"/>
              <a:pathLst>
                <a:path w="8557260" h="8890">
                  <a:moveTo>
                    <a:pt x="1139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16317" y="8890"/>
                  </a:lnTo>
                  <a:lnTo>
                    <a:pt x="1116317" y="7620"/>
                  </a:lnTo>
                  <a:lnTo>
                    <a:pt x="1120140" y="7620"/>
                  </a:lnTo>
                  <a:lnTo>
                    <a:pt x="1120140" y="6350"/>
                  </a:lnTo>
                  <a:lnTo>
                    <a:pt x="1123950" y="6350"/>
                  </a:lnTo>
                  <a:lnTo>
                    <a:pt x="1123950" y="5080"/>
                  </a:lnTo>
                  <a:lnTo>
                    <a:pt x="1127760" y="5080"/>
                  </a:lnTo>
                  <a:lnTo>
                    <a:pt x="1127760" y="3810"/>
                  </a:lnTo>
                  <a:lnTo>
                    <a:pt x="1131570" y="3810"/>
                  </a:lnTo>
                  <a:lnTo>
                    <a:pt x="1131570" y="2540"/>
                  </a:lnTo>
                  <a:lnTo>
                    <a:pt x="1135380" y="2540"/>
                  </a:lnTo>
                  <a:lnTo>
                    <a:pt x="1135380" y="1270"/>
                  </a:lnTo>
                  <a:lnTo>
                    <a:pt x="1139190" y="1270"/>
                  </a:lnTo>
                  <a:lnTo>
                    <a:pt x="1139190" y="0"/>
                  </a:lnTo>
                  <a:close/>
                </a:path>
                <a:path w="8557260" h="8890">
                  <a:moveTo>
                    <a:pt x="6127750" y="7620"/>
                  </a:moveTo>
                  <a:lnTo>
                    <a:pt x="6120130" y="7620"/>
                  </a:lnTo>
                  <a:lnTo>
                    <a:pt x="6120130" y="6362"/>
                  </a:lnTo>
                  <a:lnTo>
                    <a:pt x="6112497" y="6362"/>
                  </a:lnTo>
                  <a:lnTo>
                    <a:pt x="6112497" y="5080"/>
                  </a:lnTo>
                  <a:lnTo>
                    <a:pt x="6104890" y="5080"/>
                  </a:lnTo>
                  <a:lnTo>
                    <a:pt x="6104890" y="3822"/>
                  </a:lnTo>
                  <a:lnTo>
                    <a:pt x="6098540" y="3822"/>
                  </a:lnTo>
                  <a:lnTo>
                    <a:pt x="6098540" y="2540"/>
                  </a:lnTo>
                  <a:lnTo>
                    <a:pt x="6090920" y="2540"/>
                  </a:lnTo>
                  <a:lnTo>
                    <a:pt x="6090920" y="1270"/>
                  </a:lnTo>
                  <a:lnTo>
                    <a:pt x="4744720" y="1270"/>
                  </a:lnTo>
                  <a:lnTo>
                    <a:pt x="4744720" y="2540"/>
                  </a:lnTo>
                  <a:lnTo>
                    <a:pt x="4756150" y="2540"/>
                  </a:lnTo>
                  <a:lnTo>
                    <a:pt x="4756150" y="3822"/>
                  </a:lnTo>
                  <a:lnTo>
                    <a:pt x="4766310" y="3822"/>
                  </a:lnTo>
                  <a:lnTo>
                    <a:pt x="4766310" y="5080"/>
                  </a:lnTo>
                  <a:lnTo>
                    <a:pt x="4777740" y="5080"/>
                  </a:lnTo>
                  <a:lnTo>
                    <a:pt x="4777740" y="6362"/>
                  </a:lnTo>
                  <a:lnTo>
                    <a:pt x="4789170" y="6362"/>
                  </a:lnTo>
                  <a:lnTo>
                    <a:pt x="4789170" y="7620"/>
                  </a:lnTo>
                  <a:lnTo>
                    <a:pt x="4799330" y="7620"/>
                  </a:lnTo>
                  <a:lnTo>
                    <a:pt x="4799330" y="8890"/>
                  </a:lnTo>
                  <a:lnTo>
                    <a:pt x="6127750" y="8890"/>
                  </a:lnTo>
                  <a:lnTo>
                    <a:pt x="6127750" y="7620"/>
                  </a:lnTo>
                  <a:close/>
                </a:path>
                <a:path w="8557260" h="8890">
                  <a:moveTo>
                    <a:pt x="8557260" y="12"/>
                  </a:moveTo>
                  <a:lnTo>
                    <a:pt x="7719060" y="12"/>
                  </a:lnTo>
                  <a:lnTo>
                    <a:pt x="7719060" y="1270"/>
                  </a:lnTo>
                  <a:lnTo>
                    <a:pt x="7712710" y="1270"/>
                  </a:lnTo>
                  <a:lnTo>
                    <a:pt x="7712710" y="2540"/>
                  </a:lnTo>
                  <a:lnTo>
                    <a:pt x="7705090" y="2540"/>
                  </a:lnTo>
                  <a:lnTo>
                    <a:pt x="7705090" y="3822"/>
                  </a:lnTo>
                  <a:lnTo>
                    <a:pt x="7698740" y="3822"/>
                  </a:lnTo>
                  <a:lnTo>
                    <a:pt x="7698740" y="5080"/>
                  </a:lnTo>
                  <a:lnTo>
                    <a:pt x="7692390" y="5080"/>
                  </a:lnTo>
                  <a:lnTo>
                    <a:pt x="7692390" y="6362"/>
                  </a:lnTo>
                  <a:lnTo>
                    <a:pt x="7684770" y="6362"/>
                  </a:lnTo>
                  <a:lnTo>
                    <a:pt x="7684770" y="7620"/>
                  </a:lnTo>
                  <a:lnTo>
                    <a:pt x="7678420" y="7620"/>
                  </a:lnTo>
                  <a:lnTo>
                    <a:pt x="7678420" y="8890"/>
                  </a:lnTo>
                  <a:lnTo>
                    <a:pt x="8521700" y="8890"/>
                  </a:lnTo>
                  <a:lnTo>
                    <a:pt x="8521700" y="7620"/>
                  </a:lnTo>
                  <a:lnTo>
                    <a:pt x="8526780" y="7620"/>
                  </a:lnTo>
                  <a:lnTo>
                    <a:pt x="8526780" y="6362"/>
                  </a:lnTo>
                  <a:lnTo>
                    <a:pt x="8533130" y="6362"/>
                  </a:lnTo>
                  <a:lnTo>
                    <a:pt x="8533130" y="5080"/>
                  </a:lnTo>
                  <a:lnTo>
                    <a:pt x="8539480" y="5080"/>
                  </a:lnTo>
                  <a:lnTo>
                    <a:pt x="8539480" y="3822"/>
                  </a:lnTo>
                  <a:lnTo>
                    <a:pt x="8544560" y="3822"/>
                  </a:lnTo>
                  <a:lnTo>
                    <a:pt x="8544560" y="2540"/>
                  </a:lnTo>
                  <a:lnTo>
                    <a:pt x="8550910" y="2540"/>
                  </a:lnTo>
                  <a:lnTo>
                    <a:pt x="8550910" y="1270"/>
                  </a:lnTo>
                  <a:lnTo>
                    <a:pt x="8557260" y="1270"/>
                  </a:lnTo>
                  <a:lnTo>
                    <a:pt x="8557260" y="12"/>
                  </a:lnTo>
                  <a:close/>
                </a:path>
              </a:pathLst>
            </a:custGeom>
            <a:solidFill>
              <a:srgbClr val="00A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5350" cy="10795"/>
            </a:xfrm>
            <a:custGeom>
              <a:avLst/>
              <a:gdLst/>
              <a:ahLst/>
              <a:cxnLst/>
              <a:rect l="l" t="t" r="r" b="b"/>
              <a:pathLst>
                <a:path w="8515350" h="10795">
                  <a:moveTo>
                    <a:pt x="111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84567" y="10160"/>
                  </a:lnTo>
                  <a:lnTo>
                    <a:pt x="1084567" y="8890"/>
                  </a:lnTo>
                  <a:lnTo>
                    <a:pt x="1088390" y="8890"/>
                  </a:lnTo>
                  <a:lnTo>
                    <a:pt x="1088390" y="7620"/>
                  </a:lnTo>
                  <a:lnTo>
                    <a:pt x="1092200" y="7620"/>
                  </a:lnTo>
                  <a:lnTo>
                    <a:pt x="1092200" y="6350"/>
                  </a:lnTo>
                  <a:lnTo>
                    <a:pt x="1096010" y="6350"/>
                  </a:lnTo>
                  <a:lnTo>
                    <a:pt x="1096010" y="5080"/>
                  </a:lnTo>
                  <a:lnTo>
                    <a:pt x="1099820" y="5080"/>
                  </a:lnTo>
                  <a:lnTo>
                    <a:pt x="1099820" y="3810"/>
                  </a:lnTo>
                  <a:lnTo>
                    <a:pt x="1103630" y="3810"/>
                  </a:lnTo>
                  <a:lnTo>
                    <a:pt x="1103630" y="2540"/>
                  </a:lnTo>
                  <a:lnTo>
                    <a:pt x="1108710" y="2540"/>
                  </a:lnTo>
                  <a:lnTo>
                    <a:pt x="1108710" y="1270"/>
                  </a:lnTo>
                  <a:lnTo>
                    <a:pt x="1112520" y="1270"/>
                  </a:lnTo>
                  <a:lnTo>
                    <a:pt x="1112520" y="0"/>
                  </a:lnTo>
                  <a:close/>
                </a:path>
                <a:path w="8515350" h="10795">
                  <a:moveTo>
                    <a:pt x="6198870" y="8890"/>
                  </a:moveTo>
                  <a:lnTo>
                    <a:pt x="6187440" y="8890"/>
                  </a:lnTo>
                  <a:lnTo>
                    <a:pt x="6187440" y="7632"/>
                  </a:lnTo>
                  <a:lnTo>
                    <a:pt x="6177280" y="7632"/>
                  </a:lnTo>
                  <a:lnTo>
                    <a:pt x="6177280" y="6350"/>
                  </a:lnTo>
                  <a:lnTo>
                    <a:pt x="6167120" y="6350"/>
                  </a:lnTo>
                  <a:lnTo>
                    <a:pt x="6167120" y="5080"/>
                  </a:lnTo>
                  <a:lnTo>
                    <a:pt x="6160770" y="5080"/>
                  </a:lnTo>
                  <a:lnTo>
                    <a:pt x="6160770" y="3822"/>
                  </a:lnTo>
                  <a:lnTo>
                    <a:pt x="6150610" y="3822"/>
                  </a:lnTo>
                  <a:lnTo>
                    <a:pt x="6150610" y="2540"/>
                  </a:lnTo>
                  <a:lnTo>
                    <a:pt x="6142990" y="2540"/>
                  </a:lnTo>
                  <a:lnTo>
                    <a:pt x="6142990" y="1282"/>
                  </a:lnTo>
                  <a:lnTo>
                    <a:pt x="6135370" y="1282"/>
                  </a:lnTo>
                  <a:lnTo>
                    <a:pt x="6135370" y="0"/>
                  </a:lnTo>
                  <a:lnTo>
                    <a:pt x="4810760" y="0"/>
                  </a:lnTo>
                  <a:lnTo>
                    <a:pt x="4810760" y="1282"/>
                  </a:lnTo>
                  <a:lnTo>
                    <a:pt x="4820920" y="1282"/>
                  </a:lnTo>
                  <a:lnTo>
                    <a:pt x="4820920" y="2540"/>
                  </a:lnTo>
                  <a:lnTo>
                    <a:pt x="4832350" y="2540"/>
                  </a:lnTo>
                  <a:lnTo>
                    <a:pt x="4832350" y="3822"/>
                  </a:lnTo>
                  <a:lnTo>
                    <a:pt x="4842510" y="3822"/>
                  </a:lnTo>
                  <a:lnTo>
                    <a:pt x="4842510" y="5080"/>
                  </a:lnTo>
                  <a:lnTo>
                    <a:pt x="4853940" y="5080"/>
                  </a:lnTo>
                  <a:lnTo>
                    <a:pt x="4853940" y="6350"/>
                  </a:lnTo>
                  <a:lnTo>
                    <a:pt x="4864100" y="6350"/>
                  </a:lnTo>
                  <a:lnTo>
                    <a:pt x="4864100" y="7632"/>
                  </a:lnTo>
                  <a:lnTo>
                    <a:pt x="4875530" y="7632"/>
                  </a:lnTo>
                  <a:lnTo>
                    <a:pt x="4875530" y="8890"/>
                  </a:lnTo>
                  <a:lnTo>
                    <a:pt x="4885690" y="8890"/>
                  </a:lnTo>
                  <a:lnTo>
                    <a:pt x="4885690" y="10172"/>
                  </a:lnTo>
                  <a:lnTo>
                    <a:pt x="6198870" y="10172"/>
                  </a:lnTo>
                  <a:lnTo>
                    <a:pt x="6198870" y="8890"/>
                  </a:lnTo>
                  <a:close/>
                </a:path>
                <a:path w="8515350" h="10795">
                  <a:moveTo>
                    <a:pt x="8515350" y="0"/>
                  </a:moveTo>
                  <a:lnTo>
                    <a:pt x="7670800" y="0"/>
                  </a:lnTo>
                  <a:lnTo>
                    <a:pt x="7670800" y="1282"/>
                  </a:lnTo>
                  <a:lnTo>
                    <a:pt x="7664450" y="1282"/>
                  </a:lnTo>
                  <a:lnTo>
                    <a:pt x="7664450" y="2540"/>
                  </a:lnTo>
                  <a:lnTo>
                    <a:pt x="7658100" y="2540"/>
                  </a:lnTo>
                  <a:lnTo>
                    <a:pt x="7658100" y="3822"/>
                  </a:lnTo>
                  <a:lnTo>
                    <a:pt x="7650480" y="3822"/>
                  </a:lnTo>
                  <a:lnTo>
                    <a:pt x="7650480" y="5080"/>
                  </a:lnTo>
                  <a:lnTo>
                    <a:pt x="7644130" y="5080"/>
                  </a:lnTo>
                  <a:lnTo>
                    <a:pt x="7644130" y="6350"/>
                  </a:lnTo>
                  <a:lnTo>
                    <a:pt x="7636510" y="6350"/>
                  </a:lnTo>
                  <a:lnTo>
                    <a:pt x="7636510" y="7632"/>
                  </a:lnTo>
                  <a:lnTo>
                    <a:pt x="7630160" y="7632"/>
                  </a:lnTo>
                  <a:lnTo>
                    <a:pt x="7630160" y="8890"/>
                  </a:lnTo>
                  <a:lnTo>
                    <a:pt x="7623810" y="8890"/>
                  </a:lnTo>
                  <a:lnTo>
                    <a:pt x="7623810" y="10172"/>
                  </a:lnTo>
                  <a:lnTo>
                    <a:pt x="8473427" y="10172"/>
                  </a:lnTo>
                  <a:lnTo>
                    <a:pt x="8473427" y="8890"/>
                  </a:lnTo>
                  <a:lnTo>
                    <a:pt x="8479777" y="8890"/>
                  </a:lnTo>
                  <a:lnTo>
                    <a:pt x="8479777" y="7632"/>
                  </a:lnTo>
                  <a:lnTo>
                    <a:pt x="8486127" y="7632"/>
                  </a:lnTo>
                  <a:lnTo>
                    <a:pt x="8486127" y="6350"/>
                  </a:lnTo>
                  <a:lnTo>
                    <a:pt x="8491220" y="6350"/>
                  </a:lnTo>
                  <a:lnTo>
                    <a:pt x="8491220" y="5080"/>
                  </a:lnTo>
                  <a:lnTo>
                    <a:pt x="8497570" y="5080"/>
                  </a:lnTo>
                  <a:lnTo>
                    <a:pt x="8497570" y="3822"/>
                  </a:lnTo>
                  <a:lnTo>
                    <a:pt x="8503920" y="3822"/>
                  </a:lnTo>
                  <a:lnTo>
                    <a:pt x="8503920" y="2540"/>
                  </a:lnTo>
                  <a:lnTo>
                    <a:pt x="8509000" y="2540"/>
                  </a:lnTo>
                  <a:lnTo>
                    <a:pt x="8509000" y="1282"/>
                  </a:lnTo>
                  <a:lnTo>
                    <a:pt x="8515350" y="1282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00A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68360" cy="8890"/>
            </a:xfrm>
            <a:custGeom>
              <a:avLst/>
              <a:gdLst/>
              <a:ahLst/>
              <a:cxnLst/>
              <a:rect l="l" t="t" r="r" b="b"/>
              <a:pathLst>
                <a:path w="8468360" h="8890">
                  <a:moveTo>
                    <a:pt x="1080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60450" y="7620"/>
                  </a:lnTo>
                  <a:lnTo>
                    <a:pt x="1060450" y="6350"/>
                  </a:lnTo>
                  <a:lnTo>
                    <a:pt x="1064260" y="6350"/>
                  </a:lnTo>
                  <a:lnTo>
                    <a:pt x="1064260" y="5080"/>
                  </a:lnTo>
                  <a:lnTo>
                    <a:pt x="1069340" y="5080"/>
                  </a:lnTo>
                  <a:lnTo>
                    <a:pt x="1069340" y="3810"/>
                  </a:lnTo>
                  <a:lnTo>
                    <a:pt x="1073150" y="3810"/>
                  </a:lnTo>
                  <a:lnTo>
                    <a:pt x="1073150" y="2540"/>
                  </a:lnTo>
                  <a:lnTo>
                    <a:pt x="1076960" y="2540"/>
                  </a:lnTo>
                  <a:lnTo>
                    <a:pt x="1076960" y="1270"/>
                  </a:lnTo>
                  <a:lnTo>
                    <a:pt x="1080770" y="1270"/>
                  </a:lnTo>
                  <a:lnTo>
                    <a:pt x="1080770" y="0"/>
                  </a:lnTo>
                  <a:close/>
                </a:path>
                <a:path w="8468360" h="8890">
                  <a:moveTo>
                    <a:pt x="6272530" y="7620"/>
                  </a:moveTo>
                  <a:lnTo>
                    <a:pt x="6262357" y="7620"/>
                  </a:lnTo>
                  <a:lnTo>
                    <a:pt x="6262357" y="6362"/>
                  </a:lnTo>
                  <a:lnTo>
                    <a:pt x="6252210" y="6362"/>
                  </a:lnTo>
                  <a:lnTo>
                    <a:pt x="6252210" y="5080"/>
                  </a:lnTo>
                  <a:lnTo>
                    <a:pt x="6240780" y="5080"/>
                  </a:lnTo>
                  <a:lnTo>
                    <a:pt x="6240780" y="3822"/>
                  </a:lnTo>
                  <a:lnTo>
                    <a:pt x="6230620" y="3822"/>
                  </a:lnTo>
                  <a:lnTo>
                    <a:pt x="6230620" y="2540"/>
                  </a:lnTo>
                  <a:lnTo>
                    <a:pt x="6219190" y="2540"/>
                  </a:lnTo>
                  <a:lnTo>
                    <a:pt x="6219190" y="1270"/>
                  </a:lnTo>
                  <a:lnTo>
                    <a:pt x="6209030" y="1270"/>
                  </a:lnTo>
                  <a:lnTo>
                    <a:pt x="6209030" y="12"/>
                  </a:lnTo>
                  <a:lnTo>
                    <a:pt x="4897120" y="12"/>
                  </a:lnTo>
                  <a:lnTo>
                    <a:pt x="4897120" y="1270"/>
                  </a:lnTo>
                  <a:lnTo>
                    <a:pt x="4908550" y="1270"/>
                  </a:lnTo>
                  <a:lnTo>
                    <a:pt x="4908550" y="2540"/>
                  </a:lnTo>
                  <a:lnTo>
                    <a:pt x="4918710" y="2540"/>
                  </a:lnTo>
                  <a:lnTo>
                    <a:pt x="4918710" y="3822"/>
                  </a:lnTo>
                  <a:lnTo>
                    <a:pt x="4930140" y="3822"/>
                  </a:lnTo>
                  <a:lnTo>
                    <a:pt x="4930140" y="5080"/>
                  </a:lnTo>
                  <a:lnTo>
                    <a:pt x="4940300" y="5080"/>
                  </a:lnTo>
                  <a:lnTo>
                    <a:pt x="4940300" y="6362"/>
                  </a:lnTo>
                  <a:lnTo>
                    <a:pt x="4951730" y="6362"/>
                  </a:lnTo>
                  <a:lnTo>
                    <a:pt x="4951730" y="7620"/>
                  </a:lnTo>
                  <a:lnTo>
                    <a:pt x="4961890" y="7620"/>
                  </a:lnTo>
                  <a:lnTo>
                    <a:pt x="4961890" y="8890"/>
                  </a:lnTo>
                  <a:lnTo>
                    <a:pt x="6272530" y="8890"/>
                  </a:lnTo>
                  <a:lnTo>
                    <a:pt x="6272530" y="7620"/>
                  </a:lnTo>
                  <a:close/>
                </a:path>
                <a:path w="8468360" h="8890">
                  <a:moveTo>
                    <a:pt x="8468360" y="12"/>
                  </a:moveTo>
                  <a:lnTo>
                    <a:pt x="7616190" y="12"/>
                  </a:lnTo>
                  <a:lnTo>
                    <a:pt x="7616190" y="1270"/>
                  </a:lnTo>
                  <a:lnTo>
                    <a:pt x="7609840" y="1270"/>
                  </a:lnTo>
                  <a:lnTo>
                    <a:pt x="7609840" y="2540"/>
                  </a:lnTo>
                  <a:lnTo>
                    <a:pt x="7603490" y="2540"/>
                  </a:lnTo>
                  <a:lnTo>
                    <a:pt x="7603490" y="3822"/>
                  </a:lnTo>
                  <a:lnTo>
                    <a:pt x="7595870" y="3822"/>
                  </a:lnTo>
                  <a:lnTo>
                    <a:pt x="7595870" y="5080"/>
                  </a:lnTo>
                  <a:lnTo>
                    <a:pt x="7592060" y="5080"/>
                  </a:lnTo>
                  <a:lnTo>
                    <a:pt x="7592060" y="6362"/>
                  </a:lnTo>
                  <a:lnTo>
                    <a:pt x="7578090" y="6362"/>
                  </a:lnTo>
                  <a:lnTo>
                    <a:pt x="7578090" y="7620"/>
                  </a:lnTo>
                  <a:lnTo>
                    <a:pt x="7567930" y="7620"/>
                  </a:lnTo>
                  <a:lnTo>
                    <a:pt x="7567930" y="8890"/>
                  </a:lnTo>
                  <a:lnTo>
                    <a:pt x="8432800" y="8890"/>
                  </a:lnTo>
                  <a:lnTo>
                    <a:pt x="8432800" y="7620"/>
                  </a:lnTo>
                  <a:lnTo>
                    <a:pt x="8437880" y="7620"/>
                  </a:lnTo>
                  <a:lnTo>
                    <a:pt x="8437880" y="6362"/>
                  </a:lnTo>
                  <a:lnTo>
                    <a:pt x="8444230" y="6362"/>
                  </a:lnTo>
                  <a:lnTo>
                    <a:pt x="8444230" y="5080"/>
                  </a:lnTo>
                  <a:lnTo>
                    <a:pt x="8450580" y="5080"/>
                  </a:lnTo>
                  <a:lnTo>
                    <a:pt x="8450580" y="3822"/>
                  </a:lnTo>
                  <a:lnTo>
                    <a:pt x="8455660" y="3822"/>
                  </a:lnTo>
                  <a:lnTo>
                    <a:pt x="8455660" y="2540"/>
                  </a:lnTo>
                  <a:lnTo>
                    <a:pt x="8462010" y="2540"/>
                  </a:lnTo>
                  <a:lnTo>
                    <a:pt x="8462010" y="1270"/>
                  </a:lnTo>
                  <a:lnTo>
                    <a:pt x="8468360" y="1270"/>
                  </a:lnTo>
                  <a:lnTo>
                    <a:pt x="8468360" y="12"/>
                  </a:lnTo>
                  <a:close/>
                </a:path>
              </a:pathLst>
            </a:custGeom>
            <a:solidFill>
              <a:srgbClr val="00B0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1948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close/>
                </a:path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01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close/>
                </a:path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7979409" cy="10160"/>
            </a:xfrm>
            <a:custGeom>
              <a:avLst/>
              <a:gdLst/>
              <a:ahLst/>
              <a:cxnLst/>
              <a:rect l="l" t="t" r="r" b="b"/>
              <a:pathLst>
                <a:path w="7979409" h="10159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7979409" h="10159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7979409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7979409" h="10159">
                  <a:moveTo>
                    <a:pt x="7979410" y="6350"/>
                  </a:move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3790" cy="7620"/>
            </a:xfrm>
            <a:custGeom>
              <a:avLst/>
              <a:gdLst/>
              <a:ahLst/>
              <a:cxnLst/>
              <a:rect l="l" t="t" r="r" b="b"/>
              <a:pathLst>
                <a:path w="7463790" h="762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7463790" h="762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7463790" h="762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762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66548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030720" cy="10160"/>
            </a:xfrm>
            <a:custGeom>
              <a:avLst/>
              <a:gdLst/>
              <a:ahLst/>
              <a:cxnLst/>
              <a:rect l="l" t="t" r="r" b="b"/>
              <a:pathLst>
                <a:path w="7030720" h="10159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7030720" h="10159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703072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030720" h="10159">
                  <a:moveTo>
                    <a:pt x="7030707" y="6350"/>
                  </a:move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821170" cy="7620"/>
            </a:xfrm>
            <a:custGeom>
              <a:avLst/>
              <a:gdLst/>
              <a:ahLst/>
              <a:cxnLst/>
              <a:rect l="l" t="t" r="r" b="b"/>
              <a:pathLst>
                <a:path w="682117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2117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2117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21170" h="7620">
                  <a:moveTo>
                    <a:pt x="6821170" y="1282"/>
                  </a:move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51550" y="445769"/>
              <a:ext cx="2202180" cy="11430"/>
            </a:xfrm>
            <a:custGeom>
              <a:avLst/>
              <a:gdLst/>
              <a:ahLst/>
              <a:cxnLst/>
              <a:rect l="l" t="t" r="r" b="b"/>
              <a:pathLst>
                <a:path w="2202179" h="11429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2202179" h="11429">
                  <a:moveTo>
                    <a:pt x="215900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5720" y="8890"/>
                  </a:lnTo>
                  <a:lnTo>
                    <a:pt x="4572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2147570" y="11430"/>
                  </a:lnTo>
                  <a:lnTo>
                    <a:pt x="2147570" y="10172"/>
                  </a:lnTo>
                  <a:lnTo>
                    <a:pt x="2152650" y="10172"/>
                  </a:lnTo>
                  <a:lnTo>
                    <a:pt x="2152650" y="8890"/>
                  </a:lnTo>
                  <a:lnTo>
                    <a:pt x="2159000" y="8890"/>
                  </a:lnTo>
                  <a:lnTo>
                    <a:pt x="2159000" y="7620"/>
                  </a:lnTo>
                  <a:close/>
                </a:path>
                <a:path w="2202179" h="11429">
                  <a:moveTo>
                    <a:pt x="218821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2165350" y="6350"/>
                  </a:lnTo>
                  <a:lnTo>
                    <a:pt x="2165350" y="762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0430" y="5080"/>
                  </a:lnTo>
                  <a:lnTo>
                    <a:pt x="2176780" y="5080"/>
                  </a:lnTo>
                  <a:lnTo>
                    <a:pt x="2176780" y="3822"/>
                  </a:lnTo>
                  <a:lnTo>
                    <a:pt x="2181860" y="3822"/>
                  </a:lnTo>
                  <a:lnTo>
                    <a:pt x="2181860" y="2540"/>
                  </a:lnTo>
                  <a:lnTo>
                    <a:pt x="2188210" y="2540"/>
                  </a:lnTo>
                  <a:lnTo>
                    <a:pt x="2188210" y="1270"/>
                  </a:lnTo>
                  <a:close/>
                </a:path>
                <a:path w="2202179" h="11429">
                  <a:moveTo>
                    <a:pt x="2202180" y="0"/>
                  </a:moveTo>
                  <a:lnTo>
                    <a:pt x="2194560" y="0"/>
                  </a:lnTo>
                  <a:lnTo>
                    <a:pt x="2194560" y="127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954520" y="591819"/>
              <a:ext cx="398780" cy="8890"/>
            </a:xfrm>
            <a:custGeom>
              <a:avLst/>
              <a:gdLst/>
              <a:ahLst/>
              <a:cxnLst/>
              <a:rect l="l" t="t" r="r" b="b"/>
              <a:pathLst>
                <a:path w="398779" h="889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398779" h="8890">
                  <a:moveTo>
                    <a:pt x="113030" y="6350"/>
                  </a:moveTo>
                  <a:lnTo>
                    <a:pt x="74930" y="6350"/>
                  </a:lnTo>
                  <a:lnTo>
                    <a:pt x="74930" y="762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  <a:path w="398779" h="8890">
                  <a:moveTo>
                    <a:pt x="226060" y="7620"/>
                  </a:moveTo>
                  <a:lnTo>
                    <a:pt x="224790" y="7620"/>
                  </a:lnTo>
                  <a:lnTo>
                    <a:pt x="224790" y="8890"/>
                  </a:lnTo>
                  <a:lnTo>
                    <a:pt x="226060" y="8890"/>
                  </a:lnTo>
                  <a:lnTo>
                    <a:pt x="226060" y="7620"/>
                  </a:lnTo>
                  <a:close/>
                </a:path>
                <a:path w="398779" h="8890">
                  <a:moveTo>
                    <a:pt x="273050" y="6350"/>
                  </a:moveTo>
                  <a:lnTo>
                    <a:pt x="242570" y="6350"/>
                  </a:lnTo>
                  <a:lnTo>
                    <a:pt x="242570" y="7620"/>
                  </a:lnTo>
                  <a:lnTo>
                    <a:pt x="273050" y="7620"/>
                  </a:lnTo>
                  <a:lnTo>
                    <a:pt x="273050" y="6350"/>
                  </a:lnTo>
                  <a:close/>
                </a:path>
                <a:path w="398779" h="8890">
                  <a:moveTo>
                    <a:pt x="398780" y="0"/>
                  </a:moveTo>
                  <a:lnTo>
                    <a:pt x="386080" y="0"/>
                  </a:lnTo>
                  <a:lnTo>
                    <a:pt x="386080" y="1270"/>
                  </a:lnTo>
                  <a:lnTo>
                    <a:pt x="398780" y="1270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0" y="247650"/>
              <a:ext cx="9144000" cy="557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5233670" algn="l"/>
              </a:tabLst>
            </a:pPr>
            <a:r>
              <a:rPr b="0" u="dbl" strike="dblStrike" dirty="0">
                <a:uFill>
                  <a:solidFill>
                    <a:srgbClr val="00C0DC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dbl" strike="dblStrike" dirty="0">
                <a:uFill>
                  <a:solidFill>
                    <a:srgbClr val="00C0DC"/>
                  </a:solidFill>
                </a:uFill>
              </a:rPr>
              <a:t>D</a:t>
            </a:r>
            <a:r>
              <a:rPr strike="noStrike" dirty="0"/>
              <a:t>e</a:t>
            </a:r>
            <a:r>
              <a:rPr strike="dblStrike" dirty="0"/>
              <a:t>v</a:t>
            </a:r>
            <a:r>
              <a:rPr strike="noStrike" dirty="0"/>
              <a:t>el</a:t>
            </a:r>
            <a:r>
              <a:rPr strike="sngStrike" dirty="0"/>
              <a:t>o</a:t>
            </a:r>
            <a:r>
              <a:rPr strike="noStrike" dirty="0"/>
              <a:t>pme</a:t>
            </a:r>
            <a:r>
              <a:rPr strike="sngStrike" dirty="0"/>
              <a:t>n</a:t>
            </a:r>
            <a:r>
              <a:rPr strike="noStrike" dirty="0"/>
              <a:t>t</a:t>
            </a:r>
            <a:r>
              <a:rPr strike="noStrike" spc="5" dirty="0"/>
              <a:t> </a:t>
            </a:r>
            <a:r>
              <a:rPr strike="noStrike" dirty="0"/>
              <a:t>o</a:t>
            </a:r>
            <a:r>
              <a:rPr strike="noStrike" dirty="0"/>
              <a:t>f	</a:t>
            </a:r>
            <a:r>
              <a:rPr strike="noStrike" spc="-335" dirty="0"/>
              <a:t>E</a:t>
            </a:r>
            <a:r>
              <a:rPr strike="dblStrike" spc="-335" dirty="0"/>
              <a:t>-</a:t>
            </a:r>
            <a:r>
              <a:rPr strike="noStrike" spc="-335" dirty="0"/>
              <a:t>b</a:t>
            </a:r>
            <a:r>
              <a:rPr u="dbl" strike="noStrike" spc="-335" dirty="0">
                <a:uFill>
                  <a:solidFill>
                    <a:srgbClr val="00C0DC"/>
                  </a:solidFill>
                </a:uFill>
              </a:rPr>
              <a:t>an</a:t>
            </a:r>
            <a:r>
              <a:rPr strike="noStrike" spc="235" dirty="0"/>
              <a:t> </a:t>
            </a:r>
            <a:r>
              <a:rPr u="sng" strike="dblStrike" spc="-5" dirty="0">
                <a:uFill>
                  <a:solidFill>
                    <a:srgbClr val="00C2DD"/>
                  </a:solidFill>
                </a:uFill>
              </a:rPr>
              <a:t>k</a:t>
            </a:r>
            <a:r>
              <a:rPr strike="noStrike" spc="-5" dirty="0"/>
              <a:t>ing</a:t>
            </a:r>
            <a:endParaRPr strike="noStrike" spc="-5" dirty="0"/>
          </a:p>
        </p:txBody>
      </p:sp>
      <p:sp>
        <p:nvSpPr>
          <p:cNvPr id="149" name="object 149"/>
          <p:cNvSpPr txBox="1"/>
          <p:nvPr/>
        </p:nvSpPr>
        <p:spPr>
          <a:xfrm>
            <a:off x="444500" y="764540"/>
            <a:ext cx="2540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Contd…</a:t>
            </a:r>
            <a:endParaRPr sz="5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0" y="1600200"/>
            <a:ext cx="8915400" cy="4572000"/>
          </a:xfrm>
          <a:custGeom>
            <a:avLst/>
            <a:gdLst/>
            <a:ahLst/>
            <a:cxnLst/>
            <a:rect l="l" t="t" r="r" b="b"/>
            <a:pathLst>
              <a:path w="8915400" h="4572000">
                <a:moveTo>
                  <a:pt x="0" y="0"/>
                </a:moveTo>
                <a:lnTo>
                  <a:pt x="8915400" y="0"/>
                </a:lnTo>
                <a:lnTo>
                  <a:pt x="89154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77469" y="1634490"/>
            <a:ext cx="8539480" cy="466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52832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service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Stanford Federal 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Credit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Union,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institution.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5590" marR="45720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1995 :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Wells Fargo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 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first bank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world </a:t>
            </a:r>
            <a:r>
              <a:rPr sz="2800" spc="-24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offer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 their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accounts over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internet(allows customer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 see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their accounts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online)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5590" marR="5080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The online banking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services are becoming more and </a:t>
            </a:r>
            <a:r>
              <a:rPr sz="2800" spc="-130" dirty="0">
                <a:latin typeface="Times New Roman" panose="02020603050405020304"/>
                <a:cs typeface="Times New Roman" panose="02020603050405020304"/>
              </a:rPr>
              <a:t>more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prevalent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due to 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systems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271010" cy="82550"/>
            <a:chOff x="0" y="0"/>
            <a:chExt cx="4271010" cy="82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62729" cy="8890"/>
            </a:xfrm>
            <a:custGeom>
              <a:avLst/>
              <a:gdLst/>
              <a:ahLst/>
              <a:cxnLst/>
              <a:rect l="l" t="t" r="r" b="b"/>
              <a:pathLst>
                <a:path w="4062729" h="8890">
                  <a:moveTo>
                    <a:pt x="4048760" y="1270"/>
                  </a:moveTo>
                  <a:lnTo>
                    <a:pt x="4046220" y="1270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048760" y="2540"/>
                  </a:lnTo>
                  <a:lnTo>
                    <a:pt x="4048760" y="1270"/>
                  </a:lnTo>
                  <a:close/>
                </a:path>
                <a:path w="4062729" h="8890">
                  <a:moveTo>
                    <a:pt x="4062730" y="7620"/>
                  </a:moveTo>
                  <a:lnTo>
                    <a:pt x="4060190" y="7620"/>
                  </a:lnTo>
                  <a:lnTo>
                    <a:pt x="4060190" y="6350"/>
                  </a:lnTo>
                  <a:lnTo>
                    <a:pt x="4057650" y="6350"/>
                  </a:lnTo>
                  <a:lnTo>
                    <a:pt x="4057650" y="5080"/>
                  </a:lnTo>
                  <a:lnTo>
                    <a:pt x="4055110" y="5080"/>
                  </a:lnTo>
                  <a:lnTo>
                    <a:pt x="4055110" y="3810"/>
                  </a:lnTo>
                  <a:lnTo>
                    <a:pt x="4051300" y="3810"/>
                  </a:lnTo>
                  <a:lnTo>
                    <a:pt x="4051300" y="2540"/>
                  </a:lnTo>
                  <a:lnTo>
                    <a:pt x="4048760" y="2540"/>
                  </a:lnTo>
                  <a:lnTo>
                    <a:pt x="404876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062730" y="8890"/>
                  </a:lnTo>
                  <a:lnTo>
                    <a:pt x="4062730" y="7620"/>
                  </a:lnTo>
                  <a:close/>
                </a:path>
              </a:pathLst>
            </a:custGeom>
            <a:solidFill>
              <a:srgbClr val="0078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889"/>
              <a:ext cx="4083050" cy="8890"/>
            </a:xfrm>
            <a:custGeom>
              <a:avLst/>
              <a:gdLst/>
              <a:ahLst/>
              <a:cxnLst/>
              <a:rect l="l" t="t" r="r" b="b"/>
              <a:pathLst>
                <a:path w="4083050" h="8890">
                  <a:moveTo>
                    <a:pt x="4076700" y="5080"/>
                  </a:moveTo>
                  <a:lnTo>
                    <a:pt x="4074160" y="5080"/>
                  </a:lnTo>
                  <a:lnTo>
                    <a:pt x="4074160" y="3810"/>
                  </a:lnTo>
                  <a:lnTo>
                    <a:pt x="4071620" y="3810"/>
                  </a:lnTo>
                  <a:lnTo>
                    <a:pt x="4071620" y="2540"/>
                  </a:lnTo>
                  <a:lnTo>
                    <a:pt x="4069080" y="2540"/>
                  </a:lnTo>
                  <a:lnTo>
                    <a:pt x="4069080" y="1270"/>
                  </a:lnTo>
                  <a:lnTo>
                    <a:pt x="4065270" y="1270"/>
                  </a:lnTo>
                  <a:lnTo>
                    <a:pt x="4065270" y="0"/>
                  </a:lnTo>
                  <a:lnTo>
                    <a:pt x="4062730" y="0"/>
                  </a:lnTo>
                  <a:lnTo>
                    <a:pt x="40627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76700" y="6350"/>
                  </a:lnTo>
                  <a:lnTo>
                    <a:pt x="4076700" y="5080"/>
                  </a:lnTo>
                  <a:close/>
                </a:path>
                <a:path w="4083050" h="8890">
                  <a:moveTo>
                    <a:pt x="4083050" y="7632"/>
                  </a:moveTo>
                  <a:lnTo>
                    <a:pt x="4080510" y="7632"/>
                  </a:lnTo>
                  <a:lnTo>
                    <a:pt x="4080510" y="6350"/>
                  </a:lnTo>
                  <a:lnTo>
                    <a:pt x="4076700" y="6350"/>
                  </a:lnTo>
                  <a:lnTo>
                    <a:pt x="407670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083050" y="8890"/>
                  </a:lnTo>
                  <a:lnTo>
                    <a:pt x="4083050" y="7632"/>
                  </a:lnTo>
                  <a:close/>
                </a:path>
              </a:pathLst>
            </a:custGeom>
            <a:solidFill>
              <a:srgbClr val="007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090670" y="2540"/>
                  </a:moveTo>
                  <a:lnTo>
                    <a:pt x="4088130" y="2540"/>
                  </a:lnTo>
                  <a:lnTo>
                    <a:pt x="4088130" y="1270"/>
                  </a:lnTo>
                  <a:lnTo>
                    <a:pt x="4085590" y="1270"/>
                  </a:lnTo>
                  <a:lnTo>
                    <a:pt x="4085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090670" y="3810"/>
                  </a:lnTo>
                  <a:lnTo>
                    <a:pt x="4090670" y="2540"/>
                  </a:lnTo>
                  <a:close/>
                </a:path>
                <a:path w="4105910" h="10159">
                  <a:moveTo>
                    <a:pt x="4105910" y="8890"/>
                  </a:moveTo>
                  <a:lnTo>
                    <a:pt x="4103370" y="8890"/>
                  </a:lnTo>
                  <a:lnTo>
                    <a:pt x="4103370" y="7620"/>
                  </a:lnTo>
                  <a:lnTo>
                    <a:pt x="4099560" y="7620"/>
                  </a:lnTo>
                  <a:lnTo>
                    <a:pt x="4099560" y="6350"/>
                  </a:lnTo>
                  <a:lnTo>
                    <a:pt x="4097020" y="6350"/>
                  </a:lnTo>
                  <a:lnTo>
                    <a:pt x="4097020" y="5080"/>
                  </a:lnTo>
                  <a:lnTo>
                    <a:pt x="4094480" y="5080"/>
                  </a:lnTo>
                  <a:lnTo>
                    <a:pt x="4094480" y="3810"/>
                  </a:lnTo>
                  <a:lnTo>
                    <a:pt x="4090670" y="3810"/>
                  </a:lnTo>
                  <a:lnTo>
                    <a:pt x="40906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05910" y="10160"/>
                  </a:lnTo>
                  <a:lnTo>
                    <a:pt x="4105910" y="8890"/>
                  </a:lnTo>
                  <a:close/>
                </a:path>
              </a:pathLst>
            </a:custGeom>
            <a:solidFill>
              <a:srgbClr val="007A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7939"/>
              <a:ext cx="4131310" cy="8890"/>
            </a:xfrm>
            <a:custGeom>
              <a:avLst/>
              <a:gdLst/>
              <a:ahLst/>
              <a:cxnLst/>
              <a:rect l="l" t="t" r="r" b="b"/>
              <a:pathLst>
                <a:path w="4131310" h="8890">
                  <a:moveTo>
                    <a:pt x="4123690" y="5080"/>
                  </a:moveTo>
                  <a:lnTo>
                    <a:pt x="4121150" y="5080"/>
                  </a:lnTo>
                  <a:lnTo>
                    <a:pt x="4121150" y="3810"/>
                  </a:lnTo>
                  <a:lnTo>
                    <a:pt x="4117340" y="3810"/>
                  </a:lnTo>
                  <a:lnTo>
                    <a:pt x="4117340" y="2540"/>
                  </a:lnTo>
                  <a:lnTo>
                    <a:pt x="4113530" y="2540"/>
                  </a:lnTo>
                  <a:lnTo>
                    <a:pt x="4113530" y="1270"/>
                  </a:lnTo>
                  <a:lnTo>
                    <a:pt x="4109720" y="1270"/>
                  </a:lnTo>
                  <a:lnTo>
                    <a:pt x="4109720" y="0"/>
                  </a:lnTo>
                  <a:lnTo>
                    <a:pt x="4105910" y="0"/>
                  </a:lnTo>
                  <a:lnTo>
                    <a:pt x="410591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123690" y="6350"/>
                  </a:lnTo>
                  <a:lnTo>
                    <a:pt x="4123690" y="5080"/>
                  </a:lnTo>
                  <a:close/>
                </a:path>
                <a:path w="4131310" h="8890">
                  <a:moveTo>
                    <a:pt x="4131310" y="7632"/>
                  </a:moveTo>
                  <a:lnTo>
                    <a:pt x="4127500" y="7632"/>
                  </a:lnTo>
                  <a:lnTo>
                    <a:pt x="4127500" y="6350"/>
                  </a:lnTo>
                  <a:lnTo>
                    <a:pt x="4123690" y="6350"/>
                  </a:lnTo>
                  <a:lnTo>
                    <a:pt x="412369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131310" y="8890"/>
                  </a:lnTo>
                  <a:lnTo>
                    <a:pt x="4131310" y="7632"/>
                  </a:lnTo>
                  <a:close/>
                </a:path>
              </a:pathLst>
            </a:custGeom>
            <a:solidFill>
              <a:srgbClr val="007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6829"/>
              <a:ext cx="4156710" cy="8890"/>
            </a:xfrm>
            <a:custGeom>
              <a:avLst/>
              <a:gdLst/>
              <a:ahLst/>
              <a:cxnLst/>
              <a:rect l="l" t="t" r="r" b="b"/>
              <a:pathLst>
                <a:path w="4156710" h="8890">
                  <a:moveTo>
                    <a:pt x="4142740" y="2540"/>
                  </a:moveTo>
                  <a:lnTo>
                    <a:pt x="4138930" y="2540"/>
                  </a:lnTo>
                  <a:lnTo>
                    <a:pt x="413893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42740" y="3810"/>
                  </a:lnTo>
                  <a:lnTo>
                    <a:pt x="4142740" y="2540"/>
                  </a:lnTo>
                  <a:close/>
                </a:path>
                <a:path w="4156710" h="8890">
                  <a:moveTo>
                    <a:pt x="4156710" y="7620"/>
                  </a:moveTo>
                  <a:lnTo>
                    <a:pt x="4154170" y="7620"/>
                  </a:lnTo>
                  <a:lnTo>
                    <a:pt x="4154170" y="6350"/>
                  </a:lnTo>
                  <a:lnTo>
                    <a:pt x="4150360" y="6350"/>
                  </a:lnTo>
                  <a:lnTo>
                    <a:pt x="4150360" y="5080"/>
                  </a:lnTo>
                  <a:lnTo>
                    <a:pt x="4146550" y="5080"/>
                  </a:lnTo>
                  <a:lnTo>
                    <a:pt x="4146550" y="3810"/>
                  </a:lnTo>
                  <a:lnTo>
                    <a:pt x="4142740" y="3810"/>
                  </a:lnTo>
                  <a:lnTo>
                    <a:pt x="41427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156710" y="8890"/>
                  </a:lnTo>
                  <a:lnTo>
                    <a:pt x="4156710" y="7620"/>
                  </a:lnTo>
                  <a:close/>
                </a:path>
              </a:pathLst>
            </a:custGeom>
            <a:solidFill>
              <a:srgbClr val="007C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5719"/>
              <a:ext cx="4183379" cy="9525"/>
            </a:xfrm>
            <a:custGeom>
              <a:avLst/>
              <a:gdLst/>
              <a:ahLst/>
              <a:cxnLst/>
              <a:rect l="l" t="t" r="r" b="b"/>
              <a:pathLst>
                <a:path w="4183379" h="9525">
                  <a:moveTo>
                    <a:pt x="4160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60520" y="1270"/>
                  </a:lnTo>
                  <a:lnTo>
                    <a:pt x="4160520" y="0"/>
                  </a:lnTo>
                  <a:close/>
                </a:path>
                <a:path w="4183379" h="9525">
                  <a:moveTo>
                    <a:pt x="4179570" y="6350"/>
                  </a:moveTo>
                  <a:lnTo>
                    <a:pt x="4175760" y="6350"/>
                  </a:lnTo>
                  <a:lnTo>
                    <a:pt x="4175760" y="5080"/>
                  </a:lnTo>
                  <a:lnTo>
                    <a:pt x="4171950" y="5080"/>
                  </a:lnTo>
                  <a:lnTo>
                    <a:pt x="4171950" y="3810"/>
                  </a:lnTo>
                  <a:lnTo>
                    <a:pt x="4168140" y="3810"/>
                  </a:lnTo>
                  <a:lnTo>
                    <a:pt x="4168140" y="2540"/>
                  </a:lnTo>
                  <a:lnTo>
                    <a:pt x="4164330" y="2540"/>
                  </a:lnTo>
                  <a:lnTo>
                    <a:pt x="4164330" y="1270"/>
                  </a:lnTo>
                  <a:lnTo>
                    <a:pt x="4160520" y="1270"/>
                  </a:lnTo>
                  <a:lnTo>
                    <a:pt x="41605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179570" y="7620"/>
                  </a:lnTo>
                  <a:lnTo>
                    <a:pt x="4179570" y="6350"/>
                  </a:lnTo>
                  <a:close/>
                </a:path>
                <a:path w="4183379" h="9525">
                  <a:moveTo>
                    <a:pt x="4183380" y="7620"/>
                  </a:moveTo>
                  <a:lnTo>
                    <a:pt x="4179570" y="7620"/>
                  </a:lnTo>
                  <a:lnTo>
                    <a:pt x="4179570" y="8902"/>
                  </a:lnTo>
                  <a:lnTo>
                    <a:pt x="4183380" y="8902"/>
                  </a:lnTo>
                  <a:lnTo>
                    <a:pt x="4183380" y="7620"/>
                  </a:lnTo>
                  <a:close/>
                </a:path>
              </a:pathLst>
            </a:custGeom>
            <a:solidFill>
              <a:srgbClr val="007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4609"/>
              <a:ext cx="4210050" cy="8890"/>
            </a:xfrm>
            <a:custGeom>
              <a:avLst/>
              <a:gdLst/>
              <a:ahLst/>
              <a:cxnLst/>
              <a:rect l="l" t="t" r="r" b="b"/>
              <a:pathLst>
                <a:path w="4210050" h="8890">
                  <a:moveTo>
                    <a:pt x="4197350" y="3810"/>
                  </a:moveTo>
                  <a:lnTo>
                    <a:pt x="4193540" y="3810"/>
                  </a:lnTo>
                  <a:lnTo>
                    <a:pt x="4193540" y="2540"/>
                  </a:lnTo>
                  <a:lnTo>
                    <a:pt x="4191000" y="2540"/>
                  </a:lnTo>
                  <a:lnTo>
                    <a:pt x="4191000" y="1270"/>
                  </a:lnTo>
                  <a:lnTo>
                    <a:pt x="4187190" y="1270"/>
                  </a:lnTo>
                  <a:lnTo>
                    <a:pt x="4187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197350" y="5080"/>
                  </a:lnTo>
                  <a:lnTo>
                    <a:pt x="4197350" y="3810"/>
                  </a:lnTo>
                  <a:close/>
                </a:path>
                <a:path w="4210050" h="8890">
                  <a:moveTo>
                    <a:pt x="4210037" y="7620"/>
                  </a:moveTo>
                  <a:lnTo>
                    <a:pt x="4204970" y="7620"/>
                  </a:lnTo>
                  <a:lnTo>
                    <a:pt x="4204970" y="6350"/>
                  </a:lnTo>
                  <a:lnTo>
                    <a:pt x="4201160" y="6350"/>
                  </a:lnTo>
                  <a:lnTo>
                    <a:pt x="4201160" y="5080"/>
                  </a:lnTo>
                  <a:lnTo>
                    <a:pt x="4197350" y="5080"/>
                  </a:lnTo>
                  <a:lnTo>
                    <a:pt x="419735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10037" y="8890"/>
                  </a:lnTo>
                  <a:lnTo>
                    <a:pt x="4210037" y="7620"/>
                  </a:lnTo>
                  <a:close/>
                </a:path>
              </a:pathLst>
            </a:custGeom>
            <a:solidFill>
              <a:srgbClr val="007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63499"/>
              <a:ext cx="4241800" cy="10795"/>
            </a:xfrm>
            <a:custGeom>
              <a:avLst/>
              <a:gdLst/>
              <a:ahLst/>
              <a:cxnLst/>
              <a:rect l="l" t="t" r="r" b="b"/>
              <a:pathLst>
                <a:path w="4241800" h="10794">
                  <a:moveTo>
                    <a:pt x="4216400" y="1270"/>
                  </a:moveTo>
                  <a:lnTo>
                    <a:pt x="4212590" y="1270"/>
                  </a:lnTo>
                  <a:lnTo>
                    <a:pt x="4212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16400" y="2540"/>
                  </a:lnTo>
                  <a:lnTo>
                    <a:pt x="4216400" y="1270"/>
                  </a:lnTo>
                  <a:close/>
                </a:path>
                <a:path w="4241800" h="10794">
                  <a:moveTo>
                    <a:pt x="4237990" y="7620"/>
                  </a:moveTo>
                  <a:lnTo>
                    <a:pt x="4232910" y="7620"/>
                  </a:lnTo>
                  <a:lnTo>
                    <a:pt x="4232910" y="6350"/>
                  </a:lnTo>
                  <a:lnTo>
                    <a:pt x="4229100" y="6350"/>
                  </a:lnTo>
                  <a:lnTo>
                    <a:pt x="4229100" y="5080"/>
                  </a:lnTo>
                  <a:lnTo>
                    <a:pt x="4225290" y="5080"/>
                  </a:lnTo>
                  <a:lnTo>
                    <a:pt x="4225290" y="3810"/>
                  </a:lnTo>
                  <a:lnTo>
                    <a:pt x="4221480" y="3810"/>
                  </a:lnTo>
                  <a:lnTo>
                    <a:pt x="4221480" y="2540"/>
                  </a:lnTo>
                  <a:lnTo>
                    <a:pt x="4216400" y="2540"/>
                  </a:lnTo>
                  <a:lnTo>
                    <a:pt x="421640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37990" y="8890"/>
                  </a:lnTo>
                  <a:lnTo>
                    <a:pt x="4237990" y="7620"/>
                  </a:lnTo>
                  <a:close/>
                </a:path>
                <a:path w="4241800" h="10794">
                  <a:moveTo>
                    <a:pt x="4241800" y="8890"/>
                  </a:moveTo>
                  <a:lnTo>
                    <a:pt x="4237990" y="8890"/>
                  </a:lnTo>
                  <a:lnTo>
                    <a:pt x="4237990" y="10172"/>
                  </a:lnTo>
                  <a:lnTo>
                    <a:pt x="4241800" y="10172"/>
                  </a:lnTo>
                  <a:lnTo>
                    <a:pt x="4241800" y="8890"/>
                  </a:lnTo>
                  <a:close/>
                </a:path>
              </a:pathLst>
            </a:custGeom>
            <a:solidFill>
              <a:srgbClr val="007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73659"/>
              <a:ext cx="4271010" cy="8890"/>
            </a:xfrm>
            <a:custGeom>
              <a:avLst/>
              <a:gdLst/>
              <a:ahLst/>
              <a:cxnLst/>
              <a:rect l="l" t="t" r="r" b="b"/>
              <a:pathLst>
                <a:path w="4271010" h="8890">
                  <a:moveTo>
                    <a:pt x="4258310" y="3810"/>
                  </a:moveTo>
                  <a:lnTo>
                    <a:pt x="4254500" y="3810"/>
                  </a:lnTo>
                  <a:lnTo>
                    <a:pt x="4254500" y="2540"/>
                  </a:lnTo>
                  <a:lnTo>
                    <a:pt x="4249420" y="2540"/>
                  </a:lnTo>
                  <a:lnTo>
                    <a:pt x="4249420" y="1270"/>
                  </a:lnTo>
                  <a:lnTo>
                    <a:pt x="4245610" y="1270"/>
                  </a:lnTo>
                  <a:lnTo>
                    <a:pt x="4245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258310" y="5080"/>
                  </a:lnTo>
                  <a:lnTo>
                    <a:pt x="4258310" y="3810"/>
                  </a:lnTo>
                  <a:close/>
                </a:path>
                <a:path w="4271010" h="8890">
                  <a:moveTo>
                    <a:pt x="4271010" y="7620"/>
                  </a:moveTo>
                  <a:lnTo>
                    <a:pt x="4267200" y="7620"/>
                  </a:lnTo>
                  <a:lnTo>
                    <a:pt x="4267200" y="6350"/>
                  </a:lnTo>
                  <a:lnTo>
                    <a:pt x="4262120" y="6350"/>
                  </a:lnTo>
                  <a:lnTo>
                    <a:pt x="4262120" y="5080"/>
                  </a:lnTo>
                  <a:lnTo>
                    <a:pt x="4258310" y="5080"/>
                  </a:lnTo>
                  <a:lnTo>
                    <a:pt x="42583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71010" y="8890"/>
                  </a:lnTo>
                  <a:lnTo>
                    <a:pt x="4271010" y="762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82549"/>
            <a:ext cx="4300220" cy="8890"/>
          </a:xfrm>
          <a:custGeom>
            <a:avLst/>
            <a:gdLst/>
            <a:ahLst/>
            <a:cxnLst/>
            <a:rect l="l" t="t" r="r" b="b"/>
            <a:pathLst>
              <a:path w="4300220" h="8890">
                <a:moveTo>
                  <a:pt x="4278630" y="1270"/>
                </a:moveTo>
                <a:lnTo>
                  <a:pt x="4274820" y="1270"/>
                </a:lnTo>
                <a:lnTo>
                  <a:pt x="42748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278630" y="2540"/>
                </a:lnTo>
                <a:lnTo>
                  <a:pt x="4278630" y="1270"/>
                </a:lnTo>
                <a:close/>
              </a:path>
              <a:path w="4300220" h="8890">
                <a:moveTo>
                  <a:pt x="4300220" y="7620"/>
                </a:moveTo>
                <a:lnTo>
                  <a:pt x="4295140" y="7620"/>
                </a:lnTo>
                <a:lnTo>
                  <a:pt x="4295140" y="6350"/>
                </a:lnTo>
                <a:lnTo>
                  <a:pt x="4291330" y="6350"/>
                </a:lnTo>
                <a:lnTo>
                  <a:pt x="4291330" y="5080"/>
                </a:lnTo>
                <a:lnTo>
                  <a:pt x="4287520" y="5080"/>
                </a:lnTo>
                <a:lnTo>
                  <a:pt x="4287520" y="3810"/>
                </a:lnTo>
                <a:lnTo>
                  <a:pt x="4283710" y="3810"/>
                </a:lnTo>
                <a:lnTo>
                  <a:pt x="4283710" y="2540"/>
                </a:lnTo>
                <a:lnTo>
                  <a:pt x="4278630" y="2540"/>
                </a:lnTo>
                <a:lnTo>
                  <a:pt x="427863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00220" y="8890"/>
                </a:lnTo>
                <a:lnTo>
                  <a:pt x="4300220" y="762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12250" y="8254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90">
                <a:moveTo>
                  <a:pt x="31750" y="3810"/>
                </a:moveTo>
                <a:lnTo>
                  <a:pt x="16510" y="381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1750" y="6350"/>
                </a:lnTo>
                <a:lnTo>
                  <a:pt x="31750" y="5080"/>
                </a:lnTo>
                <a:lnTo>
                  <a:pt x="31750" y="3810"/>
                </a:lnTo>
                <a:close/>
              </a:path>
              <a:path w="31750" h="8890">
                <a:moveTo>
                  <a:pt x="3175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31750" y="2540"/>
                </a:lnTo>
                <a:lnTo>
                  <a:pt x="31750" y="1270"/>
                </a:lnTo>
                <a:lnTo>
                  <a:pt x="31750" y="0"/>
                </a:lnTo>
                <a:close/>
              </a:path>
            </a:pathLst>
          </a:custGeom>
          <a:solidFill>
            <a:srgbClr val="0081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91439"/>
            <a:ext cx="4328160" cy="8890"/>
          </a:xfrm>
          <a:custGeom>
            <a:avLst/>
            <a:gdLst/>
            <a:ahLst/>
            <a:cxnLst/>
            <a:rect l="l" t="t" r="r" b="b"/>
            <a:pathLst>
              <a:path w="4328160" h="8890">
                <a:moveTo>
                  <a:pt x="4320540" y="5080"/>
                </a:moveTo>
                <a:lnTo>
                  <a:pt x="4316730" y="5080"/>
                </a:lnTo>
                <a:lnTo>
                  <a:pt x="4316730" y="3810"/>
                </a:lnTo>
                <a:lnTo>
                  <a:pt x="4311650" y="3810"/>
                </a:lnTo>
                <a:lnTo>
                  <a:pt x="4311650" y="2540"/>
                </a:lnTo>
                <a:lnTo>
                  <a:pt x="4307840" y="2540"/>
                </a:lnTo>
                <a:lnTo>
                  <a:pt x="4307840" y="1270"/>
                </a:lnTo>
                <a:lnTo>
                  <a:pt x="4304030" y="1270"/>
                </a:lnTo>
                <a:lnTo>
                  <a:pt x="4304030" y="0"/>
                </a:lnTo>
                <a:lnTo>
                  <a:pt x="4300220" y="0"/>
                </a:lnTo>
                <a:lnTo>
                  <a:pt x="430022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320540" y="6350"/>
                </a:lnTo>
                <a:lnTo>
                  <a:pt x="4320540" y="5080"/>
                </a:lnTo>
                <a:close/>
              </a:path>
              <a:path w="4328160" h="8890">
                <a:moveTo>
                  <a:pt x="4328160" y="7632"/>
                </a:moveTo>
                <a:lnTo>
                  <a:pt x="4324350" y="7632"/>
                </a:lnTo>
                <a:lnTo>
                  <a:pt x="4324350" y="6350"/>
                </a:lnTo>
                <a:lnTo>
                  <a:pt x="4320540" y="6350"/>
                </a:lnTo>
                <a:lnTo>
                  <a:pt x="4320540" y="7632"/>
                </a:lnTo>
                <a:lnTo>
                  <a:pt x="0" y="7632"/>
                </a:lnTo>
                <a:lnTo>
                  <a:pt x="0" y="8890"/>
                </a:lnTo>
                <a:lnTo>
                  <a:pt x="4328160" y="8890"/>
                </a:lnTo>
                <a:lnTo>
                  <a:pt x="4328160" y="7632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88120" y="9143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90">
                <a:moveTo>
                  <a:pt x="55880" y="7632"/>
                </a:moveTo>
                <a:lnTo>
                  <a:pt x="6350" y="7632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32"/>
                </a:lnTo>
                <a:lnTo>
                  <a:pt x="0" y="7632"/>
                </a:lnTo>
                <a:lnTo>
                  <a:pt x="0" y="8890"/>
                </a:lnTo>
                <a:lnTo>
                  <a:pt x="55880" y="8890"/>
                </a:lnTo>
                <a:lnTo>
                  <a:pt x="55880" y="7632"/>
                </a:lnTo>
                <a:close/>
              </a:path>
              <a:path w="55879" h="8890">
                <a:moveTo>
                  <a:pt x="55880" y="1270"/>
                </a:moveTo>
                <a:lnTo>
                  <a:pt x="24130" y="1270"/>
                </a:lnTo>
                <a:lnTo>
                  <a:pt x="24130" y="0"/>
                </a:ln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55880" y="6350"/>
                </a:lnTo>
                <a:lnTo>
                  <a:pt x="55880" y="5080"/>
                </a:lnTo>
                <a:lnTo>
                  <a:pt x="55880" y="3810"/>
                </a:lnTo>
                <a:lnTo>
                  <a:pt x="55880" y="2540"/>
                </a:lnTo>
                <a:lnTo>
                  <a:pt x="55880" y="1270"/>
                </a:lnTo>
                <a:close/>
              </a:path>
            </a:pathLst>
          </a:custGeom>
          <a:solidFill>
            <a:srgbClr val="0082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00329"/>
            <a:ext cx="4357370" cy="8890"/>
          </a:xfrm>
          <a:custGeom>
            <a:avLst/>
            <a:gdLst/>
            <a:ahLst/>
            <a:cxnLst/>
            <a:rect l="l" t="t" r="r" b="b"/>
            <a:pathLst>
              <a:path w="4357370" h="8889">
                <a:moveTo>
                  <a:pt x="4340860" y="2540"/>
                </a:moveTo>
                <a:lnTo>
                  <a:pt x="4337050" y="2540"/>
                </a:lnTo>
                <a:lnTo>
                  <a:pt x="4337050" y="1270"/>
                </a:lnTo>
                <a:lnTo>
                  <a:pt x="4333240" y="1270"/>
                </a:lnTo>
                <a:lnTo>
                  <a:pt x="43332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340860" y="3810"/>
                </a:lnTo>
                <a:lnTo>
                  <a:pt x="4340860" y="2540"/>
                </a:lnTo>
                <a:close/>
              </a:path>
              <a:path w="4357370" h="8889">
                <a:moveTo>
                  <a:pt x="4357370" y="7620"/>
                </a:moveTo>
                <a:lnTo>
                  <a:pt x="4353560" y="7620"/>
                </a:lnTo>
                <a:lnTo>
                  <a:pt x="4353560" y="6350"/>
                </a:lnTo>
                <a:lnTo>
                  <a:pt x="4349750" y="6350"/>
                </a:lnTo>
                <a:lnTo>
                  <a:pt x="4349750" y="5080"/>
                </a:lnTo>
                <a:lnTo>
                  <a:pt x="4344670" y="5080"/>
                </a:lnTo>
                <a:lnTo>
                  <a:pt x="4344670" y="3810"/>
                </a:lnTo>
                <a:lnTo>
                  <a:pt x="4340860" y="3810"/>
                </a:lnTo>
                <a:lnTo>
                  <a:pt x="434086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357370" y="8890"/>
                </a:lnTo>
                <a:lnTo>
                  <a:pt x="4357370" y="762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63990" y="100329"/>
            <a:ext cx="80010" cy="8890"/>
          </a:xfrm>
          <a:custGeom>
            <a:avLst/>
            <a:gdLst/>
            <a:ahLst/>
            <a:cxnLst/>
            <a:rect l="l" t="t" r="r" b="b"/>
            <a:pathLst>
              <a:path w="80009" h="8889">
                <a:moveTo>
                  <a:pt x="80010" y="5080"/>
                </a:moveTo>
                <a:lnTo>
                  <a:pt x="13970" y="508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7620" y="5080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80010" y="8890"/>
                </a:lnTo>
                <a:lnTo>
                  <a:pt x="80010" y="7620"/>
                </a:lnTo>
                <a:lnTo>
                  <a:pt x="80010" y="6350"/>
                </a:lnTo>
                <a:lnTo>
                  <a:pt x="80010" y="5080"/>
                </a:lnTo>
                <a:close/>
              </a:path>
              <a:path w="80009" h="8889">
                <a:moveTo>
                  <a:pt x="8001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7780" y="1270"/>
                </a:lnTo>
                <a:lnTo>
                  <a:pt x="1778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80010" y="3810"/>
                </a:lnTo>
                <a:lnTo>
                  <a:pt x="80010" y="2540"/>
                </a:lnTo>
                <a:lnTo>
                  <a:pt x="80010" y="1270"/>
                </a:lnTo>
                <a:lnTo>
                  <a:pt x="80010" y="0"/>
                </a:lnTo>
                <a:close/>
              </a:path>
            </a:pathLst>
          </a:custGeom>
          <a:solidFill>
            <a:srgbClr val="0083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09219"/>
            <a:ext cx="4390390" cy="10160"/>
          </a:xfrm>
          <a:custGeom>
            <a:avLst/>
            <a:gdLst/>
            <a:ahLst/>
            <a:cxnLst/>
            <a:rect l="l" t="t" r="r" b="b"/>
            <a:pathLst>
              <a:path w="4390390" h="10160">
                <a:moveTo>
                  <a:pt x="4362450" y="0"/>
                </a:moveTo>
                <a:lnTo>
                  <a:pt x="0" y="0"/>
                </a:lnTo>
                <a:lnTo>
                  <a:pt x="0" y="1270"/>
                </a:lnTo>
                <a:lnTo>
                  <a:pt x="4362450" y="1270"/>
                </a:lnTo>
                <a:lnTo>
                  <a:pt x="4362450" y="0"/>
                </a:lnTo>
                <a:close/>
              </a:path>
              <a:path w="4390390" h="10160">
                <a:moveTo>
                  <a:pt x="4382770" y="6350"/>
                </a:moveTo>
                <a:lnTo>
                  <a:pt x="4378960" y="6350"/>
                </a:lnTo>
                <a:lnTo>
                  <a:pt x="4378960" y="5080"/>
                </a:lnTo>
                <a:lnTo>
                  <a:pt x="4373880" y="5080"/>
                </a:lnTo>
                <a:lnTo>
                  <a:pt x="4373880" y="3810"/>
                </a:lnTo>
                <a:lnTo>
                  <a:pt x="4370070" y="3810"/>
                </a:lnTo>
                <a:lnTo>
                  <a:pt x="4370070" y="2540"/>
                </a:lnTo>
                <a:lnTo>
                  <a:pt x="4366260" y="2540"/>
                </a:lnTo>
                <a:lnTo>
                  <a:pt x="4366260" y="1270"/>
                </a:lnTo>
                <a:lnTo>
                  <a:pt x="4362450" y="1270"/>
                </a:lnTo>
                <a:lnTo>
                  <a:pt x="436245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382770" y="7620"/>
                </a:lnTo>
                <a:lnTo>
                  <a:pt x="4382770" y="6350"/>
                </a:lnTo>
                <a:close/>
              </a:path>
              <a:path w="4390390" h="10160">
                <a:moveTo>
                  <a:pt x="4390390" y="8902"/>
                </a:moveTo>
                <a:lnTo>
                  <a:pt x="4386580" y="8902"/>
                </a:lnTo>
                <a:lnTo>
                  <a:pt x="4386580" y="7620"/>
                </a:lnTo>
                <a:lnTo>
                  <a:pt x="4382770" y="7620"/>
                </a:lnTo>
                <a:lnTo>
                  <a:pt x="4382770" y="8902"/>
                </a:lnTo>
                <a:lnTo>
                  <a:pt x="0" y="8902"/>
                </a:lnTo>
                <a:lnTo>
                  <a:pt x="0" y="10160"/>
                </a:lnTo>
                <a:lnTo>
                  <a:pt x="4390377" y="10160"/>
                </a:lnTo>
                <a:lnTo>
                  <a:pt x="4390390" y="8902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37320" y="109219"/>
            <a:ext cx="106680" cy="10160"/>
          </a:xfrm>
          <a:custGeom>
            <a:avLst/>
            <a:gdLst/>
            <a:ahLst/>
            <a:cxnLst/>
            <a:rect l="l" t="t" r="r" b="b"/>
            <a:pathLst>
              <a:path w="106679" h="10160">
                <a:moveTo>
                  <a:pt x="106680" y="8902"/>
                </a:moveTo>
                <a:lnTo>
                  <a:pt x="6350" y="8902"/>
                </a:lnTo>
                <a:lnTo>
                  <a:pt x="6350" y="7620"/>
                </a:lnTo>
                <a:lnTo>
                  <a:pt x="2540" y="7620"/>
                </a:lnTo>
                <a:lnTo>
                  <a:pt x="2540" y="8902"/>
                </a:lnTo>
                <a:lnTo>
                  <a:pt x="0" y="8902"/>
                </a:lnTo>
                <a:lnTo>
                  <a:pt x="0" y="10160"/>
                </a:lnTo>
                <a:lnTo>
                  <a:pt x="106680" y="10160"/>
                </a:lnTo>
                <a:lnTo>
                  <a:pt x="106680" y="8902"/>
                </a:lnTo>
                <a:close/>
              </a:path>
              <a:path w="106679" h="10160">
                <a:moveTo>
                  <a:pt x="106680" y="2540"/>
                </a:moveTo>
                <a:lnTo>
                  <a:pt x="22860" y="2540"/>
                </a:lnTo>
                <a:lnTo>
                  <a:pt x="22860" y="1270"/>
                </a:lnTo>
                <a:lnTo>
                  <a:pt x="20320" y="1270"/>
                </a:lnTo>
                <a:lnTo>
                  <a:pt x="20320" y="2540"/>
                </a:lnTo>
                <a:lnTo>
                  <a:pt x="16510" y="2540"/>
                </a:lnTo>
                <a:lnTo>
                  <a:pt x="16510" y="3810"/>
                </a:lnTo>
                <a:lnTo>
                  <a:pt x="12700" y="3810"/>
                </a:lnTo>
                <a:lnTo>
                  <a:pt x="12700" y="5080"/>
                </a:lnTo>
                <a:lnTo>
                  <a:pt x="10160" y="5080"/>
                </a:lnTo>
                <a:lnTo>
                  <a:pt x="1016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106680" y="7620"/>
                </a:lnTo>
                <a:lnTo>
                  <a:pt x="106680" y="6350"/>
                </a:lnTo>
                <a:lnTo>
                  <a:pt x="106680" y="5080"/>
                </a:lnTo>
                <a:lnTo>
                  <a:pt x="106680" y="3810"/>
                </a:lnTo>
                <a:lnTo>
                  <a:pt x="106680" y="2540"/>
                </a:lnTo>
                <a:close/>
              </a:path>
              <a:path w="106679" h="10160">
                <a:moveTo>
                  <a:pt x="106680" y="0"/>
                </a:moveTo>
                <a:lnTo>
                  <a:pt x="22860" y="0"/>
                </a:lnTo>
                <a:lnTo>
                  <a:pt x="22860" y="1270"/>
                </a:lnTo>
                <a:lnTo>
                  <a:pt x="106680" y="1270"/>
                </a:lnTo>
                <a:lnTo>
                  <a:pt x="106680" y="0"/>
                </a:lnTo>
                <a:close/>
              </a:path>
            </a:pathLst>
          </a:custGeom>
          <a:solidFill>
            <a:srgbClr val="008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19379"/>
            <a:ext cx="4419600" cy="8890"/>
          </a:xfrm>
          <a:custGeom>
            <a:avLst/>
            <a:gdLst/>
            <a:ahLst/>
            <a:cxnLst/>
            <a:rect l="l" t="t" r="r" b="b"/>
            <a:pathLst>
              <a:path w="4419600" h="8889">
                <a:moveTo>
                  <a:pt x="4403090" y="2540"/>
                </a:moveTo>
                <a:lnTo>
                  <a:pt x="4399280" y="2540"/>
                </a:lnTo>
                <a:lnTo>
                  <a:pt x="4399280" y="1270"/>
                </a:lnTo>
                <a:lnTo>
                  <a:pt x="4395470" y="1270"/>
                </a:lnTo>
                <a:lnTo>
                  <a:pt x="4395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403090" y="3810"/>
                </a:lnTo>
                <a:lnTo>
                  <a:pt x="4403090" y="2540"/>
                </a:lnTo>
                <a:close/>
              </a:path>
              <a:path w="4419600" h="8889">
                <a:moveTo>
                  <a:pt x="4419600" y="7620"/>
                </a:moveTo>
                <a:lnTo>
                  <a:pt x="4415790" y="7620"/>
                </a:lnTo>
                <a:lnTo>
                  <a:pt x="4415790" y="6350"/>
                </a:lnTo>
                <a:lnTo>
                  <a:pt x="4411980" y="6350"/>
                </a:lnTo>
                <a:lnTo>
                  <a:pt x="4411980" y="5080"/>
                </a:lnTo>
                <a:lnTo>
                  <a:pt x="4406900" y="5080"/>
                </a:lnTo>
                <a:lnTo>
                  <a:pt x="4406900" y="3810"/>
                </a:lnTo>
                <a:lnTo>
                  <a:pt x="4403090" y="3810"/>
                </a:lnTo>
                <a:lnTo>
                  <a:pt x="440309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19600" y="8890"/>
                </a:lnTo>
                <a:lnTo>
                  <a:pt x="4419600" y="762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13190" y="119379"/>
            <a:ext cx="130810" cy="8890"/>
          </a:xfrm>
          <a:custGeom>
            <a:avLst/>
            <a:gdLst/>
            <a:ahLst/>
            <a:cxnLst/>
            <a:rect l="l" t="t" r="r" b="b"/>
            <a:pathLst>
              <a:path w="130809" h="8889">
                <a:moveTo>
                  <a:pt x="130810" y="5080"/>
                </a:moveTo>
                <a:lnTo>
                  <a:pt x="12700" y="5080"/>
                </a:lnTo>
                <a:lnTo>
                  <a:pt x="1270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0" y="7620"/>
                </a:lnTo>
                <a:lnTo>
                  <a:pt x="0" y="8890"/>
                </a:lnTo>
                <a:lnTo>
                  <a:pt x="130810" y="8890"/>
                </a:lnTo>
                <a:lnTo>
                  <a:pt x="130810" y="7620"/>
                </a:lnTo>
                <a:lnTo>
                  <a:pt x="130810" y="6350"/>
                </a:lnTo>
                <a:lnTo>
                  <a:pt x="130810" y="5080"/>
                </a:lnTo>
                <a:close/>
              </a:path>
              <a:path w="130809" h="8889">
                <a:moveTo>
                  <a:pt x="13081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2700" y="2540"/>
                </a:lnTo>
                <a:lnTo>
                  <a:pt x="12700" y="3810"/>
                </a:lnTo>
                <a:lnTo>
                  <a:pt x="130810" y="3810"/>
                </a:lnTo>
                <a:lnTo>
                  <a:pt x="130810" y="2540"/>
                </a:lnTo>
                <a:lnTo>
                  <a:pt x="130810" y="1270"/>
                </a:lnTo>
                <a:lnTo>
                  <a:pt x="130810" y="0"/>
                </a:lnTo>
                <a:close/>
              </a:path>
            </a:pathLst>
          </a:custGeom>
          <a:solidFill>
            <a:srgbClr val="008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28269"/>
            <a:ext cx="4448810" cy="9525"/>
          </a:xfrm>
          <a:custGeom>
            <a:avLst/>
            <a:gdLst/>
            <a:ahLst/>
            <a:cxnLst/>
            <a:rect l="l" t="t" r="r" b="b"/>
            <a:pathLst>
              <a:path w="4448810" h="9525">
                <a:moveTo>
                  <a:pt x="4423410" y="0"/>
                </a:moveTo>
                <a:lnTo>
                  <a:pt x="0" y="0"/>
                </a:lnTo>
                <a:lnTo>
                  <a:pt x="0" y="1270"/>
                </a:lnTo>
                <a:lnTo>
                  <a:pt x="4423410" y="1270"/>
                </a:lnTo>
                <a:lnTo>
                  <a:pt x="4423410" y="0"/>
                </a:lnTo>
                <a:close/>
              </a:path>
              <a:path w="4448810" h="9525">
                <a:moveTo>
                  <a:pt x="4445000" y="6350"/>
                </a:moveTo>
                <a:lnTo>
                  <a:pt x="4439920" y="6350"/>
                </a:lnTo>
                <a:lnTo>
                  <a:pt x="4439920" y="5080"/>
                </a:lnTo>
                <a:lnTo>
                  <a:pt x="4436110" y="5080"/>
                </a:lnTo>
                <a:lnTo>
                  <a:pt x="4436110" y="3810"/>
                </a:lnTo>
                <a:lnTo>
                  <a:pt x="4432300" y="3810"/>
                </a:lnTo>
                <a:lnTo>
                  <a:pt x="4432300" y="2540"/>
                </a:lnTo>
                <a:lnTo>
                  <a:pt x="4428490" y="2540"/>
                </a:lnTo>
                <a:lnTo>
                  <a:pt x="4428490" y="1270"/>
                </a:lnTo>
                <a:lnTo>
                  <a:pt x="4423410" y="1270"/>
                </a:lnTo>
                <a:lnTo>
                  <a:pt x="44234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445000" y="7620"/>
                </a:lnTo>
                <a:lnTo>
                  <a:pt x="4445000" y="6350"/>
                </a:lnTo>
                <a:close/>
              </a:path>
              <a:path w="4448810" h="9525">
                <a:moveTo>
                  <a:pt x="4448810" y="7620"/>
                </a:moveTo>
                <a:lnTo>
                  <a:pt x="4445000" y="7620"/>
                </a:lnTo>
                <a:lnTo>
                  <a:pt x="4445000" y="8902"/>
                </a:lnTo>
                <a:lnTo>
                  <a:pt x="4448810" y="8902"/>
                </a:lnTo>
                <a:lnTo>
                  <a:pt x="4448810" y="762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89060" y="128269"/>
            <a:ext cx="154940" cy="9525"/>
          </a:xfrm>
          <a:custGeom>
            <a:avLst/>
            <a:gdLst/>
            <a:ahLst/>
            <a:cxnLst/>
            <a:rect l="l" t="t" r="r" b="b"/>
            <a:pathLst>
              <a:path w="154940" h="9525">
                <a:moveTo>
                  <a:pt x="3810" y="7620"/>
                </a:moveTo>
                <a:lnTo>
                  <a:pt x="0" y="7620"/>
                </a:lnTo>
                <a:lnTo>
                  <a:pt x="0" y="8902"/>
                </a:lnTo>
                <a:lnTo>
                  <a:pt x="3810" y="8902"/>
                </a:lnTo>
                <a:lnTo>
                  <a:pt x="3810" y="7620"/>
                </a:lnTo>
                <a:close/>
              </a:path>
              <a:path w="154940" h="9525">
                <a:moveTo>
                  <a:pt x="154940" y="2540"/>
                </a:moveTo>
                <a:lnTo>
                  <a:pt x="20320" y="254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154940" y="7620"/>
                </a:lnTo>
                <a:lnTo>
                  <a:pt x="154940" y="6350"/>
                </a:lnTo>
                <a:lnTo>
                  <a:pt x="154940" y="5080"/>
                </a:lnTo>
                <a:lnTo>
                  <a:pt x="154940" y="3810"/>
                </a:lnTo>
                <a:lnTo>
                  <a:pt x="154940" y="2540"/>
                </a:lnTo>
                <a:close/>
              </a:path>
              <a:path w="154940" h="9525">
                <a:moveTo>
                  <a:pt x="15494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54940" y="1270"/>
                </a:lnTo>
                <a:lnTo>
                  <a:pt x="154940" y="0"/>
                </a:lnTo>
                <a:close/>
              </a:path>
            </a:pathLst>
          </a:custGeom>
          <a:solidFill>
            <a:srgbClr val="0086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7159"/>
            <a:ext cx="4478020" cy="8890"/>
          </a:xfrm>
          <a:custGeom>
            <a:avLst/>
            <a:gdLst/>
            <a:ahLst/>
            <a:cxnLst/>
            <a:rect l="l" t="t" r="r" b="b"/>
            <a:pathLst>
              <a:path w="4478020" h="8889">
                <a:moveTo>
                  <a:pt x="4465320" y="3810"/>
                </a:moveTo>
                <a:lnTo>
                  <a:pt x="4461510" y="3810"/>
                </a:lnTo>
                <a:lnTo>
                  <a:pt x="4461510" y="2540"/>
                </a:lnTo>
                <a:lnTo>
                  <a:pt x="4457700" y="2540"/>
                </a:lnTo>
                <a:lnTo>
                  <a:pt x="4457700" y="1270"/>
                </a:lnTo>
                <a:lnTo>
                  <a:pt x="4452620" y="1270"/>
                </a:lnTo>
                <a:lnTo>
                  <a:pt x="44526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465320" y="5080"/>
                </a:lnTo>
                <a:lnTo>
                  <a:pt x="4465320" y="3810"/>
                </a:lnTo>
                <a:close/>
              </a:path>
              <a:path w="4478020" h="8889">
                <a:moveTo>
                  <a:pt x="4478020" y="7620"/>
                </a:moveTo>
                <a:lnTo>
                  <a:pt x="4474210" y="7620"/>
                </a:lnTo>
                <a:lnTo>
                  <a:pt x="4474210" y="6350"/>
                </a:lnTo>
                <a:lnTo>
                  <a:pt x="4469130" y="6350"/>
                </a:lnTo>
                <a:lnTo>
                  <a:pt x="4469130" y="5080"/>
                </a:lnTo>
                <a:lnTo>
                  <a:pt x="4465320" y="5080"/>
                </a:lnTo>
                <a:lnTo>
                  <a:pt x="44653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478020" y="8890"/>
                </a:lnTo>
                <a:lnTo>
                  <a:pt x="4478020" y="762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64930" y="137159"/>
            <a:ext cx="179070" cy="8890"/>
          </a:xfrm>
          <a:custGeom>
            <a:avLst/>
            <a:gdLst/>
            <a:ahLst/>
            <a:cxnLst/>
            <a:rect l="l" t="t" r="r" b="b"/>
            <a:pathLst>
              <a:path w="179070" h="8889">
                <a:moveTo>
                  <a:pt x="179070" y="6350"/>
                </a:moveTo>
                <a:lnTo>
                  <a:pt x="10160" y="635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179070" y="8890"/>
                </a:lnTo>
                <a:lnTo>
                  <a:pt x="179070" y="7620"/>
                </a:lnTo>
                <a:lnTo>
                  <a:pt x="179070" y="6350"/>
                </a:lnTo>
                <a:close/>
              </a:path>
              <a:path w="179070" h="8889">
                <a:moveTo>
                  <a:pt x="17907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179070" y="5080"/>
                </a:lnTo>
                <a:lnTo>
                  <a:pt x="179070" y="3810"/>
                </a:lnTo>
                <a:lnTo>
                  <a:pt x="179070" y="2540"/>
                </a:lnTo>
                <a:lnTo>
                  <a:pt x="179070" y="1270"/>
                </a:lnTo>
                <a:lnTo>
                  <a:pt x="179070" y="0"/>
                </a:lnTo>
                <a:close/>
              </a:path>
            </a:pathLst>
          </a:custGeom>
          <a:solidFill>
            <a:srgbClr val="0087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46049"/>
            <a:ext cx="4509770" cy="8890"/>
          </a:xfrm>
          <a:custGeom>
            <a:avLst/>
            <a:gdLst/>
            <a:ahLst/>
            <a:cxnLst/>
            <a:rect l="l" t="t" r="r" b="b"/>
            <a:pathLst>
              <a:path w="4509770" h="8889">
                <a:moveTo>
                  <a:pt x="4485640" y="1270"/>
                </a:moveTo>
                <a:lnTo>
                  <a:pt x="4481830" y="1270"/>
                </a:lnTo>
                <a:lnTo>
                  <a:pt x="448183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485640" y="2540"/>
                </a:lnTo>
                <a:lnTo>
                  <a:pt x="4485640" y="1270"/>
                </a:lnTo>
                <a:close/>
              </a:path>
              <a:path w="4509770" h="8889">
                <a:moveTo>
                  <a:pt x="4509770" y="7620"/>
                </a:moveTo>
                <a:lnTo>
                  <a:pt x="4504690" y="7620"/>
                </a:lnTo>
                <a:lnTo>
                  <a:pt x="4504690" y="6350"/>
                </a:lnTo>
                <a:lnTo>
                  <a:pt x="4499610" y="6350"/>
                </a:lnTo>
                <a:lnTo>
                  <a:pt x="4499610" y="5080"/>
                </a:lnTo>
                <a:lnTo>
                  <a:pt x="4495800" y="5080"/>
                </a:lnTo>
                <a:lnTo>
                  <a:pt x="4495800" y="3810"/>
                </a:lnTo>
                <a:lnTo>
                  <a:pt x="4490720" y="3810"/>
                </a:lnTo>
                <a:lnTo>
                  <a:pt x="4490720" y="2540"/>
                </a:lnTo>
                <a:lnTo>
                  <a:pt x="4485640" y="2540"/>
                </a:lnTo>
                <a:lnTo>
                  <a:pt x="448564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09770" y="8890"/>
                </a:lnTo>
                <a:lnTo>
                  <a:pt x="4509770" y="762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40800" y="146049"/>
            <a:ext cx="203200" cy="8890"/>
          </a:xfrm>
          <a:custGeom>
            <a:avLst/>
            <a:gdLst/>
            <a:ahLst/>
            <a:cxnLst/>
            <a:rect l="l" t="t" r="r" b="b"/>
            <a:pathLst>
              <a:path w="203200" h="8889">
                <a:moveTo>
                  <a:pt x="203200" y="3810"/>
                </a:moveTo>
                <a:lnTo>
                  <a:pt x="17780" y="3810"/>
                </a:lnTo>
                <a:lnTo>
                  <a:pt x="1778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203200" y="8890"/>
                </a:lnTo>
                <a:lnTo>
                  <a:pt x="203200" y="7620"/>
                </a:lnTo>
                <a:lnTo>
                  <a:pt x="203200" y="6350"/>
                </a:lnTo>
                <a:lnTo>
                  <a:pt x="203200" y="5080"/>
                </a:lnTo>
                <a:lnTo>
                  <a:pt x="203200" y="3810"/>
                </a:lnTo>
                <a:close/>
              </a:path>
              <a:path w="203200" h="8889">
                <a:moveTo>
                  <a:pt x="20320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7780" y="1270"/>
                </a:lnTo>
                <a:lnTo>
                  <a:pt x="17780" y="2540"/>
                </a:lnTo>
                <a:lnTo>
                  <a:pt x="203200" y="2540"/>
                </a:lnTo>
                <a:lnTo>
                  <a:pt x="203200" y="1270"/>
                </a:lnTo>
                <a:lnTo>
                  <a:pt x="203200" y="0"/>
                </a:ln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54939"/>
            <a:ext cx="4550410" cy="10160"/>
          </a:xfrm>
          <a:custGeom>
            <a:avLst/>
            <a:gdLst/>
            <a:ahLst/>
            <a:cxnLst/>
            <a:rect l="l" t="t" r="r" b="b"/>
            <a:pathLst>
              <a:path w="4550410" h="10160">
                <a:moveTo>
                  <a:pt x="4535170" y="5080"/>
                </a:moveTo>
                <a:lnTo>
                  <a:pt x="4530090" y="5080"/>
                </a:lnTo>
                <a:lnTo>
                  <a:pt x="4530090" y="3810"/>
                </a:lnTo>
                <a:lnTo>
                  <a:pt x="4525010" y="3810"/>
                </a:lnTo>
                <a:lnTo>
                  <a:pt x="4525010" y="2540"/>
                </a:lnTo>
                <a:lnTo>
                  <a:pt x="4519930" y="2540"/>
                </a:lnTo>
                <a:lnTo>
                  <a:pt x="4519930" y="1270"/>
                </a:lnTo>
                <a:lnTo>
                  <a:pt x="4514850" y="1270"/>
                </a:lnTo>
                <a:lnTo>
                  <a:pt x="4514850" y="0"/>
                </a:lnTo>
                <a:lnTo>
                  <a:pt x="4509770" y="0"/>
                </a:lnTo>
                <a:lnTo>
                  <a:pt x="45097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535170" y="6350"/>
                </a:lnTo>
                <a:lnTo>
                  <a:pt x="4535170" y="5080"/>
                </a:lnTo>
                <a:close/>
              </a:path>
              <a:path w="4550410" h="10160">
                <a:moveTo>
                  <a:pt x="4550410" y="8890"/>
                </a:moveTo>
                <a:lnTo>
                  <a:pt x="4545330" y="8890"/>
                </a:lnTo>
                <a:lnTo>
                  <a:pt x="4545330" y="7620"/>
                </a:lnTo>
                <a:lnTo>
                  <a:pt x="4540250" y="7620"/>
                </a:lnTo>
                <a:lnTo>
                  <a:pt x="4540250" y="6350"/>
                </a:lnTo>
                <a:lnTo>
                  <a:pt x="4535170" y="6350"/>
                </a:lnTo>
                <a:lnTo>
                  <a:pt x="4535170" y="762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550410" y="10160"/>
                </a:lnTo>
                <a:lnTo>
                  <a:pt x="4550410" y="889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12860" y="154939"/>
            <a:ext cx="231140" cy="10160"/>
          </a:xfrm>
          <a:custGeom>
            <a:avLst/>
            <a:gdLst/>
            <a:ahLst/>
            <a:cxnLst/>
            <a:rect l="l" t="t" r="r" b="b"/>
            <a:pathLst>
              <a:path w="231140" h="10160">
                <a:moveTo>
                  <a:pt x="231140" y="7620"/>
                </a:moveTo>
                <a:lnTo>
                  <a:pt x="11430" y="7620"/>
                </a:lnTo>
                <a:lnTo>
                  <a:pt x="11430" y="6350"/>
                </a:lnTo>
                <a:lnTo>
                  <a:pt x="7620" y="6350"/>
                </a:lnTo>
                <a:lnTo>
                  <a:pt x="7620" y="7620"/>
                </a:lnTo>
                <a:lnTo>
                  <a:pt x="3810" y="7620"/>
                </a:lnTo>
                <a:lnTo>
                  <a:pt x="3810" y="8890"/>
                </a:lnTo>
                <a:lnTo>
                  <a:pt x="0" y="8890"/>
                </a:lnTo>
                <a:lnTo>
                  <a:pt x="0" y="10160"/>
                </a:lnTo>
                <a:lnTo>
                  <a:pt x="231140" y="10160"/>
                </a:lnTo>
                <a:lnTo>
                  <a:pt x="231140" y="8890"/>
                </a:lnTo>
                <a:lnTo>
                  <a:pt x="231140" y="7620"/>
                </a:lnTo>
                <a:close/>
              </a:path>
              <a:path w="231140" h="10160">
                <a:moveTo>
                  <a:pt x="231140" y="1270"/>
                </a:moveTo>
                <a:lnTo>
                  <a:pt x="27940" y="1270"/>
                </a:lnTo>
                <a:lnTo>
                  <a:pt x="27940" y="0"/>
                </a:lnTo>
                <a:lnTo>
                  <a:pt x="24130" y="0"/>
                </a:lnTo>
                <a:lnTo>
                  <a:pt x="24130" y="1270"/>
                </a:lnTo>
                <a:lnTo>
                  <a:pt x="21590" y="1270"/>
                </a:lnTo>
                <a:lnTo>
                  <a:pt x="21590" y="2540"/>
                </a:lnTo>
                <a:lnTo>
                  <a:pt x="17780" y="2540"/>
                </a:lnTo>
                <a:lnTo>
                  <a:pt x="17780" y="3810"/>
                </a:lnTo>
                <a:lnTo>
                  <a:pt x="13970" y="3810"/>
                </a:lnTo>
                <a:lnTo>
                  <a:pt x="13970" y="5080"/>
                </a:lnTo>
                <a:lnTo>
                  <a:pt x="11430" y="5080"/>
                </a:lnTo>
                <a:lnTo>
                  <a:pt x="11430" y="6350"/>
                </a:lnTo>
                <a:lnTo>
                  <a:pt x="231140" y="6350"/>
                </a:lnTo>
                <a:lnTo>
                  <a:pt x="231140" y="5080"/>
                </a:lnTo>
                <a:lnTo>
                  <a:pt x="231140" y="3810"/>
                </a:lnTo>
                <a:lnTo>
                  <a:pt x="231140" y="2540"/>
                </a:lnTo>
                <a:lnTo>
                  <a:pt x="231140" y="1270"/>
                </a:lnTo>
                <a:close/>
              </a:path>
            </a:pathLst>
          </a:custGeom>
          <a:solidFill>
            <a:srgbClr val="008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165099"/>
            <a:ext cx="4585970" cy="8890"/>
          </a:xfrm>
          <a:custGeom>
            <a:avLst/>
            <a:gdLst/>
            <a:ahLst/>
            <a:cxnLst/>
            <a:rect l="l" t="t" r="r" b="b"/>
            <a:pathLst>
              <a:path w="4585970" h="8889">
                <a:moveTo>
                  <a:pt x="4560570" y="1270"/>
                </a:moveTo>
                <a:lnTo>
                  <a:pt x="4555490" y="1270"/>
                </a:lnTo>
                <a:lnTo>
                  <a:pt x="45554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560570" y="2540"/>
                </a:lnTo>
                <a:lnTo>
                  <a:pt x="4560570" y="1270"/>
                </a:lnTo>
                <a:close/>
              </a:path>
              <a:path w="4585970" h="8889">
                <a:moveTo>
                  <a:pt x="4585970" y="7620"/>
                </a:moveTo>
                <a:lnTo>
                  <a:pt x="4580890" y="7620"/>
                </a:lnTo>
                <a:lnTo>
                  <a:pt x="4580890" y="6350"/>
                </a:lnTo>
                <a:lnTo>
                  <a:pt x="4575810" y="6350"/>
                </a:lnTo>
                <a:lnTo>
                  <a:pt x="4575810" y="5080"/>
                </a:lnTo>
                <a:lnTo>
                  <a:pt x="4570730" y="5080"/>
                </a:lnTo>
                <a:lnTo>
                  <a:pt x="4570730" y="3810"/>
                </a:lnTo>
                <a:lnTo>
                  <a:pt x="4565650" y="3810"/>
                </a:lnTo>
                <a:lnTo>
                  <a:pt x="4565650" y="2540"/>
                </a:lnTo>
                <a:lnTo>
                  <a:pt x="4560570" y="2540"/>
                </a:lnTo>
                <a:lnTo>
                  <a:pt x="456057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585970" y="8890"/>
                </a:lnTo>
                <a:lnTo>
                  <a:pt x="4585970" y="762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90000" y="165099"/>
            <a:ext cx="254000" cy="8890"/>
          </a:xfrm>
          <a:custGeom>
            <a:avLst/>
            <a:gdLst/>
            <a:ahLst/>
            <a:cxnLst/>
            <a:rect l="l" t="t" r="r" b="b"/>
            <a:pathLst>
              <a:path w="254000" h="8889">
                <a:moveTo>
                  <a:pt x="254000" y="3810"/>
                </a:moveTo>
                <a:lnTo>
                  <a:pt x="16510" y="3810"/>
                </a:lnTo>
                <a:lnTo>
                  <a:pt x="16510" y="2540"/>
                </a:lnTo>
                <a:lnTo>
                  <a:pt x="12700" y="2540"/>
                </a:lnTo>
                <a:lnTo>
                  <a:pt x="1270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0" y="7620"/>
                </a:lnTo>
                <a:lnTo>
                  <a:pt x="0" y="8890"/>
                </a:lnTo>
                <a:lnTo>
                  <a:pt x="254000" y="8890"/>
                </a:lnTo>
                <a:lnTo>
                  <a:pt x="254000" y="7620"/>
                </a:lnTo>
                <a:lnTo>
                  <a:pt x="254000" y="6350"/>
                </a:lnTo>
                <a:lnTo>
                  <a:pt x="254000" y="5080"/>
                </a:lnTo>
                <a:lnTo>
                  <a:pt x="254000" y="3810"/>
                </a:lnTo>
                <a:close/>
              </a:path>
              <a:path w="254000" h="8889">
                <a:moveTo>
                  <a:pt x="25400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254000" y="2540"/>
                </a:lnTo>
                <a:lnTo>
                  <a:pt x="254000" y="1270"/>
                </a:lnTo>
                <a:lnTo>
                  <a:pt x="254000" y="0"/>
                </a:lnTo>
                <a:close/>
              </a:path>
            </a:pathLst>
          </a:custGeom>
          <a:solidFill>
            <a:srgbClr val="008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73989"/>
            <a:ext cx="4622800" cy="8890"/>
          </a:xfrm>
          <a:custGeom>
            <a:avLst/>
            <a:gdLst/>
            <a:ahLst/>
            <a:cxnLst/>
            <a:rect l="l" t="t" r="r" b="b"/>
            <a:pathLst>
              <a:path w="4622800" h="8889">
                <a:moveTo>
                  <a:pt x="4612640" y="5080"/>
                </a:moveTo>
                <a:lnTo>
                  <a:pt x="4607560" y="5080"/>
                </a:lnTo>
                <a:lnTo>
                  <a:pt x="4607560" y="3810"/>
                </a:lnTo>
                <a:lnTo>
                  <a:pt x="4602480" y="3810"/>
                </a:lnTo>
                <a:lnTo>
                  <a:pt x="4602480" y="2540"/>
                </a:lnTo>
                <a:lnTo>
                  <a:pt x="4597400" y="2540"/>
                </a:lnTo>
                <a:lnTo>
                  <a:pt x="4597400" y="1270"/>
                </a:lnTo>
                <a:lnTo>
                  <a:pt x="4591050" y="1270"/>
                </a:lnTo>
                <a:lnTo>
                  <a:pt x="4591050" y="0"/>
                </a:lnTo>
                <a:lnTo>
                  <a:pt x="4585970" y="0"/>
                </a:lnTo>
                <a:lnTo>
                  <a:pt x="4585970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4612640" y="6350"/>
                </a:lnTo>
                <a:lnTo>
                  <a:pt x="4612640" y="5080"/>
                </a:lnTo>
                <a:close/>
              </a:path>
              <a:path w="4622800" h="8889">
                <a:moveTo>
                  <a:pt x="4622800" y="7632"/>
                </a:moveTo>
                <a:lnTo>
                  <a:pt x="4617720" y="7632"/>
                </a:lnTo>
                <a:lnTo>
                  <a:pt x="4617720" y="6350"/>
                </a:lnTo>
                <a:lnTo>
                  <a:pt x="4612640" y="6350"/>
                </a:lnTo>
                <a:lnTo>
                  <a:pt x="4612640" y="7632"/>
                </a:lnTo>
                <a:lnTo>
                  <a:pt x="0" y="7632"/>
                </a:lnTo>
                <a:lnTo>
                  <a:pt x="0" y="8890"/>
                </a:lnTo>
                <a:lnTo>
                  <a:pt x="4622800" y="8890"/>
                </a:lnTo>
                <a:lnTo>
                  <a:pt x="4622800" y="7632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65870" y="173989"/>
            <a:ext cx="278130" cy="8890"/>
          </a:xfrm>
          <a:custGeom>
            <a:avLst/>
            <a:gdLst/>
            <a:ahLst/>
            <a:cxnLst/>
            <a:rect l="l" t="t" r="r" b="b"/>
            <a:pathLst>
              <a:path w="278129" h="8889">
                <a:moveTo>
                  <a:pt x="278130" y="7632"/>
                </a:moveTo>
                <a:lnTo>
                  <a:pt x="6350" y="7632"/>
                </a:lnTo>
                <a:lnTo>
                  <a:pt x="6350" y="6350"/>
                </a:lnTo>
                <a:lnTo>
                  <a:pt x="2540" y="6350"/>
                </a:lnTo>
                <a:lnTo>
                  <a:pt x="2540" y="7632"/>
                </a:lnTo>
                <a:lnTo>
                  <a:pt x="0" y="7632"/>
                </a:lnTo>
                <a:lnTo>
                  <a:pt x="0" y="8890"/>
                </a:lnTo>
                <a:lnTo>
                  <a:pt x="278130" y="8890"/>
                </a:lnTo>
                <a:lnTo>
                  <a:pt x="278130" y="7632"/>
                </a:lnTo>
                <a:close/>
              </a:path>
              <a:path w="278129" h="8889">
                <a:moveTo>
                  <a:pt x="278130" y="1270"/>
                </a:moveTo>
                <a:lnTo>
                  <a:pt x="24130" y="1270"/>
                </a:lnTo>
                <a:lnTo>
                  <a:pt x="24130" y="0"/>
                </a:ln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278130" y="6350"/>
                </a:lnTo>
                <a:lnTo>
                  <a:pt x="278130" y="5080"/>
                </a:lnTo>
                <a:lnTo>
                  <a:pt x="278130" y="3810"/>
                </a:lnTo>
                <a:lnTo>
                  <a:pt x="278130" y="2540"/>
                </a:lnTo>
                <a:lnTo>
                  <a:pt x="278130" y="1270"/>
                </a:lnTo>
                <a:close/>
              </a:path>
            </a:pathLst>
          </a:custGeom>
          <a:solidFill>
            <a:srgbClr val="008B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82879"/>
            <a:ext cx="4658360" cy="8890"/>
          </a:xfrm>
          <a:custGeom>
            <a:avLst/>
            <a:gdLst/>
            <a:ahLst/>
            <a:cxnLst/>
            <a:rect l="l" t="t" r="r" b="b"/>
            <a:pathLst>
              <a:path w="4658360" h="8889">
                <a:moveTo>
                  <a:pt x="4638040" y="2540"/>
                </a:moveTo>
                <a:lnTo>
                  <a:pt x="4632960" y="2540"/>
                </a:lnTo>
                <a:lnTo>
                  <a:pt x="4632960" y="1270"/>
                </a:lnTo>
                <a:lnTo>
                  <a:pt x="4627880" y="1270"/>
                </a:lnTo>
                <a:lnTo>
                  <a:pt x="46278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638040" y="3810"/>
                </a:lnTo>
                <a:lnTo>
                  <a:pt x="4638040" y="2540"/>
                </a:lnTo>
                <a:close/>
              </a:path>
              <a:path w="4658360" h="8889">
                <a:moveTo>
                  <a:pt x="4658360" y="7620"/>
                </a:moveTo>
                <a:lnTo>
                  <a:pt x="4653280" y="7620"/>
                </a:lnTo>
                <a:lnTo>
                  <a:pt x="4653280" y="6350"/>
                </a:lnTo>
                <a:lnTo>
                  <a:pt x="4648200" y="6350"/>
                </a:lnTo>
                <a:lnTo>
                  <a:pt x="4648200" y="5080"/>
                </a:lnTo>
                <a:lnTo>
                  <a:pt x="4643120" y="5080"/>
                </a:lnTo>
                <a:lnTo>
                  <a:pt x="4643120" y="3810"/>
                </a:lnTo>
                <a:lnTo>
                  <a:pt x="4638040" y="3810"/>
                </a:lnTo>
                <a:lnTo>
                  <a:pt x="463804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658360" y="8890"/>
                </a:lnTo>
                <a:lnTo>
                  <a:pt x="4658360" y="762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41740" y="182879"/>
            <a:ext cx="302260" cy="8890"/>
          </a:xfrm>
          <a:custGeom>
            <a:avLst/>
            <a:gdLst/>
            <a:ahLst/>
            <a:cxnLst/>
            <a:rect l="l" t="t" r="r" b="b"/>
            <a:pathLst>
              <a:path w="302259" h="8889">
                <a:moveTo>
                  <a:pt x="302260" y="5080"/>
                </a:moveTo>
                <a:lnTo>
                  <a:pt x="13970" y="508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302260" y="8890"/>
                </a:lnTo>
                <a:lnTo>
                  <a:pt x="302260" y="7620"/>
                </a:lnTo>
                <a:lnTo>
                  <a:pt x="302260" y="6350"/>
                </a:lnTo>
                <a:lnTo>
                  <a:pt x="302260" y="5080"/>
                </a:lnTo>
                <a:close/>
              </a:path>
              <a:path w="302259" h="8889">
                <a:moveTo>
                  <a:pt x="30226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302260" y="3810"/>
                </a:lnTo>
                <a:lnTo>
                  <a:pt x="302260" y="2540"/>
                </a:lnTo>
                <a:lnTo>
                  <a:pt x="302260" y="1270"/>
                </a:lnTo>
                <a:lnTo>
                  <a:pt x="302260" y="0"/>
                </a:lnTo>
                <a:close/>
              </a:path>
            </a:pathLst>
          </a:custGeom>
          <a:solidFill>
            <a:srgbClr val="008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91769"/>
            <a:ext cx="4695190" cy="9525"/>
          </a:xfrm>
          <a:custGeom>
            <a:avLst/>
            <a:gdLst/>
            <a:ahLst/>
            <a:cxnLst/>
            <a:rect l="l" t="t" r="r" b="b"/>
            <a:pathLst>
              <a:path w="4695190" h="9525">
                <a:moveTo>
                  <a:pt x="4663440" y="0"/>
                </a:moveTo>
                <a:lnTo>
                  <a:pt x="0" y="0"/>
                </a:lnTo>
                <a:lnTo>
                  <a:pt x="0" y="1270"/>
                </a:lnTo>
                <a:lnTo>
                  <a:pt x="4663440" y="1270"/>
                </a:lnTo>
                <a:lnTo>
                  <a:pt x="4663440" y="0"/>
                </a:lnTo>
                <a:close/>
              </a:path>
              <a:path w="4695190" h="9525">
                <a:moveTo>
                  <a:pt x="4688840" y="6350"/>
                </a:moveTo>
                <a:lnTo>
                  <a:pt x="4683760" y="6350"/>
                </a:lnTo>
                <a:lnTo>
                  <a:pt x="4683760" y="5080"/>
                </a:lnTo>
                <a:lnTo>
                  <a:pt x="4678680" y="5080"/>
                </a:lnTo>
                <a:lnTo>
                  <a:pt x="4678680" y="3810"/>
                </a:lnTo>
                <a:lnTo>
                  <a:pt x="4673600" y="3810"/>
                </a:lnTo>
                <a:lnTo>
                  <a:pt x="4673600" y="2540"/>
                </a:lnTo>
                <a:lnTo>
                  <a:pt x="4668520" y="2540"/>
                </a:lnTo>
                <a:lnTo>
                  <a:pt x="4668520" y="1270"/>
                </a:lnTo>
                <a:lnTo>
                  <a:pt x="4663440" y="1270"/>
                </a:lnTo>
                <a:lnTo>
                  <a:pt x="466344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688840" y="7620"/>
                </a:lnTo>
                <a:lnTo>
                  <a:pt x="4688840" y="6350"/>
                </a:lnTo>
                <a:close/>
              </a:path>
              <a:path w="4695190" h="9525">
                <a:moveTo>
                  <a:pt x="4695190" y="7620"/>
                </a:moveTo>
                <a:lnTo>
                  <a:pt x="4688840" y="7620"/>
                </a:lnTo>
                <a:lnTo>
                  <a:pt x="4688840" y="8902"/>
                </a:lnTo>
                <a:lnTo>
                  <a:pt x="4695190" y="8902"/>
                </a:lnTo>
                <a:lnTo>
                  <a:pt x="4695190" y="762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17610" y="191769"/>
            <a:ext cx="326390" cy="9525"/>
          </a:xfrm>
          <a:custGeom>
            <a:avLst/>
            <a:gdLst/>
            <a:ahLst/>
            <a:cxnLst/>
            <a:rect l="l" t="t" r="r" b="b"/>
            <a:pathLst>
              <a:path w="326390" h="9525">
                <a:moveTo>
                  <a:pt x="3810" y="7620"/>
                </a:moveTo>
                <a:lnTo>
                  <a:pt x="0" y="7620"/>
                </a:lnTo>
                <a:lnTo>
                  <a:pt x="0" y="8902"/>
                </a:lnTo>
                <a:lnTo>
                  <a:pt x="3810" y="8902"/>
                </a:lnTo>
                <a:lnTo>
                  <a:pt x="3810" y="7620"/>
                </a:lnTo>
                <a:close/>
              </a:path>
              <a:path w="326390" h="9525">
                <a:moveTo>
                  <a:pt x="326390" y="2540"/>
                </a:moveTo>
                <a:lnTo>
                  <a:pt x="20320" y="2540"/>
                </a:lnTo>
                <a:lnTo>
                  <a:pt x="20320" y="1270"/>
                </a:lnTo>
                <a:lnTo>
                  <a:pt x="16510" y="1270"/>
                </a:lnTo>
                <a:lnTo>
                  <a:pt x="16510" y="2540"/>
                </a:lnTo>
                <a:lnTo>
                  <a:pt x="13970" y="2540"/>
                </a:lnTo>
                <a:lnTo>
                  <a:pt x="1397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326390" y="7620"/>
                </a:lnTo>
                <a:lnTo>
                  <a:pt x="326390" y="6350"/>
                </a:lnTo>
                <a:lnTo>
                  <a:pt x="326390" y="5080"/>
                </a:lnTo>
                <a:lnTo>
                  <a:pt x="326390" y="3810"/>
                </a:lnTo>
                <a:lnTo>
                  <a:pt x="326390" y="2540"/>
                </a:lnTo>
                <a:close/>
              </a:path>
              <a:path w="326390" h="9525">
                <a:moveTo>
                  <a:pt x="326390" y="0"/>
                </a:moveTo>
                <a:lnTo>
                  <a:pt x="20320" y="0"/>
                </a:lnTo>
                <a:lnTo>
                  <a:pt x="20320" y="1270"/>
                </a:lnTo>
                <a:lnTo>
                  <a:pt x="326390" y="1270"/>
                </a:lnTo>
                <a:lnTo>
                  <a:pt x="326390" y="0"/>
                </a:lnTo>
                <a:close/>
              </a:path>
            </a:pathLst>
          </a:custGeom>
          <a:solidFill>
            <a:srgbClr val="008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200659"/>
            <a:ext cx="4735830" cy="10160"/>
          </a:xfrm>
          <a:custGeom>
            <a:avLst/>
            <a:gdLst/>
            <a:ahLst/>
            <a:cxnLst/>
            <a:rect l="l" t="t" r="r" b="b"/>
            <a:pathLst>
              <a:path w="4735830" h="10160">
                <a:moveTo>
                  <a:pt x="4715510" y="3810"/>
                </a:moveTo>
                <a:lnTo>
                  <a:pt x="4710430" y="3810"/>
                </a:lnTo>
                <a:lnTo>
                  <a:pt x="4710430" y="2540"/>
                </a:lnTo>
                <a:lnTo>
                  <a:pt x="4705350" y="2540"/>
                </a:lnTo>
                <a:lnTo>
                  <a:pt x="4705350" y="1270"/>
                </a:lnTo>
                <a:lnTo>
                  <a:pt x="4700270" y="1270"/>
                </a:lnTo>
                <a:lnTo>
                  <a:pt x="47002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15510" y="5080"/>
                </a:lnTo>
                <a:lnTo>
                  <a:pt x="4715510" y="3810"/>
                </a:lnTo>
                <a:close/>
              </a:path>
              <a:path w="4735830" h="10160">
                <a:moveTo>
                  <a:pt x="4735830" y="8890"/>
                </a:moveTo>
                <a:lnTo>
                  <a:pt x="4730750" y="8890"/>
                </a:lnTo>
                <a:lnTo>
                  <a:pt x="4730750" y="7620"/>
                </a:lnTo>
                <a:lnTo>
                  <a:pt x="4725670" y="7620"/>
                </a:lnTo>
                <a:lnTo>
                  <a:pt x="4725670" y="6350"/>
                </a:lnTo>
                <a:lnTo>
                  <a:pt x="4720590" y="6350"/>
                </a:lnTo>
                <a:lnTo>
                  <a:pt x="4720590" y="5092"/>
                </a:lnTo>
                <a:lnTo>
                  <a:pt x="4715510" y="5092"/>
                </a:lnTo>
                <a:lnTo>
                  <a:pt x="471551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735830" y="10160"/>
                </a:lnTo>
                <a:lnTo>
                  <a:pt x="4735830" y="889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89670" y="200659"/>
            <a:ext cx="354330" cy="10160"/>
          </a:xfrm>
          <a:custGeom>
            <a:avLst/>
            <a:gdLst/>
            <a:ahLst/>
            <a:cxnLst/>
            <a:rect l="l" t="t" r="r" b="b"/>
            <a:pathLst>
              <a:path w="354329" h="10160">
                <a:moveTo>
                  <a:pt x="354330" y="6350"/>
                </a:moveTo>
                <a:lnTo>
                  <a:pt x="13970" y="6350"/>
                </a:lnTo>
                <a:lnTo>
                  <a:pt x="13970" y="5092"/>
                </a:lnTo>
                <a:lnTo>
                  <a:pt x="11430" y="5092"/>
                </a:lnTo>
                <a:lnTo>
                  <a:pt x="11430" y="6350"/>
                </a:lnTo>
                <a:lnTo>
                  <a:pt x="7620" y="6350"/>
                </a:lnTo>
                <a:lnTo>
                  <a:pt x="7620" y="7620"/>
                </a:lnTo>
                <a:lnTo>
                  <a:pt x="3810" y="7620"/>
                </a:lnTo>
                <a:lnTo>
                  <a:pt x="3810" y="8890"/>
                </a:lnTo>
                <a:lnTo>
                  <a:pt x="0" y="8890"/>
                </a:lnTo>
                <a:lnTo>
                  <a:pt x="0" y="10160"/>
                </a:lnTo>
                <a:lnTo>
                  <a:pt x="354330" y="10160"/>
                </a:lnTo>
                <a:lnTo>
                  <a:pt x="354330" y="8890"/>
                </a:lnTo>
                <a:lnTo>
                  <a:pt x="354330" y="7620"/>
                </a:lnTo>
                <a:lnTo>
                  <a:pt x="354330" y="6350"/>
                </a:lnTo>
                <a:close/>
              </a:path>
              <a:path w="354329" h="10160">
                <a:moveTo>
                  <a:pt x="354330" y="0"/>
                </a:moveTo>
                <a:lnTo>
                  <a:pt x="24130" y="0"/>
                </a:lnTo>
                <a:lnTo>
                  <a:pt x="24130" y="1270"/>
                </a:lnTo>
                <a:lnTo>
                  <a:pt x="21590" y="1270"/>
                </a:lnTo>
                <a:lnTo>
                  <a:pt x="21590" y="2540"/>
                </a:lnTo>
                <a:lnTo>
                  <a:pt x="17780" y="2540"/>
                </a:lnTo>
                <a:lnTo>
                  <a:pt x="17780" y="3810"/>
                </a:lnTo>
                <a:lnTo>
                  <a:pt x="13970" y="3810"/>
                </a:lnTo>
                <a:lnTo>
                  <a:pt x="13970" y="5080"/>
                </a:lnTo>
                <a:lnTo>
                  <a:pt x="354330" y="5080"/>
                </a:lnTo>
                <a:lnTo>
                  <a:pt x="354330" y="3810"/>
                </a:lnTo>
                <a:lnTo>
                  <a:pt x="354330" y="2540"/>
                </a:lnTo>
                <a:lnTo>
                  <a:pt x="354330" y="1270"/>
                </a:lnTo>
                <a:lnTo>
                  <a:pt x="354330" y="0"/>
                </a:lnTo>
                <a:close/>
              </a:path>
            </a:pathLst>
          </a:custGeom>
          <a:solidFill>
            <a:srgbClr val="008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210819"/>
            <a:ext cx="4771390" cy="9525"/>
          </a:xfrm>
          <a:custGeom>
            <a:avLst/>
            <a:gdLst/>
            <a:ahLst/>
            <a:cxnLst/>
            <a:rect l="l" t="t" r="r" b="b"/>
            <a:pathLst>
              <a:path w="4771390" h="9525">
                <a:moveTo>
                  <a:pt x="4740910" y="0"/>
                </a:moveTo>
                <a:lnTo>
                  <a:pt x="0" y="0"/>
                </a:lnTo>
                <a:lnTo>
                  <a:pt x="0" y="1282"/>
                </a:lnTo>
                <a:lnTo>
                  <a:pt x="4740910" y="1282"/>
                </a:lnTo>
                <a:lnTo>
                  <a:pt x="4740910" y="0"/>
                </a:lnTo>
                <a:close/>
              </a:path>
              <a:path w="4771390" h="9525">
                <a:moveTo>
                  <a:pt x="4766310" y="6350"/>
                </a:moveTo>
                <a:lnTo>
                  <a:pt x="4761230" y="6350"/>
                </a:lnTo>
                <a:lnTo>
                  <a:pt x="4761230" y="5080"/>
                </a:lnTo>
                <a:lnTo>
                  <a:pt x="4756150" y="5080"/>
                </a:lnTo>
                <a:lnTo>
                  <a:pt x="4756150" y="3810"/>
                </a:lnTo>
                <a:lnTo>
                  <a:pt x="4751070" y="3810"/>
                </a:lnTo>
                <a:lnTo>
                  <a:pt x="4751070" y="2540"/>
                </a:lnTo>
                <a:lnTo>
                  <a:pt x="4745990" y="2540"/>
                </a:lnTo>
                <a:lnTo>
                  <a:pt x="4745990" y="1282"/>
                </a:lnTo>
                <a:lnTo>
                  <a:pt x="4740910" y="1282"/>
                </a:lnTo>
                <a:lnTo>
                  <a:pt x="474091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4766310" y="7620"/>
                </a:lnTo>
                <a:lnTo>
                  <a:pt x="4766310" y="6350"/>
                </a:lnTo>
                <a:close/>
              </a:path>
              <a:path w="4771390" h="9525">
                <a:moveTo>
                  <a:pt x="4771390" y="7632"/>
                </a:moveTo>
                <a:lnTo>
                  <a:pt x="4766310" y="7632"/>
                </a:lnTo>
                <a:lnTo>
                  <a:pt x="4766310" y="8902"/>
                </a:lnTo>
                <a:lnTo>
                  <a:pt x="4771390" y="8902"/>
                </a:lnTo>
                <a:lnTo>
                  <a:pt x="4771390" y="7632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66810" y="210819"/>
            <a:ext cx="377190" cy="9525"/>
          </a:xfrm>
          <a:custGeom>
            <a:avLst/>
            <a:gdLst/>
            <a:ahLst/>
            <a:cxnLst/>
            <a:rect l="l" t="t" r="r" b="b"/>
            <a:pathLst>
              <a:path w="377190" h="9525">
                <a:moveTo>
                  <a:pt x="2540" y="7632"/>
                </a:moveTo>
                <a:lnTo>
                  <a:pt x="0" y="7632"/>
                </a:lnTo>
                <a:lnTo>
                  <a:pt x="0" y="8902"/>
                </a:lnTo>
                <a:lnTo>
                  <a:pt x="2540" y="8902"/>
                </a:lnTo>
                <a:lnTo>
                  <a:pt x="2540" y="7632"/>
                </a:lnTo>
                <a:close/>
              </a:path>
              <a:path w="377190" h="9525">
                <a:moveTo>
                  <a:pt x="377190" y="2540"/>
                </a:moveTo>
                <a:lnTo>
                  <a:pt x="20320" y="2540"/>
                </a:lnTo>
                <a:lnTo>
                  <a:pt x="20320" y="1282"/>
                </a:lnTo>
                <a:lnTo>
                  <a:pt x="16510" y="1282"/>
                </a:lnTo>
                <a:lnTo>
                  <a:pt x="16510" y="2540"/>
                </a:lnTo>
                <a:lnTo>
                  <a:pt x="12700" y="2540"/>
                </a:lnTo>
                <a:lnTo>
                  <a:pt x="12700" y="3810"/>
                </a:lnTo>
                <a:lnTo>
                  <a:pt x="10160" y="3810"/>
                </a:lnTo>
                <a:lnTo>
                  <a:pt x="1016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377190" y="7620"/>
                </a:lnTo>
                <a:lnTo>
                  <a:pt x="377190" y="6350"/>
                </a:lnTo>
                <a:lnTo>
                  <a:pt x="377190" y="5080"/>
                </a:lnTo>
                <a:lnTo>
                  <a:pt x="377190" y="3810"/>
                </a:lnTo>
                <a:lnTo>
                  <a:pt x="377190" y="2540"/>
                </a:lnTo>
                <a:close/>
              </a:path>
              <a:path w="377190" h="9525">
                <a:moveTo>
                  <a:pt x="377190" y="0"/>
                </a:moveTo>
                <a:lnTo>
                  <a:pt x="20320" y="0"/>
                </a:lnTo>
                <a:lnTo>
                  <a:pt x="20320" y="1282"/>
                </a:lnTo>
                <a:lnTo>
                  <a:pt x="377190" y="1282"/>
                </a:lnTo>
                <a:lnTo>
                  <a:pt x="377190" y="0"/>
                </a:lnTo>
                <a:close/>
              </a:path>
            </a:pathLst>
          </a:custGeom>
          <a:solidFill>
            <a:srgbClr val="008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219709"/>
            <a:ext cx="4808220" cy="8890"/>
          </a:xfrm>
          <a:custGeom>
            <a:avLst/>
            <a:gdLst/>
            <a:ahLst/>
            <a:cxnLst/>
            <a:rect l="l" t="t" r="r" b="b"/>
            <a:pathLst>
              <a:path w="4808220" h="8889">
                <a:moveTo>
                  <a:pt x="4792980" y="3810"/>
                </a:moveTo>
                <a:lnTo>
                  <a:pt x="4786630" y="3810"/>
                </a:lnTo>
                <a:lnTo>
                  <a:pt x="4786630" y="2540"/>
                </a:lnTo>
                <a:lnTo>
                  <a:pt x="4781550" y="2540"/>
                </a:lnTo>
                <a:lnTo>
                  <a:pt x="4781550" y="1270"/>
                </a:lnTo>
                <a:lnTo>
                  <a:pt x="4776470" y="1270"/>
                </a:lnTo>
                <a:lnTo>
                  <a:pt x="477647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4792980" y="5080"/>
                </a:lnTo>
                <a:lnTo>
                  <a:pt x="4792980" y="3810"/>
                </a:lnTo>
                <a:close/>
              </a:path>
              <a:path w="4808220" h="8889">
                <a:moveTo>
                  <a:pt x="4808220" y="7620"/>
                </a:moveTo>
                <a:lnTo>
                  <a:pt x="4803140" y="7620"/>
                </a:lnTo>
                <a:lnTo>
                  <a:pt x="4803140" y="6350"/>
                </a:lnTo>
                <a:lnTo>
                  <a:pt x="4798060" y="6350"/>
                </a:lnTo>
                <a:lnTo>
                  <a:pt x="4798060" y="5092"/>
                </a:lnTo>
                <a:lnTo>
                  <a:pt x="4792980" y="5092"/>
                </a:lnTo>
                <a:lnTo>
                  <a:pt x="479298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08220" y="8890"/>
                </a:lnTo>
                <a:lnTo>
                  <a:pt x="4808220" y="762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740140" y="219709"/>
            <a:ext cx="403860" cy="8890"/>
          </a:xfrm>
          <a:custGeom>
            <a:avLst/>
            <a:gdLst/>
            <a:ahLst/>
            <a:cxnLst/>
            <a:rect l="l" t="t" r="r" b="b"/>
            <a:pathLst>
              <a:path w="403859" h="8889">
                <a:moveTo>
                  <a:pt x="403860" y="6350"/>
                </a:moveTo>
                <a:lnTo>
                  <a:pt x="11430" y="6350"/>
                </a:lnTo>
                <a:lnTo>
                  <a:pt x="11430" y="5092"/>
                </a:lnTo>
                <a:lnTo>
                  <a:pt x="7620" y="5092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403860" y="8890"/>
                </a:lnTo>
                <a:lnTo>
                  <a:pt x="403860" y="7620"/>
                </a:lnTo>
                <a:lnTo>
                  <a:pt x="403860" y="6350"/>
                </a:lnTo>
                <a:close/>
              </a:path>
              <a:path w="403859" h="8889">
                <a:moveTo>
                  <a:pt x="403860" y="0"/>
                </a:moveTo>
                <a:lnTo>
                  <a:pt x="22860" y="0"/>
                </a:lnTo>
                <a:lnTo>
                  <a:pt x="22860" y="1270"/>
                </a:lnTo>
                <a:lnTo>
                  <a:pt x="20320" y="1270"/>
                </a:lnTo>
                <a:lnTo>
                  <a:pt x="20320" y="2540"/>
                </a:lnTo>
                <a:lnTo>
                  <a:pt x="15240" y="2540"/>
                </a:lnTo>
                <a:lnTo>
                  <a:pt x="15240" y="3810"/>
                </a:lnTo>
                <a:lnTo>
                  <a:pt x="11430" y="3810"/>
                </a:lnTo>
                <a:lnTo>
                  <a:pt x="11430" y="5080"/>
                </a:lnTo>
                <a:lnTo>
                  <a:pt x="403860" y="5080"/>
                </a:lnTo>
                <a:lnTo>
                  <a:pt x="403860" y="3810"/>
                </a:lnTo>
                <a:lnTo>
                  <a:pt x="403860" y="2540"/>
                </a:lnTo>
                <a:lnTo>
                  <a:pt x="403860" y="1270"/>
                </a:lnTo>
                <a:lnTo>
                  <a:pt x="403860" y="0"/>
                </a:lnTo>
                <a:close/>
              </a:path>
            </a:pathLst>
          </a:custGeom>
          <a:solidFill>
            <a:srgbClr val="009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228599"/>
            <a:ext cx="4843780" cy="8890"/>
          </a:xfrm>
          <a:custGeom>
            <a:avLst/>
            <a:gdLst/>
            <a:ahLst/>
            <a:cxnLst/>
            <a:rect l="l" t="t" r="r" b="b"/>
            <a:pathLst>
              <a:path w="4843780" h="8889">
                <a:moveTo>
                  <a:pt x="4818380" y="1270"/>
                </a:moveTo>
                <a:lnTo>
                  <a:pt x="4813300" y="1270"/>
                </a:lnTo>
                <a:lnTo>
                  <a:pt x="481330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4818380" y="2540"/>
                </a:lnTo>
                <a:lnTo>
                  <a:pt x="4818380" y="1270"/>
                </a:lnTo>
                <a:close/>
              </a:path>
              <a:path w="4843780" h="8889">
                <a:moveTo>
                  <a:pt x="4843780" y="7620"/>
                </a:moveTo>
                <a:lnTo>
                  <a:pt x="4838700" y="7620"/>
                </a:lnTo>
                <a:lnTo>
                  <a:pt x="4838700" y="6350"/>
                </a:lnTo>
                <a:lnTo>
                  <a:pt x="4833620" y="6350"/>
                </a:lnTo>
                <a:lnTo>
                  <a:pt x="4833620" y="5080"/>
                </a:lnTo>
                <a:lnTo>
                  <a:pt x="4828540" y="5080"/>
                </a:lnTo>
                <a:lnTo>
                  <a:pt x="4828540" y="3810"/>
                </a:lnTo>
                <a:lnTo>
                  <a:pt x="4823460" y="3810"/>
                </a:lnTo>
                <a:lnTo>
                  <a:pt x="4823460" y="2552"/>
                </a:lnTo>
                <a:lnTo>
                  <a:pt x="4818380" y="2552"/>
                </a:lnTo>
                <a:lnTo>
                  <a:pt x="481838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843780" y="8890"/>
                </a:lnTo>
                <a:lnTo>
                  <a:pt x="4843780" y="762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712200" y="228599"/>
            <a:ext cx="431800" cy="8890"/>
          </a:xfrm>
          <a:custGeom>
            <a:avLst/>
            <a:gdLst/>
            <a:ahLst/>
            <a:cxnLst/>
            <a:rect l="l" t="t" r="r" b="b"/>
            <a:pathLst>
              <a:path w="431800" h="8889">
                <a:moveTo>
                  <a:pt x="431800" y="3810"/>
                </a:moveTo>
                <a:lnTo>
                  <a:pt x="19050" y="3810"/>
                </a:lnTo>
                <a:lnTo>
                  <a:pt x="19050" y="2552"/>
                </a:lnTo>
                <a:lnTo>
                  <a:pt x="15240" y="2552"/>
                </a:lnTo>
                <a:lnTo>
                  <a:pt x="15240" y="3810"/>
                </a:lnTo>
                <a:lnTo>
                  <a:pt x="11430" y="3810"/>
                </a:lnTo>
                <a:lnTo>
                  <a:pt x="11430" y="5080"/>
                </a:lnTo>
                <a:lnTo>
                  <a:pt x="7620" y="5080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431800" y="8890"/>
                </a:lnTo>
                <a:lnTo>
                  <a:pt x="431800" y="7620"/>
                </a:lnTo>
                <a:lnTo>
                  <a:pt x="431800" y="6350"/>
                </a:lnTo>
                <a:lnTo>
                  <a:pt x="431800" y="5080"/>
                </a:lnTo>
                <a:lnTo>
                  <a:pt x="431800" y="3810"/>
                </a:lnTo>
                <a:close/>
              </a:path>
              <a:path w="431800" h="8889">
                <a:moveTo>
                  <a:pt x="431800" y="0"/>
                </a:moveTo>
                <a:lnTo>
                  <a:pt x="22860" y="0"/>
                </a:lnTo>
                <a:lnTo>
                  <a:pt x="22860" y="1270"/>
                </a:lnTo>
                <a:lnTo>
                  <a:pt x="19050" y="1270"/>
                </a:lnTo>
                <a:lnTo>
                  <a:pt x="19050" y="2540"/>
                </a:lnTo>
                <a:lnTo>
                  <a:pt x="431800" y="2540"/>
                </a:lnTo>
                <a:lnTo>
                  <a:pt x="431800" y="1270"/>
                </a:lnTo>
                <a:lnTo>
                  <a:pt x="431800" y="0"/>
                </a:lnTo>
                <a:close/>
              </a:path>
            </a:pathLst>
          </a:custGeom>
          <a:solidFill>
            <a:srgbClr val="009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237502"/>
            <a:ext cx="4879340" cy="8890"/>
          </a:xfrm>
          <a:custGeom>
            <a:avLst/>
            <a:gdLst/>
            <a:ahLst/>
            <a:cxnLst/>
            <a:rect l="l" t="t" r="r" b="b"/>
            <a:pathLst>
              <a:path w="4879340" h="8889">
                <a:moveTo>
                  <a:pt x="4869180" y="5067"/>
                </a:moveTo>
                <a:lnTo>
                  <a:pt x="4864100" y="5067"/>
                </a:lnTo>
                <a:lnTo>
                  <a:pt x="4864100" y="3797"/>
                </a:lnTo>
                <a:lnTo>
                  <a:pt x="4859020" y="3797"/>
                </a:lnTo>
                <a:lnTo>
                  <a:pt x="4859020" y="2527"/>
                </a:lnTo>
                <a:lnTo>
                  <a:pt x="4853940" y="2527"/>
                </a:lnTo>
                <a:lnTo>
                  <a:pt x="4853940" y="1257"/>
                </a:lnTo>
                <a:lnTo>
                  <a:pt x="4848860" y="1257"/>
                </a:lnTo>
                <a:lnTo>
                  <a:pt x="4848860" y="0"/>
                </a:lnTo>
                <a:lnTo>
                  <a:pt x="4843780" y="0"/>
                </a:lnTo>
                <a:lnTo>
                  <a:pt x="484378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869180" y="6337"/>
                </a:lnTo>
                <a:lnTo>
                  <a:pt x="4869180" y="5067"/>
                </a:lnTo>
                <a:close/>
              </a:path>
              <a:path w="4879340" h="8889">
                <a:moveTo>
                  <a:pt x="4879340" y="7620"/>
                </a:moveTo>
                <a:lnTo>
                  <a:pt x="4874260" y="7620"/>
                </a:lnTo>
                <a:lnTo>
                  <a:pt x="4874260" y="6350"/>
                </a:lnTo>
                <a:lnTo>
                  <a:pt x="4869180" y="6350"/>
                </a:lnTo>
                <a:lnTo>
                  <a:pt x="4869180" y="7620"/>
                </a:lnTo>
                <a:lnTo>
                  <a:pt x="0" y="7620"/>
                </a:lnTo>
                <a:lnTo>
                  <a:pt x="0" y="8877"/>
                </a:lnTo>
                <a:lnTo>
                  <a:pt x="4879327" y="8877"/>
                </a:lnTo>
                <a:lnTo>
                  <a:pt x="4879340" y="7620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84260" y="237502"/>
            <a:ext cx="459740" cy="8890"/>
          </a:xfrm>
          <a:custGeom>
            <a:avLst/>
            <a:gdLst/>
            <a:ahLst/>
            <a:cxnLst/>
            <a:rect l="l" t="t" r="r" b="b"/>
            <a:pathLst>
              <a:path w="459740" h="8889">
                <a:moveTo>
                  <a:pt x="459740" y="7620"/>
                </a:moveTo>
                <a:lnTo>
                  <a:pt x="8890" y="7620"/>
                </a:lnTo>
                <a:lnTo>
                  <a:pt x="8890" y="6350"/>
                </a:lnTo>
                <a:lnTo>
                  <a:pt x="5080" y="6350"/>
                </a:lnTo>
                <a:lnTo>
                  <a:pt x="5080" y="7620"/>
                </a:lnTo>
                <a:lnTo>
                  <a:pt x="0" y="7620"/>
                </a:lnTo>
                <a:lnTo>
                  <a:pt x="0" y="8877"/>
                </a:lnTo>
                <a:lnTo>
                  <a:pt x="459740" y="8877"/>
                </a:lnTo>
                <a:lnTo>
                  <a:pt x="459740" y="7620"/>
                </a:lnTo>
                <a:close/>
              </a:path>
              <a:path w="459740" h="8889">
                <a:moveTo>
                  <a:pt x="459740" y="1257"/>
                </a:moveTo>
                <a:lnTo>
                  <a:pt x="27940" y="1257"/>
                </a:lnTo>
                <a:lnTo>
                  <a:pt x="27940" y="0"/>
                </a:lnTo>
                <a:lnTo>
                  <a:pt x="24130" y="0"/>
                </a:lnTo>
                <a:lnTo>
                  <a:pt x="24130" y="1257"/>
                </a:lnTo>
                <a:lnTo>
                  <a:pt x="20320" y="1257"/>
                </a:lnTo>
                <a:lnTo>
                  <a:pt x="20320" y="2527"/>
                </a:lnTo>
                <a:lnTo>
                  <a:pt x="16510" y="2527"/>
                </a:lnTo>
                <a:lnTo>
                  <a:pt x="16510" y="3797"/>
                </a:lnTo>
                <a:lnTo>
                  <a:pt x="12700" y="3797"/>
                </a:lnTo>
                <a:lnTo>
                  <a:pt x="12700" y="5067"/>
                </a:lnTo>
                <a:lnTo>
                  <a:pt x="8890" y="5067"/>
                </a:lnTo>
                <a:lnTo>
                  <a:pt x="8890" y="6337"/>
                </a:lnTo>
                <a:lnTo>
                  <a:pt x="459740" y="6337"/>
                </a:lnTo>
                <a:lnTo>
                  <a:pt x="459740" y="5067"/>
                </a:lnTo>
                <a:lnTo>
                  <a:pt x="459740" y="3797"/>
                </a:lnTo>
                <a:lnTo>
                  <a:pt x="459740" y="2527"/>
                </a:lnTo>
                <a:lnTo>
                  <a:pt x="459740" y="1257"/>
                </a:lnTo>
                <a:close/>
              </a:path>
            </a:pathLst>
          </a:custGeom>
          <a:solidFill>
            <a:srgbClr val="0092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46379"/>
            <a:ext cx="4921250" cy="10160"/>
          </a:xfrm>
          <a:custGeom>
            <a:avLst/>
            <a:gdLst/>
            <a:ahLst/>
            <a:cxnLst/>
            <a:rect l="l" t="t" r="r" b="b"/>
            <a:pathLst>
              <a:path w="4921250" h="10160">
                <a:moveTo>
                  <a:pt x="4895850" y="2540"/>
                </a:moveTo>
                <a:lnTo>
                  <a:pt x="4890770" y="2540"/>
                </a:lnTo>
                <a:lnTo>
                  <a:pt x="4890770" y="1270"/>
                </a:lnTo>
                <a:lnTo>
                  <a:pt x="4884420" y="1270"/>
                </a:lnTo>
                <a:lnTo>
                  <a:pt x="488442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895850" y="3810"/>
                </a:lnTo>
                <a:lnTo>
                  <a:pt x="4895850" y="2540"/>
                </a:lnTo>
                <a:close/>
              </a:path>
              <a:path w="4921250" h="10160">
                <a:moveTo>
                  <a:pt x="4921250" y="8890"/>
                </a:moveTo>
                <a:lnTo>
                  <a:pt x="4916170" y="8890"/>
                </a:lnTo>
                <a:lnTo>
                  <a:pt x="4916170" y="7620"/>
                </a:lnTo>
                <a:lnTo>
                  <a:pt x="4911090" y="7620"/>
                </a:lnTo>
                <a:lnTo>
                  <a:pt x="4911090" y="6350"/>
                </a:lnTo>
                <a:lnTo>
                  <a:pt x="4906010" y="6350"/>
                </a:lnTo>
                <a:lnTo>
                  <a:pt x="4906010" y="5080"/>
                </a:lnTo>
                <a:lnTo>
                  <a:pt x="4900930" y="5080"/>
                </a:lnTo>
                <a:lnTo>
                  <a:pt x="4900930" y="3822"/>
                </a:lnTo>
                <a:lnTo>
                  <a:pt x="4895850" y="3822"/>
                </a:lnTo>
                <a:lnTo>
                  <a:pt x="48958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4921250" y="10160"/>
                </a:lnTo>
                <a:lnTo>
                  <a:pt x="4921250" y="889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53780" y="246379"/>
            <a:ext cx="490220" cy="10160"/>
          </a:xfrm>
          <a:custGeom>
            <a:avLst/>
            <a:gdLst/>
            <a:ahLst/>
            <a:cxnLst/>
            <a:rect l="l" t="t" r="r" b="b"/>
            <a:pathLst>
              <a:path w="490220" h="10160">
                <a:moveTo>
                  <a:pt x="490220" y="5080"/>
                </a:moveTo>
                <a:lnTo>
                  <a:pt x="19050" y="5080"/>
                </a:lnTo>
                <a:lnTo>
                  <a:pt x="19050" y="3822"/>
                </a:lnTo>
                <a:lnTo>
                  <a:pt x="15240" y="3822"/>
                </a:lnTo>
                <a:lnTo>
                  <a:pt x="15240" y="5080"/>
                </a:lnTo>
                <a:lnTo>
                  <a:pt x="11430" y="5080"/>
                </a:lnTo>
                <a:lnTo>
                  <a:pt x="11430" y="6350"/>
                </a:lnTo>
                <a:lnTo>
                  <a:pt x="7620" y="6350"/>
                </a:lnTo>
                <a:lnTo>
                  <a:pt x="7620" y="7620"/>
                </a:lnTo>
                <a:lnTo>
                  <a:pt x="3810" y="7620"/>
                </a:lnTo>
                <a:lnTo>
                  <a:pt x="3810" y="8890"/>
                </a:lnTo>
                <a:lnTo>
                  <a:pt x="0" y="8890"/>
                </a:lnTo>
                <a:lnTo>
                  <a:pt x="0" y="10160"/>
                </a:lnTo>
                <a:lnTo>
                  <a:pt x="490220" y="10160"/>
                </a:lnTo>
                <a:lnTo>
                  <a:pt x="490220" y="8890"/>
                </a:lnTo>
                <a:lnTo>
                  <a:pt x="490220" y="7620"/>
                </a:lnTo>
                <a:lnTo>
                  <a:pt x="490220" y="6350"/>
                </a:lnTo>
                <a:lnTo>
                  <a:pt x="490220" y="5080"/>
                </a:lnTo>
                <a:close/>
              </a:path>
              <a:path w="490220" h="10160">
                <a:moveTo>
                  <a:pt x="490220" y="0"/>
                </a:moveTo>
                <a:lnTo>
                  <a:pt x="26670" y="0"/>
                </a:lnTo>
                <a:lnTo>
                  <a:pt x="26670" y="1270"/>
                </a:lnTo>
                <a:lnTo>
                  <a:pt x="22860" y="1270"/>
                </a:lnTo>
                <a:lnTo>
                  <a:pt x="22860" y="2540"/>
                </a:lnTo>
                <a:lnTo>
                  <a:pt x="19050" y="2540"/>
                </a:lnTo>
                <a:lnTo>
                  <a:pt x="19050" y="3810"/>
                </a:lnTo>
                <a:lnTo>
                  <a:pt x="490220" y="3810"/>
                </a:lnTo>
                <a:lnTo>
                  <a:pt x="490220" y="2540"/>
                </a:lnTo>
                <a:lnTo>
                  <a:pt x="490220" y="1270"/>
                </a:lnTo>
                <a:lnTo>
                  <a:pt x="490220" y="0"/>
                </a:lnTo>
                <a:close/>
              </a:path>
            </a:pathLst>
          </a:custGeom>
          <a:solidFill>
            <a:srgbClr val="009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6552"/>
            <a:ext cx="4956810" cy="8890"/>
          </a:xfrm>
          <a:custGeom>
            <a:avLst/>
            <a:gdLst/>
            <a:ahLst/>
            <a:cxnLst/>
            <a:rect l="l" t="t" r="r" b="b"/>
            <a:pathLst>
              <a:path w="4956810" h="8889">
                <a:moveTo>
                  <a:pt x="4946650" y="5067"/>
                </a:moveTo>
                <a:lnTo>
                  <a:pt x="4941570" y="5067"/>
                </a:lnTo>
                <a:lnTo>
                  <a:pt x="4941570" y="3797"/>
                </a:lnTo>
                <a:lnTo>
                  <a:pt x="4936490" y="3797"/>
                </a:lnTo>
                <a:lnTo>
                  <a:pt x="4936490" y="2527"/>
                </a:lnTo>
                <a:lnTo>
                  <a:pt x="4931410" y="2527"/>
                </a:lnTo>
                <a:lnTo>
                  <a:pt x="4931410" y="1257"/>
                </a:lnTo>
                <a:lnTo>
                  <a:pt x="4926330" y="1257"/>
                </a:lnTo>
                <a:lnTo>
                  <a:pt x="4926330" y="0"/>
                </a:lnTo>
                <a:lnTo>
                  <a:pt x="4921250" y="0"/>
                </a:lnTo>
                <a:lnTo>
                  <a:pt x="4921250" y="1257"/>
                </a:ln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4946650" y="6337"/>
                </a:lnTo>
                <a:lnTo>
                  <a:pt x="4946650" y="5067"/>
                </a:lnTo>
                <a:close/>
              </a:path>
              <a:path w="4956810" h="8889">
                <a:moveTo>
                  <a:pt x="4956810" y="7620"/>
                </a:moveTo>
                <a:lnTo>
                  <a:pt x="4951730" y="7620"/>
                </a:lnTo>
                <a:lnTo>
                  <a:pt x="4951730" y="6350"/>
                </a:lnTo>
                <a:lnTo>
                  <a:pt x="4946650" y="6350"/>
                </a:lnTo>
                <a:lnTo>
                  <a:pt x="4946650" y="7620"/>
                </a:lnTo>
                <a:lnTo>
                  <a:pt x="0" y="7620"/>
                </a:lnTo>
                <a:lnTo>
                  <a:pt x="0" y="8877"/>
                </a:lnTo>
                <a:lnTo>
                  <a:pt x="4956810" y="8877"/>
                </a:lnTo>
                <a:lnTo>
                  <a:pt x="4956810" y="7620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25840" y="256552"/>
            <a:ext cx="518159" cy="8890"/>
          </a:xfrm>
          <a:custGeom>
            <a:avLst/>
            <a:gdLst/>
            <a:ahLst/>
            <a:cxnLst/>
            <a:rect l="l" t="t" r="r" b="b"/>
            <a:pathLst>
              <a:path w="518159" h="8889">
                <a:moveTo>
                  <a:pt x="518160" y="7620"/>
                </a:moveTo>
                <a:lnTo>
                  <a:pt x="7620" y="7620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77"/>
                </a:lnTo>
                <a:lnTo>
                  <a:pt x="518160" y="8877"/>
                </a:lnTo>
                <a:lnTo>
                  <a:pt x="518160" y="7620"/>
                </a:lnTo>
                <a:close/>
              </a:path>
              <a:path w="518159" h="8889">
                <a:moveTo>
                  <a:pt x="518160" y="1257"/>
                </a:moveTo>
                <a:lnTo>
                  <a:pt x="27940" y="1257"/>
                </a:lnTo>
                <a:lnTo>
                  <a:pt x="27940" y="0"/>
                </a:lnTo>
                <a:lnTo>
                  <a:pt x="24130" y="0"/>
                </a:lnTo>
                <a:lnTo>
                  <a:pt x="24130" y="1257"/>
                </a:lnTo>
                <a:lnTo>
                  <a:pt x="20320" y="1257"/>
                </a:lnTo>
                <a:lnTo>
                  <a:pt x="20320" y="2527"/>
                </a:lnTo>
                <a:lnTo>
                  <a:pt x="16510" y="2527"/>
                </a:lnTo>
                <a:lnTo>
                  <a:pt x="16510" y="3797"/>
                </a:lnTo>
                <a:lnTo>
                  <a:pt x="12700" y="3797"/>
                </a:lnTo>
                <a:lnTo>
                  <a:pt x="12700" y="5067"/>
                </a:lnTo>
                <a:lnTo>
                  <a:pt x="7620" y="5067"/>
                </a:lnTo>
                <a:lnTo>
                  <a:pt x="7620" y="6337"/>
                </a:lnTo>
                <a:lnTo>
                  <a:pt x="518160" y="6337"/>
                </a:lnTo>
                <a:lnTo>
                  <a:pt x="518160" y="5067"/>
                </a:lnTo>
                <a:lnTo>
                  <a:pt x="518160" y="3797"/>
                </a:lnTo>
                <a:lnTo>
                  <a:pt x="518160" y="2527"/>
                </a:lnTo>
                <a:lnTo>
                  <a:pt x="518160" y="1257"/>
                </a:lnTo>
                <a:close/>
              </a:path>
            </a:pathLst>
          </a:custGeom>
          <a:solidFill>
            <a:srgbClr val="009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65429"/>
            <a:ext cx="4993640" cy="8890"/>
          </a:xfrm>
          <a:custGeom>
            <a:avLst/>
            <a:gdLst/>
            <a:ahLst/>
            <a:cxnLst/>
            <a:rect l="l" t="t" r="r" b="b"/>
            <a:pathLst>
              <a:path w="4993640" h="8889">
                <a:moveTo>
                  <a:pt x="4972050" y="2540"/>
                </a:moveTo>
                <a:lnTo>
                  <a:pt x="4966970" y="2540"/>
                </a:lnTo>
                <a:lnTo>
                  <a:pt x="4966970" y="1270"/>
                </a:lnTo>
                <a:lnTo>
                  <a:pt x="4961890" y="1270"/>
                </a:lnTo>
                <a:lnTo>
                  <a:pt x="496189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4972050" y="3810"/>
                </a:lnTo>
                <a:lnTo>
                  <a:pt x="4972050" y="2540"/>
                </a:lnTo>
                <a:close/>
              </a:path>
              <a:path w="4993640" h="8889">
                <a:moveTo>
                  <a:pt x="4993640" y="7620"/>
                </a:moveTo>
                <a:lnTo>
                  <a:pt x="4988560" y="7620"/>
                </a:lnTo>
                <a:lnTo>
                  <a:pt x="4988560" y="6350"/>
                </a:lnTo>
                <a:lnTo>
                  <a:pt x="4982210" y="6350"/>
                </a:lnTo>
                <a:lnTo>
                  <a:pt x="4982210" y="5080"/>
                </a:lnTo>
                <a:lnTo>
                  <a:pt x="4977130" y="5080"/>
                </a:lnTo>
                <a:lnTo>
                  <a:pt x="4977130" y="3822"/>
                </a:lnTo>
                <a:lnTo>
                  <a:pt x="4972050" y="3822"/>
                </a:lnTo>
                <a:lnTo>
                  <a:pt x="4972050" y="508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4993640" y="8890"/>
                </a:lnTo>
                <a:lnTo>
                  <a:pt x="4993640" y="762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99170" y="265429"/>
            <a:ext cx="544830" cy="8890"/>
          </a:xfrm>
          <a:custGeom>
            <a:avLst/>
            <a:gdLst/>
            <a:ahLst/>
            <a:cxnLst/>
            <a:rect l="l" t="t" r="r" b="b"/>
            <a:pathLst>
              <a:path w="544829" h="8889">
                <a:moveTo>
                  <a:pt x="544830" y="5080"/>
                </a:moveTo>
                <a:lnTo>
                  <a:pt x="15240" y="5080"/>
                </a:lnTo>
                <a:lnTo>
                  <a:pt x="15240" y="3822"/>
                </a:lnTo>
                <a:lnTo>
                  <a:pt x="11430" y="3822"/>
                </a:lnTo>
                <a:lnTo>
                  <a:pt x="11430" y="5080"/>
                </a:lnTo>
                <a:lnTo>
                  <a:pt x="7620" y="5080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544830" y="8890"/>
                </a:lnTo>
                <a:lnTo>
                  <a:pt x="544830" y="7620"/>
                </a:lnTo>
                <a:lnTo>
                  <a:pt x="544830" y="6350"/>
                </a:lnTo>
                <a:lnTo>
                  <a:pt x="544830" y="5080"/>
                </a:lnTo>
                <a:close/>
              </a:path>
              <a:path w="544829" h="8889">
                <a:moveTo>
                  <a:pt x="544830" y="0"/>
                </a:moveTo>
                <a:lnTo>
                  <a:pt x="22860" y="0"/>
                </a:lnTo>
                <a:lnTo>
                  <a:pt x="22860" y="1270"/>
                </a:lnTo>
                <a:lnTo>
                  <a:pt x="19050" y="1270"/>
                </a:lnTo>
                <a:lnTo>
                  <a:pt x="19050" y="2540"/>
                </a:lnTo>
                <a:lnTo>
                  <a:pt x="15240" y="2540"/>
                </a:lnTo>
                <a:lnTo>
                  <a:pt x="15240" y="3810"/>
                </a:lnTo>
                <a:lnTo>
                  <a:pt x="544830" y="3810"/>
                </a:lnTo>
                <a:lnTo>
                  <a:pt x="544830" y="2540"/>
                </a:lnTo>
                <a:lnTo>
                  <a:pt x="544830" y="1270"/>
                </a:lnTo>
                <a:lnTo>
                  <a:pt x="544830" y="0"/>
                </a:lnTo>
                <a:close/>
              </a:path>
            </a:pathLst>
          </a:custGeom>
          <a:solidFill>
            <a:srgbClr val="0095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4319"/>
            <a:ext cx="5029200" cy="9525"/>
          </a:xfrm>
          <a:custGeom>
            <a:avLst/>
            <a:gdLst/>
            <a:ahLst/>
            <a:cxnLst/>
            <a:rect l="l" t="t" r="r" b="b"/>
            <a:pathLst>
              <a:path w="5029200" h="9525">
                <a:moveTo>
                  <a:pt x="4998720" y="0"/>
                </a:moveTo>
                <a:lnTo>
                  <a:pt x="0" y="0"/>
                </a:lnTo>
                <a:lnTo>
                  <a:pt x="0" y="1282"/>
                </a:lnTo>
                <a:lnTo>
                  <a:pt x="4998720" y="1282"/>
                </a:lnTo>
                <a:lnTo>
                  <a:pt x="4998720" y="0"/>
                </a:lnTo>
                <a:close/>
              </a:path>
              <a:path w="5029200" h="9525">
                <a:moveTo>
                  <a:pt x="5024120" y="6350"/>
                </a:moveTo>
                <a:lnTo>
                  <a:pt x="5019040" y="6350"/>
                </a:lnTo>
                <a:lnTo>
                  <a:pt x="5019040" y="5080"/>
                </a:lnTo>
                <a:lnTo>
                  <a:pt x="5013960" y="5080"/>
                </a:lnTo>
                <a:lnTo>
                  <a:pt x="5013960" y="3810"/>
                </a:lnTo>
                <a:lnTo>
                  <a:pt x="5008880" y="3810"/>
                </a:lnTo>
                <a:lnTo>
                  <a:pt x="5008880" y="2540"/>
                </a:lnTo>
                <a:lnTo>
                  <a:pt x="5003800" y="2540"/>
                </a:lnTo>
                <a:lnTo>
                  <a:pt x="5003800" y="1282"/>
                </a:lnTo>
                <a:lnTo>
                  <a:pt x="4998720" y="1282"/>
                </a:lnTo>
                <a:lnTo>
                  <a:pt x="4998720" y="254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5024120" y="7620"/>
                </a:lnTo>
                <a:lnTo>
                  <a:pt x="5024120" y="6350"/>
                </a:lnTo>
                <a:close/>
              </a:path>
              <a:path w="5029200" h="9525">
                <a:moveTo>
                  <a:pt x="5029200" y="7632"/>
                </a:moveTo>
                <a:lnTo>
                  <a:pt x="5024120" y="7632"/>
                </a:lnTo>
                <a:lnTo>
                  <a:pt x="5024120" y="8902"/>
                </a:lnTo>
                <a:lnTo>
                  <a:pt x="5029200" y="8902"/>
                </a:lnTo>
                <a:lnTo>
                  <a:pt x="5029200" y="7632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71230" y="274319"/>
            <a:ext cx="572770" cy="9525"/>
          </a:xfrm>
          <a:custGeom>
            <a:avLst/>
            <a:gdLst/>
            <a:ahLst/>
            <a:cxnLst/>
            <a:rect l="l" t="t" r="r" b="b"/>
            <a:pathLst>
              <a:path w="572770" h="9525">
                <a:moveTo>
                  <a:pt x="3810" y="7632"/>
                </a:moveTo>
                <a:lnTo>
                  <a:pt x="0" y="7632"/>
                </a:lnTo>
                <a:lnTo>
                  <a:pt x="0" y="8902"/>
                </a:lnTo>
                <a:lnTo>
                  <a:pt x="3810" y="8902"/>
                </a:lnTo>
                <a:lnTo>
                  <a:pt x="3810" y="7632"/>
                </a:lnTo>
                <a:close/>
              </a:path>
              <a:path w="572770" h="9525">
                <a:moveTo>
                  <a:pt x="572770" y="2540"/>
                </a:moveTo>
                <a:lnTo>
                  <a:pt x="24130" y="2540"/>
                </a:lnTo>
                <a:lnTo>
                  <a:pt x="24130" y="1282"/>
                </a:lnTo>
                <a:lnTo>
                  <a:pt x="20320" y="1282"/>
                </a:lnTo>
                <a:lnTo>
                  <a:pt x="20320" y="2540"/>
                </a:lnTo>
                <a:lnTo>
                  <a:pt x="16510" y="2540"/>
                </a:lnTo>
                <a:lnTo>
                  <a:pt x="16510" y="3810"/>
                </a:lnTo>
                <a:lnTo>
                  <a:pt x="11430" y="3810"/>
                </a:lnTo>
                <a:lnTo>
                  <a:pt x="11430" y="5080"/>
                </a:lnTo>
                <a:lnTo>
                  <a:pt x="7620" y="5080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572770" y="7620"/>
                </a:lnTo>
                <a:lnTo>
                  <a:pt x="572770" y="6350"/>
                </a:lnTo>
                <a:lnTo>
                  <a:pt x="572770" y="5080"/>
                </a:lnTo>
                <a:lnTo>
                  <a:pt x="572770" y="3810"/>
                </a:lnTo>
                <a:lnTo>
                  <a:pt x="572770" y="2540"/>
                </a:lnTo>
                <a:close/>
              </a:path>
              <a:path w="572770" h="9525">
                <a:moveTo>
                  <a:pt x="572770" y="0"/>
                </a:moveTo>
                <a:lnTo>
                  <a:pt x="24130" y="0"/>
                </a:lnTo>
                <a:lnTo>
                  <a:pt x="24130" y="1282"/>
                </a:lnTo>
                <a:lnTo>
                  <a:pt x="572770" y="1282"/>
                </a:lnTo>
                <a:lnTo>
                  <a:pt x="572770" y="0"/>
                </a:lnTo>
                <a:close/>
              </a:path>
            </a:pathLst>
          </a:custGeom>
          <a:solidFill>
            <a:srgbClr val="0096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83209"/>
            <a:ext cx="5064760" cy="8890"/>
          </a:xfrm>
          <a:custGeom>
            <a:avLst/>
            <a:gdLst/>
            <a:ahLst/>
            <a:cxnLst/>
            <a:rect l="l" t="t" r="r" b="b"/>
            <a:pathLst>
              <a:path w="5064760" h="8889">
                <a:moveTo>
                  <a:pt x="5049520" y="3810"/>
                </a:moveTo>
                <a:lnTo>
                  <a:pt x="5044440" y="3810"/>
                </a:lnTo>
                <a:lnTo>
                  <a:pt x="5044440" y="2540"/>
                </a:lnTo>
                <a:lnTo>
                  <a:pt x="5039360" y="2540"/>
                </a:lnTo>
                <a:lnTo>
                  <a:pt x="5039360" y="1270"/>
                </a:lnTo>
                <a:lnTo>
                  <a:pt x="5034280" y="1270"/>
                </a:lnTo>
                <a:lnTo>
                  <a:pt x="503428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049520" y="5080"/>
                </a:lnTo>
                <a:lnTo>
                  <a:pt x="5049520" y="3810"/>
                </a:lnTo>
                <a:close/>
              </a:path>
              <a:path w="5064760" h="8889">
                <a:moveTo>
                  <a:pt x="5064760" y="7620"/>
                </a:moveTo>
                <a:lnTo>
                  <a:pt x="5059680" y="7620"/>
                </a:lnTo>
                <a:lnTo>
                  <a:pt x="5059680" y="6350"/>
                </a:lnTo>
                <a:lnTo>
                  <a:pt x="5054600" y="6350"/>
                </a:lnTo>
                <a:lnTo>
                  <a:pt x="5054600" y="5092"/>
                </a:lnTo>
                <a:lnTo>
                  <a:pt x="5049520" y="5092"/>
                </a:lnTo>
                <a:lnTo>
                  <a:pt x="504952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064760" y="8890"/>
                </a:lnTo>
                <a:lnTo>
                  <a:pt x="5064760" y="762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44560" y="283209"/>
            <a:ext cx="599440" cy="8890"/>
          </a:xfrm>
          <a:custGeom>
            <a:avLst/>
            <a:gdLst/>
            <a:ahLst/>
            <a:cxnLst/>
            <a:rect l="l" t="t" r="r" b="b"/>
            <a:pathLst>
              <a:path w="599440" h="8889">
                <a:moveTo>
                  <a:pt x="599440" y="6350"/>
                </a:moveTo>
                <a:lnTo>
                  <a:pt x="11430" y="6350"/>
                </a:lnTo>
                <a:lnTo>
                  <a:pt x="11430" y="5092"/>
                </a:lnTo>
                <a:lnTo>
                  <a:pt x="7620" y="5092"/>
                </a:lnTo>
                <a:lnTo>
                  <a:pt x="762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599440" y="8890"/>
                </a:lnTo>
                <a:lnTo>
                  <a:pt x="599440" y="7620"/>
                </a:lnTo>
                <a:lnTo>
                  <a:pt x="599440" y="6350"/>
                </a:lnTo>
                <a:close/>
              </a:path>
              <a:path w="599440" h="8889">
                <a:moveTo>
                  <a:pt x="599440" y="0"/>
                </a:moveTo>
                <a:lnTo>
                  <a:pt x="22860" y="0"/>
                </a:lnTo>
                <a:lnTo>
                  <a:pt x="22860" y="1270"/>
                </a:lnTo>
                <a:lnTo>
                  <a:pt x="19050" y="1270"/>
                </a:lnTo>
                <a:lnTo>
                  <a:pt x="19050" y="2540"/>
                </a:lnTo>
                <a:lnTo>
                  <a:pt x="15240" y="2540"/>
                </a:lnTo>
                <a:lnTo>
                  <a:pt x="15240" y="3810"/>
                </a:lnTo>
                <a:lnTo>
                  <a:pt x="11430" y="3810"/>
                </a:lnTo>
                <a:lnTo>
                  <a:pt x="11430" y="5080"/>
                </a:lnTo>
                <a:lnTo>
                  <a:pt x="599440" y="5080"/>
                </a:lnTo>
                <a:lnTo>
                  <a:pt x="599440" y="3810"/>
                </a:lnTo>
                <a:lnTo>
                  <a:pt x="599440" y="2540"/>
                </a:lnTo>
                <a:lnTo>
                  <a:pt x="599440" y="1270"/>
                </a:lnTo>
                <a:lnTo>
                  <a:pt x="599440" y="0"/>
                </a:lnTo>
                <a:close/>
              </a:path>
            </a:pathLst>
          </a:custGeom>
          <a:solidFill>
            <a:srgbClr val="0097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2099"/>
            <a:ext cx="5106670" cy="10795"/>
          </a:xfrm>
          <a:custGeom>
            <a:avLst/>
            <a:gdLst/>
            <a:ahLst/>
            <a:cxnLst/>
            <a:rect l="l" t="t" r="r" b="b"/>
            <a:pathLst>
              <a:path w="5106670" h="10795">
                <a:moveTo>
                  <a:pt x="5074920" y="1270"/>
                </a:moveTo>
                <a:lnTo>
                  <a:pt x="5069840" y="1270"/>
                </a:lnTo>
                <a:lnTo>
                  <a:pt x="506984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5074920" y="2540"/>
                </a:lnTo>
                <a:lnTo>
                  <a:pt x="5074920" y="1270"/>
                </a:lnTo>
                <a:close/>
              </a:path>
              <a:path w="5106670" h="10795">
                <a:moveTo>
                  <a:pt x="5101590" y="7620"/>
                </a:moveTo>
                <a:lnTo>
                  <a:pt x="5096510" y="7620"/>
                </a:lnTo>
                <a:lnTo>
                  <a:pt x="5096510" y="6350"/>
                </a:lnTo>
                <a:lnTo>
                  <a:pt x="5091430" y="6350"/>
                </a:lnTo>
                <a:lnTo>
                  <a:pt x="5091430" y="5080"/>
                </a:lnTo>
                <a:lnTo>
                  <a:pt x="5086350" y="5080"/>
                </a:lnTo>
                <a:lnTo>
                  <a:pt x="5086350" y="3810"/>
                </a:lnTo>
                <a:lnTo>
                  <a:pt x="5080000" y="3810"/>
                </a:lnTo>
                <a:lnTo>
                  <a:pt x="5080000" y="2552"/>
                </a:lnTo>
                <a:lnTo>
                  <a:pt x="5074920" y="2552"/>
                </a:lnTo>
                <a:lnTo>
                  <a:pt x="5074920" y="381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01590" y="8890"/>
                </a:lnTo>
                <a:lnTo>
                  <a:pt x="5101590" y="7620"/>
                </a:lnTo>
                <a:close/>
              </a:path>
              <a:path w="5106670" h="10795">
                <a:moveTo>
                  <a:pt x="5106670" y="8902"/>
                </a:moveTo>
                <a:lnTo>
                  <a:pt x="5101590" y="8902"/>
                </a:lnTo>
                <a:lnTo>
                  <a:pt x="5101590" y="10172"/>
                </a:lnTo>
                <a:lnTo>
                  <a:pt x="5106670" y="10172"/>
                </a:lnTo>
                <a:lnTo>
                  <a:pt x="5106670" y="8902"/>
                </a:lnTo>
                <a:close/>
              </a:path>
            </a:pathLst>
          </a:custGeom>
          <a:solidFill>
            <a:srgbClr val="009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12810" y="292099"/>
            <a:ext cx="631190" cy="10795"/>
          </a:xfrm>
          <a:custGeom>
            <a:avLst/>
            <a:gdLst/>
            <a:ahLst/>
            <a:cxnLst/>
            <a:rect l="l" t="t" r="r" b="b"/>
            <a:pathLst>
              <a:path w="631190" h="10795">
                <a:moveTo>
                  <a:pt x="3810" y="8902"/>
                </a:moveTo>
                <a:lnTo>
                  <a:pt x="0" y="8902"/>
                </a:lnTo>
                <a:lnTo>
                  <a:pt x="0" y="10172"/>
                </a:lnTo>
                <a:lnTo>
                  <a:pt x="3810" y="10172"/>
                </a:lnTo>
                <a:lnTo>
                  <a:pt x="3810" y="8902"/>
                </a:lnTo>
                <a:close/>
              </a:path>
              <a:path w="631190" h="10795">
                <a:moveTo>
                  <a:pt x="631190" y="3810"/>
                </a:moveTo>
                <a:lnTo>
                  <a:pt x="24130" y="3810"/>
                </a:lnTo>
                <a:lnTo>
                  <a:pt x="24130" y="2552"/>
                </a:lnTo>
                <a:lnTo>
                  <a:pt x="19050" y="2552"/>
                </a:lnTo>
                <a:lnTo>
                  <a:pt x="19050" y="3810"/>
                </a:lnTo>
                <a:lnTo>
                  <a:pt x="15240" y="3810"/>
                </a:lnTo>
                <a:lnTo>
                  <a:pt x="15240" y="5080"/>
                </a:lnTo>
                <a:lnTo>
                  <a:pt x="11430" y="5080"/>
                </a:lnTo>
                <a:lnTo>
                  <a:pt x="11430" y="6350"/>
                </a:lnTo>
                <a:lnTo>
                  <a:pt x="7620" y="6350"/>
                </a:lnTo>
                <a:lnTo>
                  <a:pt x="7620" y="7620"/>
                </a:lnTo>
                <a:lnTo>
                  <a:pt x="3810" y="7620"/>
                </a:lnTo>
                <a:lnTo>
                  <a:pt x="3810" y="8890"/>
                </a:lnTo>
                <a:lnTo>
                  <a:pt x="631190" y="8890"/>
                </a:lnTo>
                <a:lnTo>
                  <a:pt x="631190" y="7620"/>
                </a:lnTo>
                <a:lnTo>
                  <a:pt x="631190" y="6350"/>
                </a:lnTo>
                <a:lnTo>
                  <a:pt x="631190" y="5080"/>
                </a:lnTo>
                <a:lnTo>
                  <a:pt x="631190" y="3810"/>
                </a:lnTo>
                <a:close/>
              </a:path>
              <a:path w="631190" h="10795">
                <a:moveTo>
                  <a:pt x="631190" y="0"/>
                </a:moveTo>
                <a:lnTo>
                  <a:pt x="27940" y="0"/>
                </a:lnTo>
                <a:lnTo>
                  <a:pt x="27940" y="1270"/>
                </a:lnTo>
                <a:lnTo>
                  <a:pt x="24130" y="1270"/>
                </a:lnTo>
                <a:lnTo>
                  <a:pt x="24130" y="2540"/>
                </a:lnTo>
                <a:lnTo>
                  <a:pt x="631190" y="2540"/>
                </a:lnTo>
                <a:lnTo>
                  <a:pt x="631190" y="1270"/>
                </a:lnTo>
                <a:lnTo>
                  <a:pt x="631190" y="0"/>
                </a:lnTo>
                <a:close/>
              </a:path>
            </a:pathLst>
          </a:custGeom>
          <a:solidFill>
            <a:srgbClr val="009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302259"/>
            <a:ext cx="5142230" cy="8890"/>
          </a:xfrm>
          <a:custGeom>
            <a:avLst/>
            <a:gdLst/>
            <a:ahLst/>
            <a:cxnLst/>
            <a:rect l="l" t="t" r="r" b="b"/>
            <a:pathLst>
              <a:path w="5142230" h="8889">
                <a:moveTo>
                  <a:pt x="5126990" y="3810"/>
                </a:moveTo>
                <a:lnTo>
                  <a:pt x="5121910" y="3810"/>
                </a:lnTo>
                <a:lnTo>
                  <a:pt x="5121910" y="2540"/>
                </a:lnTo>
                <a:lnTo>
                  <a:pt x="5116830" y="2540"/>
                </a:lnTo>
                <a:lnTo>
                  <a:pt x="5116830" y="1270"/>
                </a:lnTo>
                <a:lnTo>
                  <a:pt x="5111750" y="1270"/>
                </a:lnTo>
                <a:lnTo>
                  <a:pt x="5111750" y="0"/>
                </a:ln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5126990" y="5080"/>
                </a:lnTo>
                <a:lnTo>
                  <a:pt x="5126990" y="3810"/>
                </a:lnTo>
                <a:close/>
              </a:path>
              <a:path w="5142230" h="8889">
                <a:moveTo>
                  <a:pt x="5142230" y="7620"/>
                </a:moveTo>
                <a:lnTo>
                  <a:pt x="5137150" y="7620"/>
                </a:lnTo>
                <a:lnTo>
                  <a:pt x="5137150" y="6350"/>
                </a:lnTo>
                <a:lnTo>
                  <a:pt x="5132070" y="6350"/>
                </a:lnTo>
                <a:lnTo>
                  <a:pt x="5132070" y="5092"/>
                </a:lnTo>
                <a:lnTo>
                  <a:pt x="5126990" y="5092"/>
                </a:lnTo>
                <a:lnTo>
                  <a:pt x="5126990" y="635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5142230" y="8890"/>
                </a:lnTo>
                <a:lnTo>
                  <a:pt x="5142230" y="762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82330" y="302259"/>
            <a:ext cx="661670" cy="8890"/>
          </a:xfrm>
          <a:custGeom>
            <a:avLst/>
            <a:gdLst/>
            <a:ahLst/>
            <a:cxnLst/>
            <a:rect l="l" t="t" r="r" b="b"/>
            <a:pathLst>
              <a:path w="661670" h="8889">
                <a:moveTo>
                  <a:pt x="661670" y="6350"/>
                </a:moveTo>
                <a:lnTo>
                  <a:pt x="13970" y="6350"/>
                </a:lnTo>
                <a:lnTo>
                  <a:pt x="13970" y="5092"/>
                </a:lnTo>
                <a:lnTo>
                  <a:pt x="8890" y="5092"/>
                </a:lnTo>
                <a:lnTo>
                  <a:pt x="8890" y="6350"/>
                </a:lnTo>
                <a:lnTo>
                  <a:pt x="5080" y="6350"/>
                </a:lnTo>
                <a:lnTo>
                  <a:pt x="5080" y="7620"/>
                </a:lnTo>
                <a:lnTo>
                  <a:pt x="0" y="7620"/>
                </a:lnTo>
                <a:lnTo>
                  <a:pt x="0" y="8890"/>
                </a:lnTo>
                <a:lnTo>
                  <a:pt x="661670" y="8890"/>
                </a:lnTo>
                <a:lnTo>
                  <a:pt x="661670" y="7620"/>
                </a:lnTo>
                <a:lnTo>
                  <a:pt x="661670" y="6350"/>
                </a:lnTo>
                <a:close/>
              </a:path>
              <a:path w="661670" h="8889">
                <a:moveTo>
                  <a:pt x="661670" y="0"/>
                </a:moveTo>
                <a:lnTo>
                  <a:pt x="26670" y="0"/>
                </a:lnTo>
                <a:lnTo>
                  <a:pt x="26670" y="1270"/>
                </a:lnTo>
                <a:lnTo>
                  <a:pt x="24130" y="1270"/>
                </a:lnTo>
                <a:lnTo>
                  <a:pt x="24130" y="2540"/>
                </a:lnTo>
                <a:lnTo>
                  <a:pt x="17780" y="2540"/>
                </a:lnTo>
                <a:lnTo>
                  <a:pt x="17780" y="3810"/>
                </a:lnTo>
                <a:lnTo>
                  <a:pt x="13970" y="3810"/>
                </a:lnTo>
                <a:lnTo>
                  <a:pt x="13970" y="5080"/>
                </a:lnTo>
                <a:lnTo>
                  <a:pt x="661670" y="5080"/>
                </a:lnTo>
                <a:lnTo>
                  <a:pt x="661670" y="3810"/>
                </a:lnTo>
                <a:lnTo>
                  <a:pt x="661670" y="2540"/>
                </a:lnTo>
                <a:lnTo>
                  <a:pt x="661670" y="1270"/>
                </a:lnTo>
                <a:lnTo>
                  <a:pt x="661670" y="0"/>
                </a:lnTo>
                <a:close/>
              </a:path>
            </a:pathLst>
          </a:custGeom>
          <a:solidFill>
            <a:srgbClr val="009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314959"/>
            <a:ext cx="2294890" cy="5080"/>
          </a:xfrm>
          <a:custGeom>
            <a:avLst/>
            <a:gdLst/>
            <a:ahLst/>
            <a:cxnLst/>
            <a:rect l="l" t="t" r="r" b="b"/>
            <a:pathLst>
              <a:path w="2294890" h="5079">
                <a:moveTo>
                  <a:pt x="2294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2225040" y="5080"/>
                </a:lnTo>
                <a:lnTo>
                  <a:pt x="2225040" y="3810"/>
                </a:lnTo>
                <a:lnTo>
                  <a:pt x="2247900" y="3810"/>
                </a:lnTo>
                <a:lnTo>
                  <a:pt x="2247900" y="2540"/>
                </a:lnTo>
                <a:lnTo>
                  <a:pt x="2270760" y="2540"/>
                </a:lnTo>
                <a:lnTo>
                  <a:pt x="2270760" y="1270"/>
                </a:lnTo>
                <a:lnTo>
                  <a:pt x="2294890" y="1270"/>
                </a:lnTo>
                <a:lnTo>
                  <a:pt x="229489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12110" y="314972"/>
            <a:ext cx="2265680" cy="5080"/>
          </a:xfrm>
          <a:custGeom>
            <a:avLst/>
            <a:gdLst/>
            <a:ahLst/>
            <a:cxnLst/>
            <a:rect l="l" t="t" r="r" b="b"/>
            <a:pathLst>
              <a:path w="2265679" h="5079">
                <a:moveTo>
                  <a:pt x="2265680" y="3797"/>
                </a:moveTo>
                <a:lnTo>
                  <a:pt x="2260600" y="3797"/>
                </a:lnTo>
                <a:lnTo>
                  <a:pt x="2260600" y="2527"/>
                </a:lnTo>
                <a:lnTo>
                  <a:pt x="2255520" y="2527"/>
                </a:lnTo>
                <a:lnTo>
                  <a:pt x="2255520" y="1257"/>
                </a:lnTo>
                <a:lnTo>
                  <a:pt x="2250440" y="1257"/>
                </a:lnTo>
                <a:lnTo>
                  <a:pt x="2250440" y="0"/>
                </a:lnTo>
                <a:lnTo>
                  <a:pt x="0" y="0"/>
                </a:lnTo>
                <a:lnTo>
                  <a:pt x="0" y="1257"/>
                </a:lnTo>
                <a:lnTo>
                  <a:pt x="19050" y="1257"/>
                </a:lnTo>
                <a:lnTo>
                  <a:pt x="19050" y="2527"/>
                </a:lnTo>
                <a:lnTo>
                  <a:pt x="39370" y="2527"/>
                </a:lnTo>
                <a:lnTo>
                  <a:pt x="39370" y="3797"/>
                </a:lnTo>
                <a:lnTo>
                  <a:pt x="58420" y="3797"/>
                </a:lnTo>
                <a:lnTo>
                  <a:pt x="58407" y="5080"/>
                </a:lnTo>
                <a:lnTo>
                  <a:pt x="2265680" y="5080"/>
                </a:lnTo>
                <a:lnTo>
                  <a:pt x="2265680" y="3797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311149"/>
            <a:ext cx="2353310" cy="3810"/>
          </a:xfrm>
          <a:custGeom>
            <a:avLst/>
            <a:gdLst/>
            <a:ahLst/>
            <a:cxnLst/>
            <a:rect l="l" t="t" r="r" b="b"/>
            <a:pathLst>
              <a:path w="2353310" h="3810">
                <a:moveTo>
                  <a:pt x="235331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2317750" y="2540"/>
                </a:lnTo>
                <a:lnTo>
                  <a:pt x="2317750" y="3810"/>
                </a:lnTo>
                <a:lnTo>
                  <a:pt x="2340610" y="3810"/>
                </a:lnTo>
                <a:lnTo>
                  <a:pt x="2340610" y="2540"/>
                </a:lnTo>
                <a:lnTo>
                  <a:pt x="2340610" y="1270"/>
                </a:lnTo>
                <a:lnTo>
                  <a:pt x="2353310" y="1270"/>
                </a:lnTo>
                <a:lnTo>
                  <a:pt x="235331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53690" y="311149"/>
            <a:ext cx="2303780" cy="4445"/>
          </a:xfrm>
          <a:custGeom>
            <a:avLst/>
            <a:gdLst/>
            <a:ahLst/>
            <a:cxnLst/>
            <a:rect l="l" t="t" r="r" b="b"/>
            <a:pathLst>
              <a:path w="2303779" h="4445">
                <a:moveTo>
                  <a:pt x="2298700" y="1270"/>
                </a:moveTo>
                <a:lnTo>
                  <a:pt x="2293607" y="1270"/>
                </a:lnTo>
                <a:lnTo>
                  <a:pt x="2293607" y="0"/>
                </a:ln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2540"/>
                </a:lnTo>
                <a:lnTo>
                  <a:pt x="19050" y="3810"/>
                </a:lnTo>
                <a:lnTo>
                  <a:pt x="38100" y="3810"/>
                </a:lnTo>
                <a:lnTo>
                  <a:pt x="38100" y="2540"/>
                </a:lnTo>
                <a:lnTo>
                  <a:pt x="2298700" y="2540"/>
                </a:lnTo>
                <a:lnTo>
                  <a:pt x="2298700" y="1270"/>
                </a:lnTo>
                <a:close/>
              </a:path>
              <a:path w="2303779" h="4445">
                <a:moveTo>
                  <a:pt x="2303780" y="2552"/>
                </a:moveTo>
                <a:lnTo>
                  <a:pt x="2298700" y="2552"/>
                </a:lnTo>
                <a:lnTo>
                  <a:pt x="2298700" y="3822"/>
                </a:lnTo>
                <a:lnTo>
                  <a:pt x="2303780" y="3822"/>
                </a:lnTo>
                <a:lnTo>
                  <a:pt x="2303780" y="2552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51850" y="311149"/>
            <a:ext cx="692150" cy="8890"/>
          </a:xfrm>
          <a:custGeom>
            <a:avLst/>
            <a:gdLst/>
            <a:ahLst/>
            <a:cxnLst/>
            <a:rect l="l" t="t" r="r" b="b"/>
            <a:pathLst>
              <a:path w="692150" h="8889">
                <a:moveTo>
                  <a:pt x="692150" y="3810"/>
                </a:moveTo>
                <a:lnTo>
                  <a:pt x="21590" y="3810"/>
                </a:lnTo>
                <a:lnTo>
                  <a:pt x="21590" y="2552"/>
                </a:lnTo>
                <a:lnTo>
                  <a:pt x="17780" y="2552"/>
                </a:lnTo>
                <a:lnTo>
                  <a:pt x="17780" y="3810"/>
                </a:lnTo>
                <a:lnTo>
                  <a:pt x="12700" y="3810"/>
                </a:lnTo>
                <a:lnTo>
                  <a:pt x="12700" y="5080"/>
                </a:lnTo>
                <a:lnTo>
                  <a:pt x="8890" y="5080"/>
                </a:lnTo>
                <a:lnTo>
                  <a:pt x="889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692150" y="8890"/>
                </a:lnTo>
                <a:lnTo>
                  <a:pt x="692150" y="7620"/>
                </a:lnTo>
                <a:lnTo>
                  <a:pt x="692150" y="6350"/>
                </a:lnTo>
                <a:lnTo>
                  <a:pt x="692150" y="5080"/>
                </a:lnTo>
                <a:lnTo>
                  <a:pt x="692150" y="3810"/>
                </a:lnTo>
                <a:close/>
              </a:path>
              <a:path w="692150" h="8889">
                <a:moveTo>
                  <a:pt x="692150" y="0"/>
                </a:moveTo>
                <a:lnTo>
                  <a:pt x="26670" y="0"/>
                </a:lnTo>
                <a:lnTo>
                  <a:pt x="26670" y="1270"/>
                </a:lnTo>
                <a:lnTo>
                  <a:pt x="21590" y="1270"/>
                </a:lnTo>
                <a:lnTo>
                  <a:pt x="21590" y="2540"/>
                </a:lnTo>
                <a:lnTo>
                  <a:pt x="692150" y="2540"/>
                </a:lnTo>
                <a:lnTo>
                  <a:pt x="692150" y="1270"/>
                </a:lnTo>
                <a:lnTo>
                  <a:pt x="692150" y="0"/>
                </a:lnTo>
                <a:close/>
              </a:path>
            </a:pathLst>
          </a:custGeom>
          <a:solidFill>
            <a:srgbClr val="009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320052"/>
            <a:ext cx="2225040" cy="8890"/>
          </a:xfrm>
          <a:custGeom>
            <a:avLst/>
            <a:gdLst/>
            <a:ahLst/>
            <a:cxnLst/>
            <a:rect l="l" t="t" r="r" b="b"/>
            <a:pathLst>
              <a:path w="2225040" h="8889">
                <a:moveTo>
                  <a:pt x="2061210" y="7620"/>
                </a:moveTo>
                <a:lnTo>
                  <a:pt x="0" y="7620"/>
                </a:lnTo>
                <a:lnTo>
                  <a:pt x="0" y="8877"/>
                </a:lnTo>
                <a:lnTo>
                  <a:pt x="2061197" y="8877"/>
                </a:lnTo>
                <a:lnTo>
                  <a:pt x="2061210" y="7620"/>
                </a:lnTo>
                <a:close/>
              </a:path>
              <a:path w="2225040" h="8889">
                <a:moveTo>
                  <a:pt x="217805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2085340" y="6337"/>
                </a:lnTo>
                <a:lnTo>
                  <a:pt x="2085340" y="7607"/>
                </a:lnTo>
                <a:lnTo>
                  <a:pt x="2108200" y="7607"/>
                </a:lnTo>
                <a:lnTo>
                  <a:pt x="2108200" y="6337"/>
                </a:lnTo>
                <a:lnTo>
                  <a:pt x="2108200" y="5067"/>
                </a:lnTo>
                <a:lnTo>
                  <a:pt x="2131060" y="5067"/>
                </a:lnTo>
                <a:lnTo>
                  <a:pt x="2131060" y="3797"/>
                </a:lnTo>
                <a:lnTo>
                  <a:pt x="2155190" y="3797"/>
                </a:lnTo>
                <a:lnTo>
                  <a:pt x="2155190" y="2527"/>
                </a:lnTo>
                <a:lnTo>
                  <a:pt x="2178050" y="2527"/>
                </a:lnTo>
                <a:lnTo>
                  <a:pt x="2178050" y="1257"/>
                </a:lnTo>
                <a:close/>
              </a:path>
              <a:path w="2225040" h="8889">
                <a:moveTo>
                  <a:pt x="2225040" y="0"/>
                </a:moveTo>
                <a:lnTo>
                  <a:pt x="2200910" y="0"/>
                </a:lnTo>
                <a:lnTo>
                  <a:pt x="2200910" y="1270"/>
                </a:lnTo>
                <a:lnTo>
                  <a:pt x="2225040" y="1270"/>
                </a:lnTo>
                <a:lnTo>
                  <a:pt x="2225040" y="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20100" y="320052"/>
            <a:ext cx="723900" cy="8890"/>
          </a:xfrm>
          <a:custGeom>
            <a:avLst/>
            <a:gdLst/>
            <a:ahLst/>
            <a:cxnLst/>
            <a:rect l="l" t="t" r="r" b="b"/>
            <a:pathLst>
              <a:path w="723900" h="8889">
                <a:moveTo>
                  <a:pt x="723900" y="7620"/>
                </a:moveTo>
                <a:lnTo>
                  <a:pt x="8890" y="7620"/>
                </a:lnTo>
                <a:lnTo>
                  <a:pt x="889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77"/>
                </a:lnTo>
                <a:lnTo>
                  <a:pt x="723900" y="8877"/>
                </a:lnTo>
                <a:lnTo>
                  <a:pt x="723900" y="7620"/>
                </a:lnTo>
                <a:close/>
              </a:path>
              <a:path w="723900" h="8889">
                <a:moveTo>
                  <a:pt x="723900" y="1257"/>
                </a:moveTo>
                <a:lnTo>
                  <a:pt x="31750" y="1257"/>
                </a:lnTo>
                <a:lnTo>
                  <a:pt x="31750" y="0"/>
                </a:lnTo>
                <a:lnTo>
                  <a:pt x="26670" y="0"/>
                </a:lnTo>
                <a:lnTo>
                  <a:pt x="26670" y="1257"/>
                </a:lnTo>
                <a:lnTo>
                  <a:pt x="22860" y="1257"/>
                </a:lnTo>
                <a:lnTo>
                  <a:pt x="22860" y="2527"/>
                </a:lnTo>
                <a:lnTo>
                  <a:pt x="17780" y="2527"/>
                </a:lnTo>
                <a:lnTo>
                  <a:pt x="17780" y="3797"/>
                </a:lnTo>
                <a:lnTo>
                  <a:pt x="12700" y="3797"/>
                </a:lnTo>
                <a:lnTo>
                  <a:pt x="12700" y="5067"/>
                </a:lnTo>
                <a:lnTo>
                  <a:pt x="8890" y="5067"/>
                </a:lnTo>
                <a:lnTo>
                  <a:pt x="8890" y="6337"/>
                </a:lnTo>
                <a:lnTo>
                  <a:pt x="723900" y="6337"/>
                </a:lnTo>
                <a:lnTo>
                  <a:pt x="723900" y="5067"/>
                </a:lnTo>
                <a:lnTo>
                  <a:pt x="723900" y="3797"/>
                </a:lnTo>
                <a:lnTo>
                  <a:pt x="723900" y="2527"/>
                </a:lnTo>
                <a:lnTo>
                  <a:pt x="723900" y="1257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70530" y="320052"/>
            <a:ext cx="2244090" cy="8890"/>
          </a:xfrm>
          <a:custGeom>
            <a:avLst/>
            <a:gdLst/>
            <a:ahLst/>
            <a:cxnLst/>
            <a:rect l="l" t="t" r="r" b="b"/>
            <a:pathLst>
              <a:path w="2244090" h="8889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  <a:path w="2244090" h="8889">
                <a:moveTo>
                  <a:pt x="2233917" y="5067"/>
                </a:moveTo>
                <a:lnTo>
                  <a:pt x="2228850" y="5067"/>
                </a:lnTo>
                <a:lnTo>
                  <a:pt x="2228850" y="3797"/>
                </a:lnTo>
                <a:lnTo>
                  <a:pt x="2223770" y="3797"/>
                </a:lnTo>
                <a:lnTo>
                  <a:pt x="2223770" y="2527"/>
                </a:lnTo>
                <a:lnTo>
                  <a:pt x="2218690" y="2527"/>
                </a:lnTo>
                <a:lnTo>
                  <a:pt x="2218690" y="1270"/>
                </a:lnTo>
                <a:lnTo>
                  <a:pt x="2213610" y="1270"/>
                </a:lnTo>
                <a:lnTo>
                  <a:pt x="2213610" y="0"/>
                </a:lnTo>
                <a:lnTo>
                  <a:pt x="2207260" y="0"/>
                </a:lnTo>
                <a:lnTo>
                  <a:pt x="2207260" y="1270"/>
                </a:lnTo>
                <a:lnTo>
                  <a:pt x="39370" y="1270"/>
                </a:lnTo>
                <a:lnTo>
                  <a:pt x="39370" y="2527"/>
                </a:lnTo>
                <a:lnTo>
                  <a:pt x="58420" y="2527"/>
                </a:lnTo>
                <a:lnTo>
                  <a:pt x="58420" y="3797"/>
                </a:lnTo>
                <a:lnTo>
                  <a:pt x="78740" y="3797"/>
                </a:lnTo>
                <a:lnTo>
                  <a:pt x="78740" y="5067"/>
                </a:lnTo>
                <a:lnTo>
                  <a:pt x="97790" y="5067"/>
                </a:lnTo>
                <a:lnTo>
                  <a:pt x="97790" y="6337"/>
                </a:lnTo>
                <a:lnTo>
                  <a:pt x="97790" y="7607"/>
                </a:lnTo>
                <a:lnTo>
                  <a:pt x="116840" y="7607"/>
                </a:lnTo>
                <a:lnTo>
                  <a:pt x="116840" y="6337"/>
                </a:lnTo>
                <a:lnTo>
                  <a:pt x="2233917" y="6337"/>
                </a:lnTo>
                <a:lnTo>
                  <a:pt x="2233917" y="5067"/>
                </a:lnTo>
                <a:close/>
              </a:path>
              <a:path w="2244090" h="8889">
                <a:moveTo>
                  <a:pt x="2244090" y="7620"/>
                </a:moveTo>
                <a:lnTo>
                  <a:pt x="2239010" y="7620"/>
                </a:lnTo>
                <a:lnTo>
                  <a:pt x="2239010" y="6350"/>
                </a:lnTo>
                <a:lnTo>
                  <a:pt x="2233917" y="6350"/>
                </a:lnTo>
                <a:lnTo>
                  <a:pt x="2233917" y="7620"/>
                </a:lnTo>
                <a:lnTo>
                  <a:pt x="137160" y="7620"/>
                </a:lnTo>
                <a:lnTo>
                  <a:pt x="137160" y="8877"/>
                </a:lnTo>
                <a:lnTo>
                  <a:pt x="2244090" y="8877"/>
                </a:lnTo>
                <a:lnTo>
                  <a:pt x="2244090" y="7620"/>
                </a:lnTo>
                <a:close/>
              </a:path>
            </a:pathLst>
          </a:custGeom>
          <a:solidFill>
            <a:srgbClr val="009B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328929"/>
            <a:ext cx="2038350" cy="10160"/>
          </a:xfrm>
          <a:custGeom>
            <a:avLst/>
            <a:gdLst/>
            <a:ahLst/>
            <a:cxnLst/>
            <a:rect l="l" t="t" r="r" b="b"/>
            <a:pathLst>
              <a:path w="2038350" h="10160">
                <a:moveTo>
                  <a:pt x="1920240" y="7620"/>
                </a:moveTo>
                <a:lnTo>
                  <a:pt x="0" y="7620"/>
                </a:lnTo>
                <a:lnTo>
                  <a:pt x="0" y="8890"/>
                </a:lnTo>
                <a:lnTo>
                  <a:pt x="0" y="10160"/>
                </a:lnTo>
                <a:lnTo>
                  <a:pt x="1911350" y="10160"/>
                </a:lnTo>
                <a:lnTo>
                  <a:pt x="1911350" y="8890"/>
                </a:lnTo>
                <a:lnTo>
                  <a:pt x="1920240" y="8890"/>
                </a:lnTo>
                <a:lnTo>
                  <a:pt x="1920240" y="7620"/>
                </a:lnTo>
                <a:close/>
              </a:path>
              <a:path w="2038350" h="10160">
                <a:moveTo>
                  <a:pt x="1934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1934210" y="6350"/>
                </a:lnTo>
                <a:lnTo>
                  <a:pt x="1934210" y="5080"/>
                </a:lnTo>
                <a:close/>
              </a:path>
              <a:path w="2038350" h="10160">
                <a:moveTo>
                  <a:pt x="203835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968500" y="3810"/>
                </a:lnTo>
                <a:lnTo>
                  <a:pt x="1968500" y="5080"/>
                </a:lnTo>
                <a:lnTo>
                  <a:pt x="1991360" y="5080"/>
                </a:lnTo>
                <a:lnTo>
                  <a:pt x="1991360" y="3810"/>
                </a:lnTo>
                <a:lnTo>
                  <a:pt x="1991360" y="2540"/>
                </a:lnTo>
                <a:lnTo>
                  <a:pt x="2015490" y="2540"/>
                </a:lnTo>
                <a:lnTo>
                  <a:pt x="2015490" y="1270"/>
                </a:lnTo>
                <a:lnTo>
                  <a:pt x="2038350" y="1270"/>
                </a:lnTo>
                <a:lnTo>
                  <a:pt x="203835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26740" y="328929"/>
            <a:ext cx="2128520" cy="10795"/>
          </a:xfrm>
          <a:custGeom>
            <a:avLst/>
            <a:gdLst/>
            <a:ahLst/>
            <a:cxnLst/>
            <a:rect l="l" t="t" r="r" b="b"/>
            <a:pathLst>
              <a:path w="2128520" h="10795">
                <a:moveTo>
                  <a:pt x="2103120" y="2540"/>
                </a:moveTo>
                <a:lnTo>
                  <a:pt x="2098040" y="2540"/>
                </a:lnTo>
                <a:lnTo>
                  <a:pt x="2098040" y="1270"/>
                </a:lnTo>
                <a:lnTo>
                  <a:pt x="2092960" y="1270"/>
                </a:lnTo>
                <a:lnTo>
                  <a:pt x="2092960" y="0"/>
                </a:ln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2540"/>
                </a:lnTo>
                <a:lnTo>
                  <a:pt x="39370" y="2540"/>
                </a:lnTo>
                <a:lnTo>
                  <a:pt x="39370" y="3810"/>
                </a:lnTo>
                <a:lnTo>
                  <a:pt x="39370" y="5080"/>
                </a:lnTo>
                <a:lnTo>
                  <a:pt x="58420" y="5080"/>
                </a:lnTo>
                <a:lnTo>
                  <a:pt x="58420" y="3810"/>
                </a:lnTo>
                <a:lnTo>
                  <a:pt x="2103120" y="3810"/>
                </a:lnTo>
                <a:lnTo>
                  <a:pt x="2103120" y="2540"/>
                </a:lnTo>
                <a:close/>
              </a:path>
              <a:path w="2128520" h="10795">
                <a:moveTo>
                  <a:pt x="2128520" y="8890"/>
                </a:moveTo>
                <a:lnTo>
                  <a:pt x="2123440" y="8890"/>
                </a:lnTo>
                <a:lnTo>
                  <a:pt x="2123440" y="7620"/>
                </a:lnTo>
                <a:lnTo>
                  <a:pt x="2118360" y="7620"/>
                </a:lnTo>
                <a:lnTo>
                  <a:pt x="2118360" y="6350"/>
                </a:lnTo>
                <a:lnTo>
                  <a:pt x="2113280" y="6350"/>
                </a:lnTo>
                <a:lnTo>
                  <a:pt x="2113280" y="5092"/>
                </a:lnTo>
                <a:lnTo>
                  <a:pt x="2108200" y="5092"/>
                </a:lnTo>
                <a:lnTo>
                  <a:pt x="2108200" y="3822"/>
                </a:lnTo>
                <a:lnTo>
                  <a:pt x="2103120" y="3822"/>
                </a:lnTo>
                <a:lnTo>
                  <a:pt x="2103120" y="5092"/>
                </a:lnTo>
                <a:lnTo>
                  <a:pt x="78740" y="5092"/>
                </a:lnTo>
                <a:lnTo>
                  <a:pt x="78740" y="6350"/>
                </a:lnTo>
                <a:lnTo>
                  <a:pt x="97790" y="6350"/>
                </a:lnTo>
                <a:lnTo>
                  <a:pt x="97790" y="7620"/>
                </a:lnTo>
                <a:lnTo>
                  <a:pt x="116840" y="7620"/>
                </a:lnTo>
                <a:lnTo>
                  <a:pt x="116840" y="8890"/>
                </a:lnTo>
                <a:lnTo>
                  <a:pt x="137160" y="8890"/>
                </a:lnTo>
                <a:lnTo>
                  <a:pt x="137147" y="10172"/>
                </a:lnTo>
                <a:lnTo>
                  <a:pt x="2128520" y="10172"/>
                </a:lnTo>
                <a:lnTo>
                  <a:pt x="2128520" y="889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84540" y="328929"/>
            <a:ext cx="759460" cy="10795"/>
          </a:xfrm>
          <a:custGeom>
            <a:avLst/>
            <a:gdLst/>
            <a:ahLst/>
            <a:cxnLst/>
            <a:rect l="l" t="t" r="r" b="b"/>
            <a:pathLst>
              <a:path w="759459" h="10795">
                <a:moveTo>
                  <a:pt x="759460" y="5092"/>
                </a:moveTo>
                <a:lnTo>
                  <a:pt x="21590" y="5092"/>
                </a:lnTo>
                <a:lnTo>
                  <a:pt x="21590" y="3822"/>
                </a:lnTo>
                <a:lnTo>
                  <a:pt x="17780" y="3822"/>
                </a:lnTo>
                <a:lnTo>
                  <a:pt x="17780" y="5092"/>
                </a:lnTo>
                <a:lnTo>
                  <a:pt x="12700" y="5092"/>
                </a:lnTo>
                <a:lnTo>
                  <a:pt x="12700" y="6350"/>
                </a:lnTo>
                <a:lnTo>
                  <a:pt x="8890" y="6350"/>
                </a:lnTo>
                <a:lnTo>
                  <a:pt x="8890" y="7620"/>
                </a:lnTo>
                <a:lnTo>
                  <a:pt x="3810" y="7620"/>
                </a:lnTo>
                <a:lnTo>
                  <a:pt x="3810" y="8890"/>
                </a:lnTo>
                <a:lnTo>
                  <a:pt x="0" y="8890"/>
                </a:lnTo>
                <a:lnTo>
                  <a:pt x="0" y="10172"/>
                </a:lnTo>
                <a:lnTo>
                  <a:pt x="750570" y="10172"/>
                </a:lnTo>
                <a:lnTo>
                  <a:pt x="750570" y="8890"/>
                </a:lnTo>
                <a:lnTo>
                  <a:pt x="754380" y="8890"/>
                </a:lnTo>
                <a:lnTo>
                  <a:pt x="754380" y="7620"/>
                </a:lnTo>
                <a:lnTo>
                  <a:pt x="758190" y="7620"/>
                </a:lnTo>
                <a:lnTo>
                  <a:pt x="758190" y="6350"/>
                </a:lnTo>
                <a:lnTo>
                  <a:pt x="759460" y="6350"/>
                </a:lnTo>
                <a:lnTo>
                  <a:pt x="759460" y="5092"/>
                </a:lnTo>
                <a:close/>
              </a:path>
              <a:path w="759459" h="10795">
                <a:moveTo>
                  <a:pt x="759460" y="0"/>
                </a:moveTo>
                <a:lnTo>
                  <a:pt x="30480" y="0"/>
                </a:lnTo>
                <a:lnTo>
                  <a:pt x="30480" y="1270"/>
                </a:lnTo>
                <a:lnTo>
                  <a:pt x="26670" y="1270"/>
                </a:lnTo>
                <a:lnTo>
                  <a:pt x="26670" y="2540"/>
                </a:lnTo>
                <a:lnTo>
                  <a:pt x="21590" y="2540"/>
                </a:lnTo>
                <a:lnTo>
                  <a:pt x="21590" y="3810"/>
                </a:lnTo>
                <a:lnTo>
                  <a:pt x="759460" y="3810"/>
                </a:lnTo>
                <a:lnTo>
                  <a:pt x="759460" y="2540"/>
                </a:lnTo>
                <a:lnTo>
                  <a:pt x="759460" y="1270"/>
                </a:lnTo>
                <a:lnTo>
                  <a:pt x="759460" y="0"/>
                </a:lnTo>
                <a:close/>
              </a:path>
            </a:pathLst>
          </a:custGeom>
          <a:solidFill>
            <a:srgbClr val="009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339102"/>
            <a:ext cx="1911350" cy="8890"/>
          </a:xfrm>
          <a:custGeom>
            <a:avLst/>
            <a:gdLst/>
            <a:ahLst/>
            <a:cxnLst/>
            <a:rect l="l" t="t" r="r" b="b"/>
            <a:pathLst>
              <a:path w="1911350" h="8889">
                <a:moveTo>
                  <a:pt x="1850390" y="7620"/>
                </a:moveTo>
                <a:lnTo>
                  <a:pt x="0" y="7620"/>
                </a:lnTo>
                <a:lnTo>
                  <a:pt x="0" y="8877"/>
                </a:lnTo>
                <a:lnTo>
                  <a:pt x="1850390" y="8877"/>
                </a:lnTo>
                <a:lnTo>
                  <a:pt x="1850390" y="7620"/>
                </a:lnTo>
                <a:close/>
              </a:path>
              <a:path w="1911350" h="8889">
                <a:moveTo>
                  <a:pt x="1894840" y="1257"/>
                </a:moveTo>
                <a:lnTo>
                  <a:pt x="0" y="1257"/>
                </a:lnTo>
                <a:lnTo>
                  <a:pt x="0" y="2527"/>
                </a:lnTo>
                <a:lnTo>
                  <a:pt x="0" y="3797"/>
                </a:lnTo>
                <a:lnTo>
                  <a:pt x="0" y="5067"/>
                </a:lnTo>
                <a:lnTo>
                  <a:pt x="0" y="6337"/>
                </a:lnTo>
                <a:lnTo>
                  <a:pt x="1859280" y="6337"/>
                </a:lnTo>
                <a:lnTo>
                  <a:pt x="1859280" y="7607"/>
                </a:lnTo>
                <a:lnTo>
                  <a:pt x="1868170" y="7607"/>
                </a:lnTo>
                <a:lnTo>
                  <a:pt x="1868170" y="6337"/>
                </a:lnTo>
                <a:lnTo>
                  <a:pt x="1868170" y="5067"/>
                </a:lnTo>
                <a:lnTo>
                  <a:pt x="1877060" y="5067"/>
                </a:lnTo>
                <a:lnTo>
                  <a:pt x="1877060" y="3797"/>
                </a:lnTo>
                <a:lnTo>
                  <a:pt x="1885950" y="3797"/>
                </a:lnTo>
                <a:lnTo>
                  <a:pt x="1885950" y="2527"/>
                </a:lnTo>
                <a:lnTo>
                  <a:pt x="1894840" y="2527"/>
                </a:lnTo>
                <a:lnTo>
                  <a:pt x="1894840" y="1257"/>
                </a:lnTo>
                <a:close/>
              </a:path>
              <a:path w="1911350" h="8889">
                <a:moveTo>
                  <a:pt x="1911350" y="0"/>
                </a:moveTo>
                <a:lnTo>
                  <a:pt x="1902460" y="0"/>
                </a:lnTo>
                <a:lnTo>
                  <a:pt x="1902460" y="1270"/>
                </a:lnTo>
                <a:lnTo>
                  <a:pt x="1911350" y="1270"/>
                </a:lnTo>
                <a:lnTo>
                  <a:pt x="191135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63900" y="339102"/>
            <a:ext cx="2030730" cy="8890"/>
          </a:xfrm>
          <a:custGeom>
            <a:avLst/>
            <a:gdLst/>
            <a:ahLst/>
            <a:cxnLst/>
            <a:rect l="l" t="t" r="r" b="b"/>
            <a:pathLst>
              <a:path w="2030729" h="8889">
                <a:moveTo>
                  <a:pt x="19050" y="0"/>
                </a:moveTo>
                <a:lnTo>
                  <a:pt x="0" y="0"/>
                </a:lnTo>
                <a:lnTo>
                  <a:pt x="0" y="1270"/>
                </a:lnTo>
                <a:lnTo>
                  <a:pt x="19050" y="1270"/>
                </a:lnTo>
                <a:lnTo>
                  <a:pt x="19050" y="0"/>
                </a:lnTo>
                <a:close/>
              </a:path>
              <a:path w="2030729" h="8889">
                <a:moveTo>
                  <a:pt x="2018030" y="5067"/>
                </a:moveTo>
                <a:lnTo>
                  <a:pt x="2014220" y="5067"/>
                </a:lnTo>
                <a:lnTo>
                  <a:pt x="2014220" y="3797"/>
                </a:lnTo>
                <a:lnTo>
                  <a:pt x="2006600" y="3797"/>
                </a:lnTo>
                <a:lnTo>
                  <a:pt x="2006600" y="2527"/>
                </a:lnTo>
                <a:lnTo>
                  <a:pt x="2001520" y="2527"/>
                </a:lnTo>
                <a:lnTo>
                  <a:pt x="2001520" y="1270"/>
                </a:lnTo>
                <a:lnTo>
                  <a:pt x="1996440" y="1270"/>
                </a:lnTo>
                <a:lnTo>
                  <a:pt x="1996440" y="0"/>
                </a:lnTo>
                <a:lnTo>
                  <a:pt x="1991360" y="0"/>
                </a:lnTo>
                <a:lnTo>
                  <a:pt x="1991360" y="1270"/>
                </a:lnTo>
                <a:lnTo>
                  <a:pt x="39370" y="1270"/>
                </a:lnTo>
                <a:lnTo>
                  <a:pt x="39370" y="2527"/>
                </a:lnTo>
                <a:lnTo>
                  <a:pt x="58420" y="2527"/>
                </a:lnTo>
                <a:lnTo>
                  <a:pt x="58420" y="3797"/>
                </a:lnTo>
                <a:lnTo>
                  <a:pt x="77470" y="3797"/>
                </a:lnTo>
                <a:lnTo>
                  <a:pt x="77470" y="5067"/>
                </a:lnTo>
                <a:lnTo>
                  <a:pt x="97790" y="5067"/>
                </a:lnTo>
                <a:lnTo>
                  <a:pt x="97790" y="6337"/>
                </a:lnTo>
                <a:lnTo>
                  <a:pt x="97790" y="7607"/>
                </a:lnTo>
                <a:lnTo>
                  <a:pt x="107950" y="7607"/>
                </a:lnTo>
                <a:lnTo>
                  <a:pt x="107950" y="6337"/>
                </a:lnTo>
                <a:lnTo>
                  <a:pt x="2018030" y="6337"/>
                </a:lnTo>
                <a:lnTo>
                  <a:pt x="2018030" y="5067"/>
                </a:lnTo>
                <a:close/>
              </a:path>
              <a:path w="2030729" h="8889">
                <a:moveTo>
                  <a:pt x="2030730" y="7620"/>
                </a:moveTo>
                <a:lnTo>
                  <a:pt x="2024380" y="7620"/>
                </a:lnTo>
                <a:lnTo>
                  <a:pt x="2024380" y="6350"/>
                </a:lnTo>
                <a:lnTo>
                  <a:pt x="2018030" y="6350"/>
                </a:lnTo>
                <a:lnTo>
                  <a:pt x="2018030" y="7620"/>
                </a:lnTo>
                <a:lnTo>
                  <a:pt x="124460" y="7620"/>
                </a:lnTo>
                <a:lnTo>
                  <a:pt x="124460" y="8877"/>
                </a:lnTo>
                <a:lnTo>
                  <a:pt x="2030730" y="8877"/>
                </a:lnTo>
                <a:lnTo>
                  <a:pt x="2030730" y="762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52790" y="339102"/>
            <a:ext cx="782320" cy="8890"/>
          </a:xfrm>
          <a:custGeom>
            <a:avLst/>
            <a:gdLst/>
            <a:ahLst/>
            <a:cxnLst/>
            <a:rect l="l" t="t" r="r" b="b"/>
            <a:pathLst>
              <a:path w="782320" h="8889">
                <a:moveTo>
                  <a:pt x="756920" y="7620"/>
                </a:moveTo>
                <a:lnTo>
                  <a:pt x="8890" y="7620"/>
                </a:lnTo>
                <a:lnTo>
                  <a:pt x="8890" y="6350"/>
                </a:lnTo>
                <a:lnTo>
                  <a:pt x="5080" y="6350"/>
                </a:lnTo>
                <a:lnTo>
                  <a:pt x="5080" y="7620"/>
                </a:lnTo>
                <a:lnTo>
                  <a:pt x="0" y="7620"/>
                </a:lnTo>
                <a:lnTo>
                  <a:pt x="0" y="8877"/>
                </a:lnTo>
                <a:lnTo>
                  <a:pt x="756920" y="8877"/>
                </a:lnTo>
                <a:lnTo>
                  <a:pt x="756920" y="7620"/>
                </a:lnTo>
                <a:close/>
              </a:path>
              <a:path w="782320" h="8889">
                <a:moveTo>
                  <a:pt x="774700" y="1270"/>
                </a:moveTo>
                <a:lnTo>
                  <a:pt x="31750" y="1270"/>
                </a:lnTo>
                <a:lnTo>
                  <a:pt x="31750" y="0"/>
                </a:lnTo>
                <a:lnTo>
                  <a:pt x="26670" y="0"/>
                </a:lnTo>
                <a:lnTo>
                  <a:pt x="26670" y="1270"/>
                </a:lnTo>
                <a:lnTo>
                  <a:pt x="22860" y="1270"/>
                </a:lnTo>
                <a:lnTo>
                  <a:pt x="22860" y="2527"/>
                </a:lnTo>
                <a:lnTo>
                  <a:pt x="17780" y="2527"/>
                </a:lnTo>
                <a:lnTo>
                  <a:pt x="17780" y="3797"/>
                </a:lnTo>
                <a:lnTo>
                  <a:pt x="13970" y="3797"/>
                </a:lnTo>
                <a:lnTo>
                  <a:pt x="13970" y="5067"/>
                </a:lnTo>
                <a:lnTo>
                  <a:pt x="8890" y="5067"/>
                </a:lnTo>
                <a:lnTo>
                  <a:pt x="8890" y="6337"/>
                </a:lnTo>
                <a:lnTo>
                  <a:pt x="760730" y="6337"/>
                </a:lnTo>
                <a:lnTo>
                  <a:pt x="760730" y="7607"/>
                </a:lnTo>
                <a:lnTo>
                  <a:pt x="764540" y="7607"/>
                </a:lnTo>
                <a:lnTo>
                  <a:pt x="764540" y="6337"/>
                </a:lnTo>
                <a:lnTo>
                  <a:pt x="764540" y="5067"/>
                </a:lnTo>
                <a:lnTo>
                  <a:pt x="768337" y="5067"/>
                </a:lnTo>
                <a:lnTo>
                  <a:pt x="768337" y="3797"/>
                </a:lnTo>
                <a:lnTo>
                  <a:pt x="772160" y="3797"/>
                </a:lnTo>
                <a:lnTo>
                  <a:pt x="772160" y="2527"/>
                </a:lnTo>
                <a:lnTo>
                  <a:pt x="774700" y="2527"/>
                </a:lnTo>
                <a:lnTo>
                  <a:pt x="774700" y="1270"/>
                </a:lnTo>
                <a:close/>
              </a:path>
              <a:path w="782320" h="8889">
                <a:moveTo>
                  <a:pt x="782320" y="0"/>
                </a:moveTo>
                <a:lnTo>
                  <a:pt x="778510" y="0"/>
                </a:lnTo>
                <a:lnTo>
                  <a:pt x="778510" y="1270"/>
                </a:lnTo>
                <a:lnTo>
                  <a:pt x="782320" y="1270"/>
                </a:lnTo>
                <a:lnTo>
                  <a:pt x="782320" y="0"/>
                </a:lnTo>
                <a:close/>
              </a:path>
            </a:pathLst>
          </a:custGeom>
          <a:solidFill>
            <a:srgbClr val="009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347979"/>
            <a:ext cx="1841500" cy="8890"/>
          </a:xfrm>
          <a:custGeom>
            <a:avLst/>
            <a:gdLst/>
            <a:ahLst/>
            <a:cxnLst/>
            <a:rect l="l" t="t" r="r" b="b"/>
            <a:pathLst>
              <a:path w="1841500" h="8889">
                <a:moveTo>
                  <a:pt x="1807210" y="5080"/>
                </a:move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789430" y="8890"/>
                </a:lnTo>
                <a:lnTo>
                  <a:pt x="1789430" y="7620"/>
                </a:lnTo>
                <a:lnTo>
                  <a:pt x="1798320" y="7620"/>
                </a:lnTo>
                <a:lnTo>
                  <a:pt x="1798320" y="6350"/>
                </a:lnTo>
                <a:lnTo>
                  <a:pt x="1807210" y="6350"/>
                </a:lnTo>
                <a:lnTo>
                  <a:pt x="1807210" y="5080"/>
                </a:lnTo>
                <a:close/>
              </a:path>
              <a:path w="1841500" h="8889">
                <a:moveTo>
                  <a:pt x="18415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1816100" y="3810"/>
                </a:lnTo>
                <a:lnTo>
                  <a:pt x="1816100" y="5080"/>
                </a:lnTo>
                <a:lnTo>
                  <a:pt x="1824990" y="5080"/>
                </a:lnTo>
                <a:lnTo>
                  <a:pt x="1824990" y="3810"/>
                </a:lnTo>
                <a:lnTo>
                  <a:pt x="1824990" y="2540"/>
                </a:lnTo>
                <a:lnTo>
                  <a:pt x="1833880" y="2540"/>
                </a:lnTo>
                <a:lnTo>
                  <a:pt x="1833880" y="1270"/>
                </a:lnTo>
                <a:lnTo>
                  <a:pt x="1841500" y="1270"/>
                </a:lnTo>
                <a:lnTo>
                  <a:pt x="184150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01060" y="347979"/>
            <a:ext cx="1938020" cy="8890"/>
          </a:xfrm>
          <a:custGeom>
            <a:avLst/>
            <a:gdLst/>
            <a:ahLst/>
            <a:cxnLst/>
            <a:rect l="l" t="t" r="r" b="b"/>
            <a:pathLst>
              <a:path w="1938020" h="8889">
                <a:moveTo>
                  <a:pt x="1912620" y="2540"/>
                </a:moveTo>
                <a:lnTo>
                  <a:pt x="1906270" y="2540"/>
                </a:lnTo>
                <a:lnTo>
                  <a:pt x="1906270" y="1270"/>
                </a:lnTo>
                <a:lnTo>
                  <a:pt x="1899920" y="1270"/>
                </a:lnTo>
                <a:lnTo>
                  <a:pt x="1899920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810"/>
                </a:lnTo>
                <a:lnTo>
                  <a:pt x="22860" y="5080"/>
                </a:lnTo>
                <a:lnTo>
                  <a:pt x="34290" y="5080"/>
                </a:lnTo>
                <a:lnTo>
                  <a:pt x="34290" y="3810"/>
                </a:lnTo>
                <a:lnTo>
                  <a:pt x="1912620" y="3810"/>
                </a:lnTo>
                <a:lnTo>
                  <a:pt x="1912620" y="2540"/>
                </a:lnTo>
                <a:close/>
              </a:path>
              <a:path w="1938020" h="8889">
                <a:moveTo>
                  <a:pt x="1938020" y="7620"/>
                </a:moveTo>
                <a:lnTo>
                  <a:pt x="1931670" y="7620"/>
                </a:lnTo>
                <a:lnTo>
                  <a:pt x="1931670" y="6350"/>
                </a:lnTo>
                <a:lnTo>
                  <a:pt x="1925320" y="6350"/>
                </a:lnTo>
                <a:lnTo>
                  <a:pt x="1925320" y="5092"/>
                </a:lnTo>
                <a:lnTo>
                  <a:pt x="1918970" y="5092"/>
                </a:lnTo>
                <a:lnTo>
                  <a:pt x="1918970" y="3822"/>
                </a:lnTo>
                <a:lnTo>
                  <a:pt x="1912620" y="3822"/>
                </a:lnTo>
                <a:lnTo>
                  <a:pt x="1912620" y="5092"/>
                </a:lnTo>
                <a:lnTo>
                  <a:pt x="45720" y="5092"/>
                </a:lnTo>
                <a:lnTo>
                  <a:pt x="45720" y="6350"/>
                </a:lnTo>
                <a:lnTo>
                  <a:pt x="58420" y="6350"/>
                </a:lnTo>
                <a:lnTo>
                  <a:pt x="58420" y="7620"/>
                </a:lnTo>
                <a:lnTo>
                  <a:pt x="69850" y="7620"/>
                </a:lnTo>
                <a:lnTo>
                  <a:pt x="69850" y="8890"/>
                </a:lnTo>
                <a:lnTo>
                  <a:pt x="1938020" y="8890"/>
                </a:lnTo>
                <a:lnTo>
                  <a:pt x="1938020" y="762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22310" y="347979"/>
            <a:ext cx="783590" cy="8890"/>
          </a:xfrm>
          <a:custGeom>
            <a:avLst/>
            <a:gdLst/>
            <a:ahLst/>
            <a:cxnLst/>
            <a:rect l="l" t="t" r="r" b="b"/>
            <a:pathLst>
              <a:path w="783590" h="8889">
                <a:moveTo>
                  <a:pt x="769620" y="5092"/>
                </a:moveTo>
                <a:lnTo>
                  <a:pt x="17780" y="5092"/>
                </a:lnTo>
                <a:lnTo>
                  <a:pt x="17780" y="3822"/>
                </a:lnTo>
                <a:lnTo>
                  <a:pt x="12700" y="3822"/>
                </a:lnTo>
                <a:lnTo>
                  <a:pt x="12700" y="5092"/>
                </a:lnTo>
                <a:lnTo>
                  <a:pt x="8890" y="5092"/>
                </a:lnTo>
                <a:lnTo>
                  <a:pt x="889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0" y="7620"/>
                </a:lnTo>
                <a:lnTo>
                  <a:pt x="0" y="8890"/>
                </a:lnTo>
                <a:lnTo>
                  <a:pt x="762000" y="8890"/>
                </a:lnTo>
                <a:lnTo>
                  <a:pt x="762000" y="7620"/>
                </a:lnTo>
                <a:lnTo>
                  <a:pt x="765810" y="7620"/>
                </a:lnTo>
                <a:lnTo>
                  <a:pt x="765810" y="6350"/>
                </a:lnTo>
                <a:lnTo>
                  <a:pt x="769620" y="6350"/>
                </a:lnTo>
                <a:lnTo>
                  <a:pt x="769620" y="5092"/>
                </a:lnTo>
                <a:close/>
              </a:path>
              <a:path w="783590" h="8889">
                <a:moveTo>
                  <a:pt x="783590" y="0"/>
                </a:moveTo>
                <a:lnTo>
                  <a:pt x="26670" y="0"/>
                </a:lnTo>
                <a:lnTo>
                  <a:pt x="26670" y="1270"/>
                </a:lnTo>
                <a:lnTo>
                  <a:pt x="21590" y="1270"/>
                </a:lnTo>
                <a:lnTo>
                  <a:pt x="21590" y="2540"/>
                </a:lnTo>
                <a:lnTo>
                  <a:pt x="17780" y="2540"/>
                </a:lnTo>
                <a:lnTo>
                  <a:pt x="17780" y="3810"/>
                </a:lnTo>
                <a:lnTo>
                  <a:pt x="773417" y="3810"/>
                </a:lnTo>
                <a:lnTo>
                  <a:pt x="773417" y="5080"/>
                </a:lnTo>
                <a:lnTo>
                  <a:pt x="777240" y="5080"/>
                </a:lnTo>
                <a:lnTo>
                  <a:pt x="777240" y="3810"/>
                </a:lnTo>
                <a:lnTo>
                  <a:pt x="777240" y="2540"/>
                </a:lnTo>
                <a:lnTo>
                  <a:pt x="781050" y="2540"/>
                </a:lnTo>
                <a:lnTo>
                  <a:pt x="781050" y="1270"/>
                </a:lnTo>
                <a:lnTo>
                  <a:pt x="783590" y="1270"/>
                </a:lnTo>
                <a:lnTo>
                  <a:pt x="783590" y="0"/>
                </a:lnTo>
                <a:close/>
              </a:path>
            </a:pathLst>
          </a:custGeom>
          <a:solidFill>
            <a:srgbClr val="009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356869"/>
            <a:ext cx="1780539" cy="8890"/>
          </a:xfrm>
          <a:custGeom>
            <a:avLst/>
            <a:gdLst/>
            <a:ahLst/>
            <a:cxnLst/>
            <a:rect l="l" t="t" r="r" b="b"/>
            <a:pathLst>
              <a:path w="1780539" h="8889">
                <a:moveTo>
                  <a:pt x="17805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728470" y="8890"/>
                </a:lnTo>
                <a:lnTo>
                  <a:pt x="1728470" y="7620"/>
                </a:lnTo>
                <a:lnTo>
                  <a:pt x="1737360" y="7620"/>
                </a:lnTo>
                <a:lnTo>
                  <a:pt x="1737360" y="6350"/>
                </a:lnTo>
                <a:lnTo>
                  <a:pt x="1746250" y="6350"/>
                </a:lnTo>
                <a:lnTo>
                  <a:pt x="1746250" y="5080"/>
                </a:lnTo>
                <a:lnTo>
                  <a:pt x="1755140" y="5080"/>
                </a:lnTo>
                <a:lnTo>
                  <a:pt x="1755140" y="3810"/>
                </a:lnTo>
                <a:lnTo>
                  <a:pt x="1764030" y="3810"/>
                </a:lnTo>
                <a:lnTo>
                  <a:pt x="1764030" y="2540"/>
                </a:lnTo>
                <a:lnTo>
                  <a:pt x="1772920" y="2540"/>
                </a:lnTo>
                <a:lnTo>
                  <a:pt x="1772920" y="1270"/>
                </a:lnTo>
                <a:lnTo>
                  <a:pt x="1780540" y="1270"/>
                </a:lnTo>
                <a:lnTo>
                  <a:pt x="1780540" y="0"/>
                </a:lnTo>
                <a:close/>
              </a:path>
            </a:pathLst>
          </a:custGeom>
          <a:solidFill>
            <a:srgbClr val="009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482340" y="356869"/>
            <a:ext cx="1901189" cy="8890"/>
          </a:xfrm>
          <a:custGeom>
            <a:avLst/>
            <a:gdLst/>
            <a:ahLst/>
            <a:cxnLst/>
            <a:rect l="l" t="t" r="r" b="b"/>
            <a:pathLst>
              <a:path w="1901189" h="8889">
                <a:moveTo>
                  <a:pt x="1901190" y="7632"/>
                </a:moveTo>
                <a:lnTo>
                  <a:pt x="1894840" y="7632"/>
                </a:lnTo>
                <a:lnTo>
                  <a:pt x="1894840" y="6350"/>
                </a:lnTo>
                <a:lnTo>
                  <a:pt x="1888490" y="6350"/>
                </a:lnTo>
                <a:lnTo>
                  <a:pt x="1888490" y="5080"/>
                </a:lnTo>
                <a:lnTo>
                  <a:pt x="1882140" y="5080"/>
                </a:lnTo>
                <a:lnTo>
                  <a:pt x="1882140" y="3822"/>
                </a:lnTo>
                <a:lnTo>
                  <a:pt x="1875790" y="3822"/>
                </a:lnTo>
                <a:lnTo>
                  <a:pt x="1875790" y="2540"/>
                </a:lnTo>
                <a:lnTo>
                  <a:pt x="1869440" y="2540"/>
                </a:lnTo>
                <a:lnTo>
                  <a:pt x="1869440" y="1282"/>
                </a:lnTo>
                <a:lnTo>
                  <a:pt x="1863090" y="1282"/>
                </a:lnTo>
                <a:lnTo>
                  <a:pt x="1863090" y="0"/>
                </a:lnTo>
                <a:lnTo>
                  <a:pt x="0" y="0"/>
                </a:lnTo>
                <a:lnTo>
                  <a:pt x="0" y="1282"/>
                </a:lnTo>
                <a:lnTo>
                  <a:pt x="11430" y="1282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822"/>
                </a:lnTo>
                <a:lnTo>
                  <a:pt x="35560" y="3822"/>
                </a:lnTo>
                <a:lnTo>
                  <a:pt x="35560" y="5080"/>
                </a:lnTo>
                <a:lnTo>
                  <a:pt x="46990" y="5080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32"/>
                </a:lnTo>
                <a:lnTo>
                  <a:pt x="69850" y="7632"/>
                </a:lnTo>
                <a:lnTo>
                  <a:pt x="69850" y="8890"/>
                </a:lnTo>
                <a:lnTo>
                  <a:pt x="1901190" y="8890"/>
                </a:lnTo>
                <a:lnTo>
                  <a:pt x="1901190" y="7632"/>
                </a:lnTo>
                <a:close/>
              </a:path>
            </a:pathLst>
          </a:custGeom>
          <a:solidFill>
            <a:srgbClr val="009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90560" y="356869"/>
            <a:ext cx="791210" cy="8890"/>
          </a:xfrm>
          <a:custGeom>
            <a:avLst/>
            <a:gdLst/>
            <a:ahLst/>
            <a:cxnLst/>
            <a:rect l="l" t="t" r="r" b="b"/>
            <a:pathLst>
              <a:path w="791209" h="8889">
                <a:moveTo>
                  <a:pt x="791210" y="0"/>
                </a:moveTo>
                <a:lnTo>
                  <a:pt x="26670" y="0"/>
                </a:lnTo>
                <a:lnTo>
                  <a:pt x="26670" y="1282"/>
                </a:lnTo>
                <a:lnTo>
                  <a:pt x="22860" y="1282"/>
                </a:lnTo>
                <a:lnTo>
                  <a:pt x="22860" y="2540"/>
                </a:lnTo>
                <a:lnTo>
                  <a:pt x="17780" y="2540"/>
                </a:lnTo>
                <a:lnTo>
                  <a:pt x="17780" y="3822"/>
                </a:lnTo>
                <a:lnTo>
                  <a:pt x="13970" y="3822"/>
                </a:lnTo>
                <a:lnTo>
                  <a:pt x="13970" y="5080"/>
                </a:lnTo>
                <a:lnTo>
                  <a:pt x="8890" y="5080"/>
                </a:lnTo>
                <a:lnTo>
                  <a:pt x="8890" y="6350"/>
                </a:lnTo>
                <a:lnTo>
                  <a:pt x="5080" y="6350"/>
                </a:lnTo>
                <a:lnTo>
                  <a:pt x="5080" y="7632"/>
                </a:lnTo>
                <a:lnTo>
                  <a:pt x="0" y="7632"/>
                </a:lnTo>
                <a:lnTo>
                  <a:pt x="0" y="8890"/>
                </a:lnTo>
                <a:lnTo>
                  <a:pt x="769620" y="8890"/>
                </a:lnTo>
                <a:lnTo>
                  <a:pt x="769620" y="7632"/>
                </a:lnTo>
                <a:lnTo>
                  <a:pt x="773430" y="7632"/>
                </a:lnTo>
                <a:lnTo>
                  <a:pt x="773430" y="6350"/>
                </a:lnTo>
                <a:lnTo>
                  <a:pt x="775970" y="6350"/>
                </a:lnTo>
                <a:lnTo>
                  <a:pt x="775970" y="5080"/>
                </a:lnTo>
                <a:lnTo>
                  <a:pt x="779767" y="5080"/>
                </a:lnTo>
                <a:lnTo>
                  <a:pt x="779767" y="3822"/>
                </a:lnTo>
                <a:lnTo>
                  <a:pt x="783590" y="3822"/>
                </a:lnTo>
                <a:lnTo>
                  <a:pt x="783590" y="2540"/>
                </a:lnTo>
                <a:lnTo>
                  <a:pt x="787400" y="2540"/>
                </a:lnTo>
                <a:lnTo>
                  <a:pt x="787400" y="1282"/>
                </a:lnTo>
                <a:lnTo>
                  <a:pt x="791210" y="1282"/>
                </a:lnTo>
                <a:lnTo>
                  <a:pt x="791210" y="0"/>
                </a:lnTo>
                <a:close/>
              </a:path>
            </a:pathLst>
          </a:custGeom>
          <a:solidFill>
            <a:srgbClr val="009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365759"/>
            <a:ext cx="1719580" cy="8890"/>
          </a:xfrm>
          <a:custGeom>
            <a:avLst/>
            <a:gdLst/>
            <a:ahLst/>
            <a:cxnLst/>
            <a:rect l="l" t="t" r="r" b="b"/>
            <a:pathLst>
              <a:path w="1719580" h="8889">
                <a:moveTo>
                  <a:pt x="17195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667497" y="8890"/>
                </a:lnTo>
                <a:lnTo>
                  <a:pt x="1667497" y="7620"/>
                </a:lnTo>
                <a:lnTo>
                  <a:pt x="1676400" y="7620"/>
                </a:lnTo>
                <a:lnTo>
                  <a:pt x="1676400" y="6350"/>
                </a:lnTo>
                <a:lnTo>
                  <a:pt x="1685290" y="6350"/>
                </a:lnTo>
                <a:lnTo>
                  <a:pt x="1685290" y="5080"/>
                </a:lnTo>
                <a:lnTo>
                  <a:pt x="1694180" y="5080"/>
                </a:lnTo>
                <a:lnTo>
                  <a:pt x="1694180" y="3810"/>
                </a:lnTo>
                <a:lnTo>
                  <a:pt x="1703070" y="3810"/>
                </a:lnTo>
                <a:lnTo>
                  <a:pt x="1703070" y="2540"/>
                </a:lnTo>
                <a:lnTo>
                  <a:pt x="1710690" y="2540"/>
                </a:lnTo>
                <a:lnTo>
                  <a:pt x="1710690" y="1270"/>
                </a:lnTo>
                <a:lnTo>
                  <a:pt x="1719580" y="1270"/>
                </a:lnTo>
                <a:lnTo>
                  <a:pt x="1719580" y="0"/>
                </a:lnTo>
                <a:close/>
              </a:path>
            </a:pathLst>
          </a:custGeom>
          <a:solidFill>
            <a:srgbClr val="00A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63620" y="365759"/>
            <a:ext cx="1863089" cy="8890"/>
          </a:xfrm>
          <a:custGeom>
            <a:avLst/>
            <a:gdLst/>
            <a:ahLst/>
            <a:cxnLst/>
            <a:rect l="l" t="t" r="r" b="b"/>
            <a:pathLst>
              <a:path w="1863089" h="8889">
                <a:moveTo>
                  <a:pt x="1831340" y="1282"/>
                </a:moveTo>
                <a:lnTo>
                  <a:pt x="1824990" y="1282"/>
                </a:lnTo>
                <a:lnTo>
                  <a:pt x="1824990" y="0"/>
                </a:lnTo>
                <a:lnTo>
                  <a:pt x="0" y="0"/>
                </a:lnTo>
                <a:lnTo>
                  <a:pt x="0" y="1282"/>
                </a:lnTo>
                <a:lnTo>
                  <a:pt x="12700" y="1282"/>
                </a:lnTo>
                <a:lnTo>
                  <a:pt x="12700" y="2540"/>
                </a:lnTo>
                <a:lnTo>
                  <a:pt x="1831340" y="2540"/>
                </a:lnTo>
                <a:lnTo>
                  <a:pt x="1831340" y="1282"/>
                </a:lnTo>
                <a:close/>
              </a:path>
              <a:path w="1863089" h="8889">
                <a:moveTo>
                  <a:pt x="1863077" y="7632"/>
                </a:moveTo>
                <a:lnTo>
                  <a:pt x="1856740" y="7632"/>
                </a:lnTo>
                <a:lnTo>
                  <a:pt x="1856740" y="6350"/>
                </a:lnTo>
                <a:lnTo>
                  <a:pt x="1850390" y="6350"/>
                </a:lnTo>
                <a:lnTo>
                  <a:pt x="1850390" y="5092"/>
                </a:lnTo>
                <a:lnTo>
                  <a:pt x="1844027" y="5092"/>
                </a:lnTo>
                <a:lnTo>
                  <a:pt x="1844027" y="3810"/>
                </a:lnTo>
                <a:lnTo>
                  <a:pt x="35560" y="3810"/>
                </a:lnTo>
                <a:lnTo>
                  <a:pt x="3556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9690" y="6350"/>
                </a:lnTo>
                <a:lnTo>
                  <a:pt x="59690" y="7632"/>
                </a:lnTo>
                <a:lnTo>
                  <a:pt x="71120" y="7632"/>
                </a:lnTo>
                <a:lnTo>
                  <a:pt x="71120" y="8890"/>
                </a:lnTo>
                <a:lnTo>
                  <a:pt x="1863077" y="8890"/>
                </a:lnTo>
                <a:lnTo>
                  <a:pt x="1863077" y="7632"/>
                </a:lnTo>
                <a:close/>
              </a:path>
            </a:pathLst>
          </a:custGeom>
          <a:solidFill>
            <a:srgbClr val="00A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58810" y="365759"/>
            <a:ext cx="796290" cy="8890"/>
          </a:xfrm>
          <a:custGeom>
            <a:avLst/>
            <a:gdLst/>
            <a:ahLst/>
            <a:cxnLst/>
            <a:rect l="l" t="t" r="r" b="b"/>
            <a:pathLst>
              <a:path w="796290" h="8889">
                <a:moveTo>
                  <a:pt x="796290" y="0"/>
                </a:moveTo>
                <a:lnTo>
                  <a:pt x="26670" y="0"/>
                </a:lnTo>
                <a:lnTo>
                  <a:pt x="26670" y="1282"/>
                </a:lnTo>
                <a:lnTo>
                  <a:pt x="22860" y="1282"/>
                </a:lnTo>
                <a:lnTo>
                  <a:pt x="22860" y="2540"/>
                </a:lnTo>
                <a:lnTo>
                  <a:pt x="17780" y="2540"/>
                </a:lnTo>
                <a:lnTo>
                  <a:pt x="17780" y="3810"/>
                </a:lnTo>
                <a:lnTo>
                  <a:pt x="13970" y="3810"/>
                </a:lnTo>
                <a:lnTo>
                  <a:pt x="13970" y="5092"/>
                </a:lnTo>
                <a:lnTo>
                  <a:pt x="8890" y="5092"/>
                </a:lnTo>
                <a:lnTo>
                  <a:pt x="8890" y="6350"/>
                </a:lnTo>
                <a:lnTo>
                  <a:pt x="5080" y="6350"/>
                </a:lnTo>
                <a:lnTo>
                  <a:pt x="5080" y="7632"/>
                </a:lnTo>
                <a:lnTo>
                  <a:pt x="0" y="7632"/>
                </a:lnTo>
                <a:lnTo>
                  <a:pt x="0" y="8890"/>
                </a:lnTo>
                <a:lnTo>
                  <a:pt x="770890" y="8890"/>
                </a:lnTo>
                <a:lnTo>
                  <a:pt x="770890" y="7632"/>
                </a:lnTo>
                <a:lnTo>
                  <a:pt x="775970" y="7632"/>
                </a:lnTo>
                <a:lnTo>
                  <a:pt x="775970" y="6350"/>
                </a:lnTo>
                <a:lnTo>
                  <a:pt x="779780" y="6350"/>
                </a:lnTo>
                <a:lnTo>
                  <a:pt x="779780" y="5092"/>
                </a:lnTo>
                <a:lnTo>
                  <a:pt x="784860" y="5092"/>
                </a:lnTo>
                <a:lnTo>
                  <a:pt x="784860" y="3810"/>
                </a:lnTo>
                <a:lnTo>
                  <a:pt x="788670" y="3810"/>
                </a:lnTo>
                <a:lnTo>
                  <a:pt x="788670" y="2540"/>
                </a:lnTo>
                <a:lnTo>
                  <a:pt x="793750" y="2540"/>
                </a:lnTo>
                <a:lnTo>
                  <a:pt x="793750" y="1282"/>
                </a:lnTo>
                <a:lnTo>
                  <a:pt x="796290" y="1282"/>
                </a:lnTo>
                <a:lnTo>
                  <a:pt x="796290" y="0"/>
                </a:lnTo>
                <a:close/>
              </a:path>
            </a:pathLst>
          </a:custGeom>
          <a:solidFill>
            <a:srgbClr val="00A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374649"/>
            <a:ext cx="1658620" cy="10160"/>
          </a:xfrm>
          <a:custGeom>
            <a:avLst/>
            <a:gdLst/>
            <a:ahLst/>
            <a:cxnLst/>
            <a:rect l="l" t="t" r="r" b="b"/>
            <a:pathLst>
              <a:path w="1658620" h="10160">
                <a:moveTo>
                  <a:pt x="16586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597647" y="10160"/>
                </a:lnTo>
                <a:lnTo>
                  <a:pt x="1597647" y="8890"/>
                </a:lnTo>
                <a:lnTo>
                  <a:pt x="1606550" y="8890"/>
                </a:lnTo>
                <a:lnTo>
                  <a:pt x="1606550" y="7620"/>
                </a:lnTo>
                <a:lnTo>
                  <a:pt x="1615440" y="7620"/>
                </a:lnTo>
                <a:lnTo>
                  <a:pt x="1615440" y="6350"/>
                </a:lnTo>
                <a:lnTo>
                  <a:pt x="1624330" y="6350"/>
                </a:lnTo>
                <a:lnTo>
                  <a:pt x="1624330" y="5080"/>
                </a:lnTo>
                <a:lnTo>
                  <a:pt x="1633220" y="5080"/>
                </a:lnTo>
                <a:lnTo>
                  <a:pt x="1633220" y="3810"/>
                </a:lnTo>
                <a:lnTo>
                  <a:pt x="1642110" y="3810"/>
                </a:lnTo>
                <a:lnTo>
                  <a:pt x="1642110" y="2540"/>
                </a:lnTo>
                <a:lnTo>
                  <a:pt x="1649730" y="2540"/>
                </a:lnTo>
                <a:lnTo>
                  <a:pt x="1649730" y="1270"/>
                </a:lnTo>
                <a:lnTo>
                  <a:pt x="1658620" y="1270"/>
                </a:lnTo>
                <a:lnTo>
                  <a:pt x="1658620" y="0"/>
                </a:lnTo>
                <a:close/>
              </a:path>
            </a:pathLst>
          </a:custGeom>
          <a:solidFill>
            <a:srgbClr val="00A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46170" y="374649"/>
            <a:ext cx="1831339" cy="10160"/>
          </a:xfrm>
          <a:custGeom>
            <a:avLst/>
            <a:gdLst/>
            <a:ahLst/>
            <a:cxnLst/>
            <a:rect l="l" t="t" r="r" b="b"/>
            <a:pathLst>
              <a:path w="1831339" h="10160">
                <a:moveTo>
                  <a:pt x="1831340" y="8902"/>
                </a:moveTo>
                <a:lnTo>
                  <a:pt x="1824990" y="8902"/>
                </a:lnTo>
                <a:lnTo>
                  <a:pt x="1824990" y="7620"/>
                </a:lnTo>
                <a:lnTo>
                  <a:pt x="1818627" y="7620"/>
                </a:lnTo>
                <a:lnTo>
                  <a:pt x="1818627" y="6350"/>
                </a:lnTo>
                <a:lnTo>
                  <a:pt x="1812290" y="6350"/>
                </a:lnTo>
                <a:lnTo>
                  <a:pt x="1812290" y="5092"/>
                </a:lnTo>
                <a:lnTo>
                  <a:pt x="1805927" y="5092"/>
                </a:lnTo>
                <a:lnTo>
                  <a:pt x="1805927" y="3810"/>
                </a:lnTo>
                <a:lnTo>
                  <a:pt x="1799577" y="3810"/>
                </a:lnTo>
                <a:lnTo>
                  <a:pt x="1799577" y="2552"/>
                </a:lnTo>
                <a:lnTo>
                  <a:pt x="1793240" y="2552"/>
                </a:lnTo>
                <a:lnTo>
                  <a:pt x="1793240" y="1270"/>
                </a:lnTo>
                <a:lnTo>
                  <a:pt x="1786890" y="1270"/>
                </a:lnTo>
                <a:lnTo>
                  <a:pt x="1786890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52"/>
                </a:lnTo>
                <a:lnTo>
                  <a:pt x="22860" y="2552"/>
                </a:lnTo>
                <a:lnTo>
                  <a:pt x="22860" y="3810"/>
                </a:lnTo>
                <a:lnTo>
                  <a:pt x="35560" y="3810"/>
                </a:lnTo>
                <a:lnTo>
                  <a:pt x="3556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20"/>
                </a:lnTo>
                <a:lnTo>
                  <a:pt x="69850" y="7620"/>
                </a:lnTo>
                <a:lnTo>
                  <a:pt x="69850" y="8902"/>
                </a:lnTo>
                <a:lnTo>
                  <a:pt x="81280" y="8902"/>
                </a:lnTo>
                <a:lnTo>
                  <a:pt x="81280" y="10160"/>
                </a:lnTo>
                <a:lnTo>
                  <a:pt x="1831340" y="10160"/>
                </a:lnTo>
                <a:lnTo>
                  <a:pt x="1831340" y="8902"/>
                </a:lnTo>
                <a:close/>
              </a:path>
            </a:pathLst>
          </a:custGeom>
          <a:solidFill>
            <a:srgbClr val="00A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23250" y="374649"/>
            <a:ext cx="802640" cy="10160"/>
          </a:xfrm>
          <a:custGeom>
            <a:avLst/>
            <a:gdLst/>
            <a:ahLst/>
            <a:cxnLst/>
            <a:rect l="l" t="t" r="r" b="b"/>
            <a:pathLst>
              <a:path w="802640" h="10160">
                <a:moveTo>
                  <a:pt x="802640" y="0"/>
                </a:moveTo>
                <a:lnTo>
                  <a:pt x="31750" y="0"/>
                </a:lnTo>
                <a:lnTo>
                  <a:pt x="31750" y="1270"/>
                </a:lnTo>
                <a:lnTo>
                  <a:pt x="26670" y="1270"/>
                </a:lnTo>
                <a:lnTo>
                  <a:pt x="26670" y="2552"/>
                </a:lnTo>
                <a:lnTo>
                  <a:pt x="22860" y="2552"/>
                </a:lnTo>
                <a:lnTo>
                  <a:pt x="22860" y="3810"/>
                </a:lnTo>
                <a:lnTo>
                  <a:pt x="17780" y="3810"/>
                </a:lnTo>
                <a:lnTo>
                  <a:pt x="17780" y="5092"/>
                </a:lnTo>
                <a:lnTo>
                  <a:pt x="13970" y="5092"/>
                </a:lnTo>
                <a:lnTo>
                  <a:pt x="13970" y="6350"/>
                </a:lnTo>
                <a:lnTo>
                  <a:pt x="8890" y="6350"/>
                </a:lnTo>
                <a:lnTo>
                  <a:pt x="8890" y="7620"/>
                </a:lnTo>
                <a:lnTo>
                  <a:pt x="5080" y="7620"/>
                </a:lnTo>
                <a:lnTo>
                  <a:pt x="5080" y="8902"/>
                </a:lnTo>
                <a:lnTo>
                  <a:pt x="0" y="8902"/>
                </a:lnTo>
                <a:lnTo>
                  <a:pt x="0" y="10160"/>
                </a:lnTo>
                <a:lnTo>
                  <a:pt x="770890" y="10160"/>
                </a:lnTo>
                <a:lnTo>
                  <a:pt x="770890" y="8902"/>
                </a:lnTo>
                <a:lnTo>
                  <a:pt x="775970" y="8902"/>
                </a:lnTo>
                <a:lnTo>
                  <a:pt x="775970" y="7620"/>
                </a:lnTo>
                <a:lnTo>
                  <a:pt x="779780" y="7620"/>
                </a:lnTo>
                <a:lnTo>
                  <a:pt x="779780" y="6350"/>
                </a:lnTo>
                <a:lnTo>
                  <a:pt x="784860" y="6350"/>
                </a:lnTo>
                <a:lnTo>
                  <a:pt x="784860" y="5092"/>
                </a:lnTo>
                <a:lnTo>
                  <a:pt x="788670" y="5092"/>
                </a:lnTo>
                <a:lnTo>
                  <a:pt x="788670" y="3810"/>
                </a:lnTo>
                <a:lnTo>
                  <a:pt x="793750" y="3810"/>
                </a:lnTo>
                <a:lnTo>
                  <a:pt x="793750" y="2552"/>
                </a:lnTo>
                <a:lnTo>
                  <a:pt x="797560" y="2552"/>
                </a:lnTo>
                <a:lnTo>
                  <a:pt x="797560" y="1270"/>
                </a:lnTo>
                <a:lnTo>
                  <a:pt x="802640" y="1270"/>
                </a:lnTo>
                <a:lnTo>
                  <a:pt x="802640" y="0"/>
                </a:lnTo>
                <a:close/>
              </a:path>
            </a:pathLst>
          </a:custGeom>
          <a:solidFill>
            <a:srgbClr val="00A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384809"/>
            <a:ext cx="1588770" cy="8890"/>
          </a:xfrm>
          <a:custGeom>
            <a:avLst/>
            <a:gdLst/>
            <a:ahLst/>
            <a:cxnLst/>
            <a:rect l="l" t="t" r="r" b="b"/>
            <a:pathLst>
              <a:path w="1588770" h="8889">
                <a:moveTo>
                  <a:pt x="1588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541767" y="8890"/>
                </a:lnTo>
                <a:lnTo>
                  <a:pt x="1541767" y="7620"/>
                </a:lnTo>
                <a:lnTo>
                  <a:pt x="1546860" y="7620"/>
                </a:lnTo>
                <a:lnTo>
                  <a:pt x="1546860" y="6350"/>
                </a:lnTo>
                <a:lnTo>
                  <a:pt x="1550670" y="6350"/>
                </a:lnTo>
                <a:lnTo>
                  <a:pt x="1550670" y="5080"/>
                </a:lnTo>
                <a:lnTo>
                  <a:pt x="1563370" y="5080"/>
                </a:lnTo>
                <a:lnTo>
                  <a:pt x="1563370" y="3810"/>
                </a:lnTo>
                <a:lnTo>
                  <a:pt x="1572260" y="3810"/>
                </a:lnTo>
                <a:lnTo>
                  <a:pt x="1572260" y="2540"/>
                </a:lnTo>
                <a:lnTo>
                  <a:pt x="1581150" y="2540"/>
                </a:lnTo>
                <a:lnTo>
                  <a:pt x="1581150" y="1270"/>
                </a:lnTo>
                <a:lnTo>
                  <a:pt x="1588770" y="1270"/>
                </a:lnTo>
                <a:lnTo>
                  <a:pt x="1588770" y="0"/>
                </a:lnTo>
                <a:close/>
              </a:path>
            </a:pathLst>
          </a:custGeom>
          <a:solidFill>
            <a:srgbClr val="00A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40150" y="384809"/>
            <a:ext cx="1781810" cy="8890"/>
          </a:xfrm>
          <a:custGeom>
            <a:avLst/>
            <a:gdLst/>
            <a:ahLst/>
            <a:cxnLst/>
            <a:rect l="l" t="t" r="r" b="b"/>
            <a:pathLst>
              <a:path w="1781810" h="8889">
                <a:moveTo>
                  <a:pt x="1781810" y="7632"/>
                </a:moveTo>
                <a:lnTo>
                  <a:pt x="1775460" y="7632"/>
                </a:lnTo>
                <a:lnTo>
                  <a:pt x="1775460" y="6350"/>
                </a:lnTo>
                <a:lnTo>
                  <a:pt x="1769097" y="6350"/>
                </a:lnTo>
                <a:lnTo>
                  <a:pt x="1769097" y="5092"/>
                </a:lnTo>
                <a:lnTo>
                  <a:pt x="1762747" y="5092"/>
                </a:lnTo>
                <a:lnTo>
                  <a:pt x="1762747" y="3810"/>
                </a:lnTo>
                <a:lnTo>
                  <a:pt x="1756410" y="3810"/>
                </a:lnTo>
                <a:lnTo>
                  <a:pt x="1756410" y="2540"/>
                </a:lnTo>
                <a:lnTo>
                  <a:pt x="1750047" y="2540"/>
                </a:lnTo>
                <a:lnTo>
                  <a:pt x="1750047" y="1282"/>
                </a:lnTo>
                <a:lnTo>
                  <a:pt x="1743710" y="1282"/>
                </a:lnTo>
                <a:lnTo>
                  <a:pt x="1743710" y="0"/>
                </a:lnTo>
                <a:lnTo>
                  <a:pt x="0" y="0"/>
                </a:lnTo>
                <a:lnTo>
                  <a:pt x="0" y="1282"/>
                </a:lnTo>
                <a:lnTo>
                  <a:pt x="11430" y="1282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810"/>
                </a:lnTo>
                <a:lnTo>
                  <a:pt x="34290" y="3810"/>
                </a:lnTo>
                <a:lnTo>
                  <a:pt x="3429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32"/>
                </a:lnTo>
                <a:lnTo>
                  <a:pt x="69850" y="7632"/>
                </a:lnTo>
                <a:lnTo>
                  <a:pt x="69850" y="8890"/>
                </a:lnTo>
                <a:lnTo>
                  <a:pt x="1781810" y="8890"/>
                </a:lnTo>
                <a:lnTo>
                  <a:pt x="1781810" y="7632"/>
                </a:lnTo>
                <a:close/>
              </a:path>
            </a:pathLst>
          </a:custGeom>
          <a:solidFill>
            <a:srgbClr val="00A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186420" y="384809"/>
            <a:ext cx="803910" cy="8890"/>
          </a:xfrm>
          <a:custGeom>
            <a:avLst/>
            <a:gdLst/>
            <a:ahLst/>
            <a:cxnLst/>
            <a:rect l="l" t="t" r="r" b="b"/>
            <a:pathLst>
              <a:path w="803909" h="8889">
                <a:moveTo>
                  <a:pt x="803910" y="0"/>
                </a:moveTo>
                <a:lnTo>
                  <a:pt x="34290" y="0"/>
                </a:lnTo>
                <a:lnTo>
                  <a:pt x="34290" y="1282"/>
                </a:lnTo>
                <a:lnTo>
                  <a:pt x="26670" y="1282"/>
                </a:lnTo>
                <a:lnTo>
                  <a:pt x="26670" y="2540"/>
                </a:lnTo>
                <a:lnTo>
                  <a:pt x="21590" y="2540"/>
                </a:lnTo>
                <a:lnTo>
                  <a:pt x="21590" y="3810"/>
                </a:lnTo>
                <a:lnTo>
                  <a:pt x="16510" y="3810"/>
                </a:lnTo>
                <a:lnTo>
                  <a:pt x="16510" y="5092"/>
                </a:lnTo>
                <a:lnTo>
                  <a:pt x="11430" y="5092"/>
                </a:lnTo>
                <a:lnTo>
                  <a:pt x="11430" y="6350"/>
                </a:lnTo>
                <a:lnTo>
                  <a:pt x="6350" y="6350"/>
                </a:lnTo>
                <a:lnTo>
                  <a:pt x="6350" y="7632"/>
                </a:lnTo>
                <a:lnTo>
                  <a:pt x="0" y="7632"/>
                </a:lnTo>
                <a:lnTo>
                  <a:pt x="0" y="8890"/>
                </a:lnTo>
                <a:lnTo>
                  <a:pt x="775970" y="8890"/>
                </a:lnTo>
                <a:lnTo>
                  <a:pt x="775970" y="7632"/>
                </a:lnTo>
                <a:lnTo>
                  <a:pt x="781050" y="7632"/>
                </a:lnTo>
                <a:lnTo>
                  <a:pt x="781050" y="6350"/>
                </a:lnTo>
                <a:lnTo>
                  <a:pt x="786130" y="6350"/>
                </a:lnTo>
                <a:lnTo>
                  <a:pt x="786130" y="5092"/>
                </a:lnTo>
                <a:lnTo>
                  <a:pt x="789940" y="5092"/>
                </a:lnTo>
                <a:lnTo>
                  <a:pt x="789940" y="3810"/>
                </a:lnTo>
                <a:lnTo>
                  <a:pt x="795007" y="3810"/>
                </a:lnTo>
                <a:lnTo>
                  <a:pt x="795007" y="2540"/>
                </a:lnTo>
                <a:lnTo>
                  <a:pt x="798830" y="2540"/>
                </a:lnTo>
                <a:lnTo>
                  <a:pt x="798830" y="1282"/>
                </a:lnTo>
                <a:lnTo>
                  <a:pt x="803910" y="1282"/>
                </a:lnTo>
                <a:lnTo>
                  <a:pt x="803910" y="0"/>
                </a:lnTo>
                <a:close/>
              </a:path>
            </a:pathLst>
          </a:custGeom>
          <a:solidFill>
            <a:srgbClr val="00A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393699"/>
            <a:ext cx="1536700" cy="8890"/>
          </a:xfrm>
          <a:custGeom>
            <a:avLst/>
            <a:gdLst/>
            <a:ahLst/>
            <a:cxnLst/>
            <a:rect l="l" t="t" r="r" b="b"/>
            <a:pathLst>
              <a:path w="1536700" h="8889">
                <a:moveTo>
                  <a:pt x="1520190" y="3810"/>
                </a:move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504950" y="8890"/>
                </a:lnTo>
                <a:lnTo>
                  <a:pt x="1504950" y="7620"/>
                </a:lnTo>
                <a:lnTo>
                  <a:pt x="1510030" y="7620"/>
                </a:lnTo>
                <a:lnTo>
                  <a:pt x="1510030" y="6350"/>
                </a:lnTo>
                <a:lnTo>
                  <a:pt x="1515110" y="6350"/>
                </a:lnTo>
                <a:lnTo>
                  <a:pt x="1515110" y="5080"/>
                </a:lnTo>
                <a:lnTo>
                  <a:pt x="1520190" y="5080"/>
                </a:lnTo>
                <a:lnTo>
                  <a:pt x="1520190" y="3810"/>
                </a:lnTo>
                <a:close/>
              </a:path>
              <a:path w="1536700" h="8889">
                <a:moveTo>
                  <a:pt x="15367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1531620" y="2540"/>
                </a:lnTo>
                <a:lnTo>
                  <a:pt x="1531620" y="1270"/>
                </a:lnTo>
                <a:lnTo>
                  <a:pt x="1536700" y="1270"/>
                </a:lnTo>
                <a:lnTo>
                  <a:pt x="1536700" y="0"/>
                </a:lnTo>
                <a:close/>
              </a:path>
            </a:pathLst>
          </a:custGeom>
          <a:solidFill>
            <a:srgbClr val="00A3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21430" y="393699"/>
            <a:ext cx="1744980" cy="9525"/>
          </a:xfrm>
          <a:custGeom>
            <a:avLst/>
            <a:gdLst/>
            <a:ahLst/>
            <a:cxnLst/>
            <a:rect l="l" t="t" r="r" b="b"/>
            <a:pathLst>
              <a:path w="1744979" h="9525">
                <a:moveTo>
                  <a:pt x="1744967" y="7620"/>
                </a:moveTo>
                <a:lnTo>
                  <a:pt x="1738630" y="7620"/>
                </a:lnTo>
                <a:lnTo>
                  <a:pt x="1738630" y="6350"/>
                </a:lnTo>
                <a:lnTo>
                  <a:pt x="1732280" y="6350"/>
                </a:lnTo>
                <a:lnTo>
                  <a:pt x="1732280" y="5092"/>
                </a:lnTo>
                <a:lnTo>
                  <a:pt x="1725917" y="5092"/>
                </a:lnTo>
                <a:lnTo>
                  <a:pt x="1725917" y="3810"/>
                </a:lnTo>
                <a:lnTo>
                  <a:pt x="1719580" y="3810"/>
                </a:lnTo>
                <a:lnTo>
                  <a:pt x="1719580" y="2552"/>
                </a:lnTo>
                <a:lnTo>
                  <a:pt x="1713230" y="2552"/>
                </a:lnTo>
                <a:lnTo>
                  <a:pt x="1713230" y="1270"/>
                </a:lnTo>
                <a:lnTo>
                  <a:pt x="1706867" y="1270"/>
                </a:lnTo>
                <a:lnTo>
                  <a:pt x="1706867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52"/>
                </a:lnTo>
                <a:lnTo>
                  <a:pt x="24130" y="2552"/>
                </a:lnTo>
                <a:lnTo>
                  <a:pt x="24130" y="3810"/>
                </a:lnTo>
                <a:lnTo>
                  <a:pt x="35560" y="3810"/>
                </a:lnTo>
                <a:lnTo>
                  <a:pt x="3556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20"/>
                </a:lnTo>
                <a:lnTo>
                  <a:pt x="69850" y="7620"/>
                </a:lnTo>
                <a:lnTo>
                  <a:pt x="69850" y="8902"/>
                </a:lnTo>
                <a:lnTo>
                  <a:pt x="1744967" y="8902"/>
                </a:lnTo>
                <a:lnTo>
                  <a:pt x="1744967" y="7620"/>
                </a:lnTo>
                <a:close/>
              </a:path>
            </a:pathLst>
          </a:custGeom>
          <a:solidFill>
            <a:srgbClr val="00A3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49590" y="393699"/>
            <a:ext cx="808990" cy="9525"/>
          </a:xfrm>
          <a:custGeom>
            <a:avLst/>
            <a:gdLst/>
            <a:ahLst/>
            <a:cxnLst/>
            <a:rect l="l" t="t" r="r" b="b"/>
            <a:pathLst>
              <a:path w="808990" h="9525">
                <a:moveTo>
                  <a:pt x="808990" y="0"/>
                </a:moveTo>
                <a:lnTo>
                  <a:pt x="31750" y="0"/>
                </a:lnTo>
                <a:lnTo>
                  <a:pt x="31750" y="1270"/>
                </a:lnTo>
                <a:lnTo>
                  <a:pt x="26670" y="1270"/>
                </a:lnTo>
                <a:lnTo>
                  <a:pt x="26670" y="2552"/>
                </a:lnTo>
                <a:lnTo>
                  <a:pt x="21590" y="2552"/>
                </a:lnTo>
                <a:lnTo>
                  <a:pt x="21590" y="3810"/>
                </a:lnTo>
                <a:lnTo>
                  <a:pt x="16510" y="3810"/>
                </a:lnTo>
                <a:lnTo>
                  <a:pt x="16510" y="5092"/>
                </a:lnTo>
                <a:lnTo>
                  <a:pt x="11430" y="5092"/>
                </a:lnTo>
                <a:lnTo>
                  <a:pt x="11430" y="6350"/>
                </a:lnTo>
                <a:lnTo>
                  <a:pt x="5080" y="6350"/>
                </a:lnTo>
                <a:lnTo>
                  <a:pt x="5080" y="7620"/>
                </a:lnTo>
                <a:lnTo>
                  <a:pt x="0" y="7620"/>
                </a:lnTo>
                <a:lnTo>
                  <a:pt x="0" y="8902"/>
                </a:lnTo>
                <a:lnTo>
                  <a:pt x="782320" y="8902"/>
                </a:lnTo>
                <a:lnTo>
                  <a:pt x="782320" y="7620"/>
                </a:lnTo>
                <a:lnTo>
                  <a:pt x="786130" y="7620"/>
                </a:lnTo>
                <a:lnTo>
                  <a:pt x="786130" y="6350"/>
                </a:lnTo>
                <a:lnTo>
                  <a:pt x="791210" y="6350"/>
                </a:lnTo>
                <a:lnTo>
                  <a:pt x="791210" y="5092"/>
                </a:lnTo>
                <a:lnTo>
                  <a:pt x="795020" y="5092"/>
                </a:lnTo>
                <a:lnTo>
                  <a:pt x="795020" y="3810"/>
                </a:lnTo>
                <a:lnTo>
                  <a:pt x="800087" y="3810"/>
                </a:lnTo>
                <a:lnTo>
                  <a:pt x="800087" y="2552"/>
                </a:lnTo>
                <a:lnTo>
                  <a:pt x="803910" y="2552"/>
                </a:lnTo>
                <a:lnTo>
                  <a:pt x="803910" y="1270"/>
                </a:lnTo>
                <a:lnTo>
                  <a:pt x="808990" y="1270"/>
                </a:lnTo>
                <a:lnTo>
                  <a:pt x="808990" y="0"/>
                </a:lnTo>
                <a:close/>
              </a:path>
            </a:pathLst>
          </a:custGeom>
          <a:solidFill>
            <a:srgbClr val="00A3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402589"/>
            <a:ext cx="1499870" cy="8890"/>
          </a:xfrm>
          <a:custGeom>
            <a:avLst/>
            <a:gdLst/>
            <a:ahLst/>
            <a:cxnLst/>
            <a:rect l="l" t="t" r="r" b="b"/>
            <a:pathLst>
              <a:path w="1499870" h="8890">
                <a:moveTo>
                  <a:pt x="14998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68120" y="8890"/>
                </a:lnTo>
                <a:lnTo>
                  <a:pt x="1468120" y="7620"/>
                </a:lnTo>
                <a:lnTo>
                  <a:pt x="1473200" y="7620"/>
                </a:lnTo>
                <a:lnTo>
                  <a:pt x="1473200" y="6350"/>
                </a:lnTo>
                <a:lnTo>
                  <a:pt x="1478280" y="6350"/>
                </a:lnTo>
                <a:lnTo>
                  <a:pt x="1478280" y="5080"/>
                </a:lnTo>
                <a:lnTo>
                  <a:pt x="1483360" y="5080"/>
                </a:lnTo>
                <a:lnTo>
                  <a:pt x="1483360" y="3810"/>
                </a:lnTo>
                <a:lnTo>
                  <a:pt x="1488440" y="3810"/>
                </a:lnTo>
                <a:lnTo>
                  <a:pt x="1488440" y="2540"/>
                </a:lnTo>
                <a:lnTo>
                  <a:pt x="1494790" y="2540"/>
                </a:lnTo>
                <a:lnTo>
                  <a:pt x="1494790" y="1270"/>
                </a:lnTo>
                <a:lnTo>
                  <a:pt x="1499870" y="1270"/>
                </a:lnTo>
                <a:lnTo>
                  <a:pt x="149987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903980" y="402602"/>
            <a:ext cx="1705610" cy="8890"/>
          </a:xfrm>
          <a:custGeom>
            <a:avLst/>
            <a:gdLst/>
            <a:ahLst/>
            <a:cxnLst/>
            <a:rect l="l" t="t" r="r" b="b"/>
            <a:pathLst>
              <a:path w="1705610" h="8890">
                <a:moveTo>
                  <a:pt x="1705610" y="7607"/>
                </a:moveTo>
                <a:lnTo>
                  <a:pt x="1700530" y="7607"/>
                </a:lnTo>
                <a:lnTo>
                  <a:pt x="1700530" y="6350"/>
                </a:lnTo>
                <a:lnTo>
                  <a:pt x="1694180" y="6350"/>
                </a:lnTo>
                <a:lnTo>
                  <a:pt x="1694180" y="5067"/>
                </a:lnTo>
                <a:lnTo>
                  <a:pt x="1687830" y="5067"/>
                </a:lnTo>
                <a:lnTo>
                  <a:pt x="1687830" y="3797"/>
                </a:lnTo>
                <a:lnTo>
                  <a:pt x="1681467" y="3797"/>
                </a:lnTo>
                <a:lnTo>
                  <a:pt x="1681467" y="2540"/>
                </a:lnTo>
                <a:lnTo>
                  <a:pt x="1675130" y="2540"/>
                </a:lnTo>
                <a:lnTo>
                  <a:pt x="1675130" y="1257"/>
                </a:lnTo>
                <a:lnTo>
                  <a:pt x="1668767" y="1257"/>
                </a:lnTo>
                <a:lnTo>
                  <a:pt x="1668767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797"/>
                </a:lnTo>
                <a:lnTo>
                  <a:pt x="34290" y="3797"/>
                </a:lnTo>
                <a:lnTo>
                  <a:pt x="34290" y="5067"/>
                </a:lnTo>
                <a:lnTo>
                  <a:pt x="45720" y="5067"/>
                </a:lnTo>
                <a:lnTo>
                  <a:pt x="45720" y="6350"/>
                </a:lnTo>
                <a:lnTo>
                  <a:pt x="58420" y="6350"/>
                </a:lnTo>
                <a:lnTo>
                  <a:pt x="58420" y="7607"/>
                </a:lnTo>
                <a:lnTo>
                  <a:pt x="69850" y="7607"/>
                </a:lnTo>
                <a:lnTo>
                  <a:pt x="69850" y="8890"/>
                </a:lnTo>
                <a:lnTo>
                  <a:pt x="1705610" y="8890"/>
                </a:lnTo>
                <a:lnTo>
                  <a:pt x="1705610" y="7607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12760" y="402602"/>
            <a:ext cx="814069" cy="8890"/>
          </a:xfrm>
          <a:custGeom>
            <a:avLst/>
            <a:gdLst/>
            <a:ahLst/>
            <a:cxnLst/>
            <a:rect l="l" t="t" r="r" b="b"/>
            <a:pathLst>
              <a:path w="814070" h="8890">
                <a:moveTo>
                  <a:pt x="814070" y="0"/>
                </a:moveTo>
                <a:lnTo>
                  <a:pt x="31750" y="0"/>
                </a:lnTo>
                <a:lnTo>
                  <a:pt x="31750" y="1257"/>
                </a:lnTo>
                <a:lnTo>
                  <a:pt x="26670" y="1257"/>
                </a:lnTo>
                <a:lnTo>
                  <a:pt x="26670" y="2540"/>
                </a:lnTo>
                <a:lnTo>
                  <a:pt x="21590" y="2540"/>
                </a:lnTo>
                <a:lnTo>
                  <a:pt x="21590" y="3797"/>
                </a:lnTo>
                <a:lnTo>
                  <a:pt x="15240" y="3797"/>
                </a:lnTo>
                <a:lnTo>
                  <a:pt x="15240" y="5067"/>
                </a:lnTo>
                <a:lnTo>
                  <a:pt x="10160" y="5067"/>
                </a:lnTo>
                <a:lnTo>
                  <a:pt x="10160" y="6350"/>
                </a:lnTo>
                <a:lnTo>
                  <a:pt x="5080" y="6350"/>
                </a:lnTo>
                <a:lnTo>
                  <a:pt x="5080" y="7607"/>
                </a:lnTo>
                <a:lnTo>
                  <a:pt x="0" y="7607"/>
                </a:lnTo>
                <a:lnTo>
                  <a:pt x="0" y="8890"/>
                </a:lnTo>
                <a:lnTo>
                  <a:pt x="787400" y="8890"/>
                </a:lnTo>
                <a:lnTo>
                  <a:pt x="787400" y="7607"/>
                </a:lnTo>
                <a:lnTo>
                  <a:pt x="792480" y="7607"/>
                </a:lnTo>
                <a:lnTo>
                  <a:pt x="792480" y="6350"/>
                </a:lnTo>
                <a:lnTo>
                  <a:pt x="796290" y="6350"/>
                </a:lnTo>
                <a:lnTo>
                  <a:pt x="796290" y="5067"/>
                </a:lnTo>
                <a:lnTo>
                  <a:pt x="801370" y="5067"/>
                </a:lnTo>
                <a:lnTo>
                  <a:pt x="801370" y="3797"/>
                </a:lnTo>
                <a:lnTo>
                  <a:pt x="805180" y="3797"/>
                </a:lnTo>
                <a:lnTo>
                  <a:pt x="805180" y="2540"/>
                </a:lnTo>
                <a:lnTo>
                  <a:pt x="810260" y="2540"/>
                </a:lnTo>
                <a:lnTo>
                  <a:pt x="810260" y="1257"/>
                </a:lnTo>
                <a:lnTo>
                  <a:pt x="814070" y="1257"/>
                </a:lnTo>
                <a:lnTo>
                  <a:pt x="814070" y="0"/>
                </a:lnTo>
                <a:close/>
              </a:path>
            </a:pathLst>
          </a:custGeom>
          <a:solidFill>
            <a:srgbClr val="00A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411479"/>
            <a:ext cx="1461770" cy="8890"/>
          </a:xfrm>
          <a:custGeom>
            <a:avLst/>
            <a:gdLst/>
            <a:ahLst/>
            <a:cxnLst/>
            <a:rect l="l" t="t" r="r" b="b"/>
            <a:pathLst>
              <a:path w="1461770" h="8890">
                <a:moveTo>
                  <a:pt x="1461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430020" y="8890"/>
                </a:lnTo>
                <a:lnTo>
                  <a:pt x="1430020" y="7620"/>
                </a:lnTo>
                <a:lnTo>
                  <a:pt x="1436370" y="7620"/>
                </a:lnTo>
                <a:lnTo>
                  <a:pt x="1436370" y="6350"/>
                </a:lnTo>
                <a:lnTo>
                  <a:pt x="1441450" y="6350"/>
                </a:lnTo>
                <a:lnTo>
                  <a:pt x="1441450" y="5080"/>
                </a:lnTo>
                <a:lnTo>
                  <a:pt x="1446530" y="5080"/>
                </a:lnTo>
                <a:lnTo>
                  <a:pt x="1446530" y="3810"/>
                </a:lnTo>
                <a:lnTo>
                  <a:pt x="1451610" y="3810"/>
                </a:lnTo>
                <a:lnTo>
                  <a:pt x="1451610" y="2540"/>
                </a:lnTo>
                <a:lnTo>
                  <a:pt x="1456690" y="2540"/>
                </a:lnTo>
                <a:lnTo>
                  <a:pt x="1456690" y="1270"/>
                </a:lnTo>
                <a:lnTo>
                  <a:pt x="1461770" y="1270"/>
                </a:lnTo>
                <a:lnTo>
                  <a:pt x="1461770" y="0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96690" y="412749"/>
            <a:ext cx="1657350" cy="7620"/>
          </a:xfrm>
          <a:custGeom>
            <a:avLst/>
            <a:gdLst/>
            <a:ahLst/>
            <a:cxnLst/>
            <a:rect l="l" t="t" r="r" b="b"/>
            <a:pathLst>
              <a:path w="1657350" h="7620">
                <a:moveTo>
                  <a:pt x="1657350" y="6350"/>
                </a:moveTo>
                <a:lnTo>
                  <a:pt x="1651000" y="6350"/>
                </a:lnTo>
                <a:lnTo>
                  <a:pt x="1651000" y="5092"/>
                </a:lnTo>
                <a:lnTo>
                  <a:pt x="1644650" y="5092"/>
                </a:lnTo>
                <a:lnTo>
                  <a:pt x="1644650" y="3810"/>
                </a:lnTo>
                <a:lnTo>
                  <a:pt x="1638300" y="3810"/>
                </a:lnTo>
                <a:lnTo>
                  <a:pt x="1638300" y="2552"/>
                </a:lnTo>
                <a:lnTo>
                  <a:pt x="1631950" y="2552"/>
                </a:lnTo>
                <a:lnTo>
                  <a:pt x="1631950" y="1270"/>
                </a:lnTo>
                <a:lnTo>
                  <a:pt x="1625600" y="1270"/>
                </a:lnTo>
                <a:lnTo>
                  <a:pt x="1625600" y="0"/>
                </a:lnTo>
                <a:lnTo>
                  <a:pt x="0" y="0"/>
                </a:lnTo>
                <a:lnTo>
                  <a:pt x="0" y="1270"/>
                </a:lnTo>
                <a:lnTo>
                  <a:pt x="12700" y="1270"/>
                </a:lnTo>
                <a:lnTo>
                  <a:pt x="12700" y="2552"/>
                </a:lnTo>
                <a:lnTo>
                  <a:pt x="24130" y="2552"/>
                </a:lnTo>
                <a:lnTo>
                  <a:pt x="24130" y="3810"/>
                </a:lnTo>
                <a:lnTo>
                  <a:pt x="35560" y="3810"/>
                </a:lnTo>
                <a:lnTo>
                  <a:pt x="3556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20"/>
                </a:lnTo>
                <a:lnTo>
                  <a:pt x="1657350" y="7620"/>
                </a:lnTo>
                <a:lnTo>
                  <a:pt x="1657350" y="6350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075930" y="411492"/>
            <a:ext cx="820419" cy="8890"/>
          </a:xfrm>
          <a:custGeom>
            <a:avLst/>
            <a:gdLst/>
            <a:ahLst/>
            <a:cxnLst/>
            <a:rect l="l" t="t" r="r" b="b"/>
            <a:pathLst>
              <a:path w="820420" h="8890">
                <a:moveTo>
                  <a:pt x="820420" y="0"/>
                </a:moveTo>
                <a:lnTo>
                  <a:pt x="31750" y="0"/>
                </a:lnTo>
                <a:lnTo>
                  <a:pt x="31750" y="1257"/>
                </a:lnTo>
                <a:lnTo>
                  <a:pt x="26670" y="1257"/>
                </a:lnTo>
                <a:lnTo>
                  <a:pt x="26670" y="2527"/>
                </a:lnTo>
                <a:lnTo>
                  <a:pt x="20320" y="2527"/>
                </a:lnTo>
                <a:lnTo>
                  <a:pt x="20320" y="3810"/>
                </a:lnTo>
                <a:lnTo>
                  <a:pt x="15240" y="3810"/>
                </a:lnTo>
                <a:lnTo>
                  <a:pt x="15240" y="5067"/>
                </a:lnTo>
                <a:lnTo>
                  <a:pt x="10160" y="5067"/>
                </a:lnTo>
                <a:lnTo>
                  <a:pt x="10160" y="6350"/>
                </a:lnTo>
                <a:lnTo>
                  <a:pt x="5080" y="6350"/>
                </a:lnTo>
                <a:lnTo>
                  <a:pt x="5080" y="7607"/>
                </a:lnTo>
                <a:lnTo>
                  <a:pt x="0" y="7607"/>
                </a:lnTo>
                <a:lnTo>
                  <a:pt x="0" y="8877"/>
                </a:lnTo>
                <a:lnTo>
                  <a:pt x="792480" y="8877"/>
                </a:lnTo>
                <a:lnTo>
                  <a:pt x="792480" y="7607"/>
                </a:lnTo>
                <a:lnTo>
                  <a:pt x="797547" y="7607"/>
                </a:lnTo>
                <a:lnTo>
                  <a:pt x="797547" y="6350"/>
                </a:lnTo>
                <a:lnTo>
                  <a:pt x="802640" y="6350"/>
                </a:lnTo>
                <a:lnTo>
                  <a:pt x="802640" y="5067"/>
                </a:lnTo>
                <a:lnTo>
                  <a:pt x="805180" y="5067"/>
                </a:lnTo>
                <a:lnTo>
                  <a:pt x="805180" y="3810"/>
                </a:lnTo>
                <a:lnTo>
                  <a:pt x="811530" y="3810"/>
                </a:lnTo>
                <a:lnTo>
                  <a:pt x="811530" y="2527"/>
                </a:lnTo>
                <a:lnTo>
                  <a:pt x="815340" y="2527"/>
                </a:lnTo>
                <a:lnTo>
                  <a:pt x="815340" y="1257"/>
                </a:lnTo>
                <a:lnTo>
                  <a:pt x="820420" y="1257"/>
                </a:lnTo>
                <a:lnTo>
                  <a:pt x="820420" y="0"/>
                </a:lnTo>
                <a:close/>
              </a:path>
            </a:pathLst>
          </a:custGeom>
          <a:solidFill>
            <a:srgbClr val="00A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0" y="420369"/>
            <a:ext cx="1424940" cy="10160"/>
          </a:xfrm>
          <a:custGeom>
            <a:avLst/>
            <a:gdLst/>
            <a:ahLst/>
            <a:cxnLst/>
            <a:rect l="l" t="t" r="r" b="b"/>
            <a:pathLst>
              <a:path w="1424940" h="10159">
                <a:moveTo>
                  <a:pt x="14249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388097" y="10160"/>
                </a:lnTo>
                <a:lnTo>
                  <a:pt x="1388097" y="8890"/>
                </a:lnTo>
                <a:lnTo>
                  <a:pt x="1393190" y="8890"/>
                </a:lnTo>
                <a:lnTo>
                  <a:pt x="1393190" y="7620"/>
                </a:lnTo>
                <a:lnTo>
                  <a:pt x="1398270" y="7620"/>
                </a:lnTo>
                <a:lnTo>
                  <a:pt x="1398270" y="6350"/>
                </a:lnTo>
                <a:lnTo>
                  <a:pt x="1403350" y="6350"/>
                </a:lnTo>
                <a:lnTo>
                  <a:pt x="1403350" y="5080"/>
                </a:lnTo>
                <a:lnTo>
                  <a:pt x="1409700" y="5080"/>
                </a:lnTo>
                <a:lnTo>
                  <a:pt x="1409700" y="3810"/>
                </a:lnTo>
                <a:lnTo>
                  <a:pt x="1414780" y="3810"/>
                </a:lnTo>
                <a:lnTo>
                  <a:pt x="1414780" y="2540"/>
                </a:lnTo>
                <a:lnTo>
                  <a:pt x="1419860" y="2540"/>
                </a:lnTo>
                <a:lnTo>
                  <a:pt x="1419860" y="1270"/>
                </a:lnTo>
                <a:lnTo>
                  <a:pt x="1424940" y="1270"/>
                </a:lnTo>
                <a:lnTo>
                  <a:pt x="1424940" y="0"/>
                </a:lnTo>
                <a:close/>
              </a:path>
            </a:pathLst>
          </a:custGeom>
          <a:solidFill>
            <a:srgbClr val="00A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67810" y="420369"/>
            <a:ext cx="1637030" cy="10795"/>
          </a:xfrm>
          <a:custGeom>
            <a:avLst/>
            <a:gdLst/>
            <a:ahLst/>
            <a:cxnLst/>
            <a:rect l="l" t="t" r="r" b="b"/>
            <a:pathLst>
              <a:path w="1637029" h="10795">
                <a:moveTo>
                  <a:pt x="1637030" y="8890"/>
                </a:moveTo>
                <a:lnTo>
                  <a:pt x="1630680" y="8890"/>
                </a:lnTo>
                <a:lnTo>
                  <a:pt x="1630680" y="7632"/>
                </a:lnTo>
                <a:lnTo>
                  <a:pt x="1624330" y="7632"/>
                </a:lnTo>
                <a:lnTo>
                  <a:pt x="1624330" y="6350"/>
                </a:lnTo>
                <a:lnTo>
                  <a:pt x="1617980" y="6350"/>
                </a:lnTo>
                <a:lnTo>
                  <a:pt x="1617980" y="5080"/>
                </a:lnTo>
                <a:lnTo>
                  <a:pt x="1611630" y="5080"/>
                </a:lnTo>
                <a:lnTo>
                  <a:pt x="1611630" y="3822"/>
                </a:lnTo>
                <a:lnTo>
                  <a:pt x="1605280" y="3822"/>
                </a:lnTo>
                <a:lnTo>
                  <a:pt x="1605280" y="2540"/>
                </a:lnTo>
                <a:lnTo>
                  <a:pt x="1598930" y="2540"/>
                </a:lnTo>
                <a:lnTo>
                  <a:pt x="1598930" y="1282"/>
                </a:lnTo>
                <a:lnTo>
                  <a:pt x="1592580" y="1282"/>
                </a:lnTo>
                <a:lnTo>
                  <a:pt x="1592580" y="0"/>
                </a:lnTo>
                <a:lnTo>
                  <a:pt x="0" y="0"/>
                </a:lnTo>
                <a:lnTo>
                  <a:pt x="0" y="1282"/>
                </a:lnTo>
                <a:lnTo>
                  <a:pt x="11430" y="1282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822"/>
                </a:lnTo>
                <a:lnTo>
                  <a:pt x="34290" y="3822"/>
                </a:lnTo>
                <a:lnTo>
                  <a:pt x="34290" y="5080"/>
                </a:lnTo>
                <a:lnTo>
                  <a:pt x="45720" y="5080"/>
                </a:lnTo>
                <a:lnTo>
                  <a:pt x="45720" y="6350"/>
                </a:lnTo>
                <a:lnTo>
                  <a:pt x="58420" y="6350"/>
                </a:lnTo>
                <a:lnTo>
                  <a:pt x="58420" y="7632"/>
                </a:lnTo>
                <a:lnTo>
                  <a:pt x="69850" y="7632"/>
                </a:lnTo>
                <a:lnTo>
                  <a:pt x="69850" y="8890"/>
                </a:lnTo>
                <a:lnTo>
                  <a:pt x="81280" y="8890"/>
                </a:lnTo>
                <a:lnTo>
                  <a:pt x="81280" y="10172"/>
                </a:lnTo>
                <a:lnTo>
                  <a:pt x="1637030" y="10172"/>
                </a:lnTo>
                <a:lnTo>
                  <a:pt x="1637030" y="8890"/>
                </a:lnTo>
                <a:close/>
              </a:path>
            </a:pathLst>
          </a:custGeom>
          <a:solidFill>
            <a:srgbClr val="00A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32750" y="420369"/>
            <a:ext cx="830580" cy="10795"/>
          </a:xfrm>
          <a:custGeom>
            <a:avLst/>
            <a:gdLst/>
            <a:ahLst/>
            <a:cxnLst/>
            <a:rect l="l" t="t" r="r" b="b"/>
            <a:pathLst>
              <a:path w="830579" h="10795">
                <a:moveTo>
                  <a:pt x="830580" y="0"/>
                </a:moveTo>
                <a:lnTo>
                  <a:pt x="38100" y="0"/>
                </a:lnTo>
                <a:lnTo>
                  <a:pt x="38100" y="1282"/>
                </a:lnTo>
                <a:lnTo>
                  <a:pt x="31750" y="1282"/>
                </a:lnTo>
                <a:lnTo>
                  <a:pt x="31750" y="2540"/>
                </a:lnTo>
                <a:lnTo>
                  <a:pt x="26670" y="2540"/>
                </a:lnTo>
                <a:lnTo>
                  <a:pt x="26670" y="3822"/>
                </a:lnTo>
                <a:lnTo>
                  <a:pt x="21590" y="3822"/>
                </a:lnTo>
                <a:lnTo>
                  <a:pt x="21590" y="5080"/>
                </a:lnTo>
                <a:lnTo>
                  <a:pt x="16510" y="5080"/>
                </a:lnTo>
                <a:lnTo>
                  <a:pt x="16510" y="6350"/>
                </a:lnTo>
                <a:lnTo>
                  <a:pt x="11430" y="6350"/>
                </a:lnTo>
                <a:lnTo>
                  <a:pt x="11430" y="7632"/>
                </a:lnTo>
                <a:lnTo>
                  <a:pt x="6350" y="7632"/>
                </a:lnTo>
                <a:lnTo>
                  <a:pt x="6350" y="8890"/>
                </a:lnTo>
                <a:lnTo>
                  <a:pt x="0" y="8890"/>
                </a:lnTo>
                <a:lnTo>
                  <a:pt x="0" y="10172"/>
                </a:lnTo>
                <a:lnTo>
                  <a:pt x="795020" y="10172"/>
                </a:lnTo>
                <a:lnTo>
                  <a:pt x="795020" y="8890"/>
                </a:lnTo>
                <a:lnTo>
                  <a:pt x="800100" y="8890"/>
                </a:lnTo>
                <a:lnTo>
                  <a:pt x="800100" y="7632"/>
                </a:lnTo>
                <a:lnTo>
                  <a:pt x="805180" y="7632"/>
                </a:lnTo>
                <a:lnTo>
                  <a:pt x="805180" y="6350"/>
                </a:lnTo>
                <a:lnTo>
                  <a:pt x="810260" y="6350"/>
                </a:lnTo>
                <a:lnTo>
                  <a:pt x="810260" y="5080"/>
                </a:lnTo>
                <a:lnTo>
                  <a:pt x="815340" y="5080"/>
                </a:lnTo>
                <a:lnTo>
                  <a:pt x="815340" y="3822"/>
                </a:lnTo>
                <a:lnTo>
                  <a:pt x="820420" y="3822"/>
                </a:lnTo>
                <a:lnTo>
                  <a:pt x="820420" y="2540"/>
                </a:lnTo>
                <a:lnTo>
                  <a:pt x="825500" y="2540"/>
                </a:lnTo>
                <a:lnTo>
                  <a:pt x="825500" y="1282"/>
                </a:lnTo>
                <a:lnTo>
                  <a:pt x="830580" y="1282"/>
                </a:lnTo>
                <a:lnTo>
                  <a:pt x="830580" y="0"/>
                </a:lnTo>
                <a:close/>
              </a:path>
            </a:pathLst>
          </a:custGeom>
          <a:solidFill>
            <a:srgbClr val="00A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0" y="430529"/>
            <a:ext cx="1383030" cy="7620"/>
          </a:xfrm>
          <a:custGeom>
            <a:avLst/>
            <a:gdLst/>
            <a:ahLst/>
            <a:cxnLst/>
            <a:rect l="l" t="t" r="r" b="b"/>
            <a:pathLst>
              <a:path w="1383030" h="7620">
                <a:moveTo>
                  <a:pt x="13830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1356360" y="7620"/>
                </a:lnTo>
                <a:lnTo>
                  <a:pt x="1356360" y="6350"/>
                </a:lnTo>
                <a:lnTo>
                  <a:pt x="1361440" y="6350"/>
                </a:lnTo>
                <a:lnTo>
                  <a:pt x="1361440" y="5080"/>
                </a:lnTo>
                <a:lnTo>
                  <a:pt x="1366520" y="5080"/>
                </a:lnTo>
                <a:lnTo>
                  <a:pt x="1366520" y="3810"/>
                </a:lnTo>
                <a:lnTo>
                  <a:pt x="1371600" y="3810"/>
                </a:lnTo>
                <a:lnTo>
                  <a:pt x="1371600" y="2540"/>
                </a:lnTo>
                <a:lnTo>
                  <a:pt x="1377950" y="2540"/>
                </a:lnTo>
                <a:lnTo>
                  <a:pt x="1377950" y="1270"/>
                </a:lnTo>
                <a:lnTo>
                  <a:pt x="1383030" y="1270"/>
                </a:lnTo>
                <a:lnTo>
                  <a:pt x="1383030" y="0"/>
                </a:lnTo>
                <a:close/>
              </a:path>
            </a:pathLst>
          </a:custGeom>
          <a:solidFill>
            <a:srgbClr val="00A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60520" y="430542"/>
            <a:ext cx="1593850" cy="8890"/>
          </a:xfrm>
          <a:custGeom>
            <a:avLst/>
            <a:gdLst/>
            <a:ahLst/>
            <a:cxnLst/>
            <a:rect l="l" t="t" r="r" b="b"/>
            <a:pathLst>
              <a:path w="1593850" h="8890">
                <a:moveTo>
                  <a:pt x="1593850" y="7607"/>
                </a:moveTo>
                <a:lnTo>
                  <a:pt x="1586230" y="7607"/>
                </a:lnTo>
                <a:lnTo>
                  <a:pt x="1586230" y="6350"/>
                </a:lnTo>
                <a:lnTo>
                  <a:pt x="1578610" y="6350"/>
                </a:lnTo>
                <a:lnTo>
                  <a:pt x="1578610" y="5067"/>
                </a:lnTo>
                <a:lnTo>
                  <a:pt x="1570977" y="5067"/>
                </a:lnTo>
                <a:lnTo>
                  <a:pt x="1570977" y="3810"/>
                </a:lnTo>
                <a:lnTo>
                  <a:pt x="1563370" y="3810"/>
                </a:lnTo>
                <a:lnTo>
                  <a:pt x="1563370" y="2527"/>
                </a:lnTo>
                <a:lnTo>
                  <a:pt x="1559560" y="2527"/>
                </a:lnTo>
                <a:lnTo>
                  <a:pt x="1559560" y="1257"/>
                </a:lnTo>
                <a:lnTo>
                  <a:pt x="1550670" y="1257"/>
                </a:lnTo>
                <a:lnTo>
                  <a:pt x="1550670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27"/>
                </a:lnTo>
                <a:lnTo>
                  <a:pt x="24130" y="2527"/>
                </a:lnTo>
                <a:lnTo>
                  <a:pt x="24130" y="3810"/>
                </a:lnTo>
                <a:lnTo>
                  <a:pt x="35560" y="3810"/>
                </a:lnTo>
                <a:lnTo>
                  <a:pt x="35560" y="5067"/>
                </a:lnTo>
                <a:lnTo>
                  <a:pt x="46990" y="5067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07"/>
                </a:lnTo>
                <a:lnTo>
                  <a:pt x="71120" y="7607"/>
                </a:lnTo>
                <a:lnTo>
                  <a:pt x="71120" y="8877"/>
                </a:lnTo>
                <a:lnTo>
                  <a:pt x="1593850" y="8877"/>
                </a:lnTo>
                <a:lnTo>
                  <a:pt x="1593850" y="7607"/>
                </a:lnTo>
                <a:close/>
              </a:path>
            </a:pathLst>
          </a:custGeom>
          <a:solidFill>
            <a:srgbClr val="00A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95920" y="430542"/>
            <a:ext cx="826769" cy="8890"/>
          </a:xfrm>
          <a:custGeom>
            <a:avLst/>
            <a:gdLst/>
            <a:ahLst/>
            <a:cxnLst/>
            <a:rect l="l" t="t" r="r" b="b"/>
            <a:pathLst>
              <a:path w="826770" h="8890">
                <a:moveTo>
                  <a:pt x="826770" y="0"/>
                </a:moveTo>
                <a:lnTo>
                  <a:pt x="31750" y="0"/>
                </a:lnTo>
                <a:lnTo>
                  <a:pt x="31750" y="1257"/>
                </a:lnTo>
                <a:lnTo>
                  <a:pt x="26670" y="1257"/>
                </a:lnTo>
                <a:lnTo>
                  <a:pt x="26670" y="2527"/>
                </a:lnTo>
                <a:lnTo>
                  <a:pt x="21590" y="2527"/>
                </a:lnTo>
                <a:lnTo>
                  <a:pt x="21590" y="3810"/>
                </a:lnTo>
                <a:lnTo>
                  <a:pt x="16510" y="3810"/>
                </a:lnTo>
                <a:lnTo>
                  <a:pt x="16510" y="5067"/>
                </a:lnTo>
                <a:lnTo>
                  <a:pt x="11430" y="5067"/>
                </a:lnTo>
                <a:lnTo>
                  <a:pt x="11430" y="6350"/>
                </a:lnTo>
                <a:lnTo>
                  <a:pt x="5080" y="6350"/>
                </a:lnTo>
                <a:lnTo>
                  <a:pt x="5080" y="7607"/>
                </a:lnTo>
                <a:lnTo>
                  <a:pt x="0" y="7607"/>
                </a:lnTo>
                <a:lnTo>
                  <a:pt x="0" y="8877"/>
                </a:lnTo>
                <a:lnTo>
                  <a:pt x="796290" y="8877"/>
                </a:lnTo>
                <a:lnTo>
                  <a:pt x="796290" y="7607"/>
                </a:lnTo>
                <a:lnTo>
                  <a:pt x="801370" y="7607"/>
                </a:lnTo>
                <a:lnTo>
                  <a:pt x="801370" y="6350"/>
                </a:lnTo>
                <a:lnTo>
                  <a:pt x="806450" y="6350"/>
                </a:lnTo>
                <a:lnTo>
                  <a:pt x="806450" y="5067"/>
                </a:lnTo>
                <a:lnTo>
                  <a:pt x="811530" y="5067"/>
                </a:lnTo>
                <a:lnTo>
                  <a:pt x="811530" y="3810"/>
                </a:lnTo>
                <a:lnTo>
                  <a:pt x="816610" y="3810"/>
                </a:lnTo>
                <a:lnTo>
                  <a:pt x="816610" y="2527"/>
                </a:lnTo>
                <a:lnTo>
                  <a:pt x="821690" y="2527"/>
                </a:lnTo>
                <a:lnTo>
                  <a:pt x="821690" y="1257"/>
                </a:lnTo>
                <a:lnTo>
                  <a:pt x="826770" y="1257"/>
                </a:lnTo>
                <a:lnTo>
                  <a:pt x="826770" y="0"/>
                </a:lnTo>
                <a:close/>
              </a:path>
            </a:pathLst>
          </a:custGeom>
          <a:solidFill>
            <a:srgbClr val="00A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0" y="439419"/>
            <a:ext cx="1344930" cy="8890"/>
          </a:xfrm>
          <a:custGeom>
            <a:avLst/>
            <a:gdLst/>
            <a:ahLst/>
            <a:cxnLst/>
            <a:rect l="l" t="t" r="r" b="b"/>
            <a:pathLst>
              <a:path w="1344930" h="8890">
                <a:moveTo>
                  <a:pt x="1334770" y="2540"/>
                </a:move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313180" y="8890"/>
                </a:lnTo>
                <a:lnTo>
                  <a:pt x="1313180" y="7620"/>
                </a:lnTo>
                <a:lnTo>
                  <a:pt x="1318260" y="7620"/>
                </a:lnTo>
                <a:lnTo>
                  <a:pt x="1318260" y="6350"/>
                </a:lnTo>
                <a:lnTo>
                  <a:pt x="1324610" y="6350"/>
                </a:lnTo>
                <a:lnTo>
                  <a:pt x="1324610" y="5080"/>
                </a:lnTo>
                <a:lnTo>
                  <a:pt x="1329690" y="5080"/>
                </a:lnTo>
                <a:lnTo>
                  <a:pt x="1329690" y="3810"/>
                </a:lnTo>
                <a:lnTo>
                  <a:pt x="1334770" y="3810"/>
                </a:lnTo>
                <a:lnTo>
                  <a:pt x="1334770" y="2540"/>
                </a:lnTo>
                <a:close/>
              </a:path>
              <a:path w="1344930" h="8890">
                <a:moveTo>
                  <a:pt x="1344930" y="0"/>
                </a:moveTo>
                <a:lnTo>
                  <a:pt x="0" y="0"/>
                </a:lnTo>
                <a:lnTo>
                  <a:pt x="0" y="1270"/>
                </a:lnTo>
                <a:lnTo>
                  <a:pt x="1344930" y="1270"/>
                </a:lnTo>
                <a:lnTo>
                  <a:pt x="1344930" y="0"/>
                </a:lnTo>
                <a:close/>
              </a:path>
            </a:pathLst>
          </a:custGeom>
          <a:solidFill>
            <a:srgbClr val="00A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43070" y="439419"/>
            <a:ext cx="1555750" cy="8255"/>
          </a:xfrm>
          <a:custGeom>
            <a:avLst/>
            <a:gdLst/>
            <a:ahLst/>
            <a:cxnLst/>
            <a:rect l="l" t="t" r="r" b="b"/>
            <a:pathLst>
              <a:path w="1555750" h="8254">
                <a:moveTo>
                  <a:pt x="1555750" y="6350"/>
                </a:moveTo>
                <a:lnTo>
                  <a:pt x="1548130" y="6350"/>
                </a:lnTo>
                <a:lnTo>
                  <a:pt x="1548130" y="5080"/>
                </a:lnTo>
                <a:lnTo>
                  <a:pt x="1540510" y="5080"/>
                </a:lnTo>
                <a:lnTo>
                  <a:pt x="1540510" y="3822"/>
                </a:lnTo>
                <a:lnTo>
                  <a:pt x="1534160" y="3822"/>
                </a:lnTo>
                <a:lnTo>
                  <a:pt x="1534160" y="2540"/>
                </a:lnTo>
                <a:lnTo>
                  <a:pt x="1526540" y="2540"/>
                </a:lnTo>
                <a:lnTo>
                  <a:pt x="1526540" y="1282"/>
                </a:lnTo>
                <a:lnTo>
                  <a:pt x="1518920" y="1282"/>
                </a:lnTo>
                <a:lnTo>
                  <a:pt x="1518920" y="0"/>
                </a:lnTo>
                <a:lnTo>
                  <a:pt x="0" y="0"/>
                </a:lnTo>
                <a:lnTo>
                  <a:pt x="0" y="1282"/>
                </a:lnTo>
                <a:lnTo>
                  <a:pt x="11430" y="1282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822"/>
                </a:lnTo>
                <a:lnTo>
                  <a:pt x="34290" y="3822"/>
                </a:lnTo>
                <a:lnTo>
                  <a:pt x="34290" y="5080"/>
                </a:lnTo>
                <a:lnTo>
                  <a:pt x="46990" y="5080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32"/>
                </a:lnTo>
                <a:lnTo>
                  <a:pt x="1555750" y="7632"/>
                </a:lnTo>
                <a:lnTo>
                  <a:pt x="1555750" y="6350"/>
                </a:lnTo>
                <a:close/>
              </a:path>
            </a:pathLst>
          </a:custGeom>
          <a:solidFill>
            <a:srgbClr val="00A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959090" y="439419"/>
            <a:ext cx="828040" cy="8890"/>
          </a:xfrm>
          <a:custGeom>
            <a:avLst/>
            <a:gdLst/>
            <a:ahLst/>
            <a:cxnLst/>
            <a:rect l="l" t="t" r="r" b="b"/>
            <a:pathLst>
              <a:path w="828040" h="8890">
                <a:moveTo>
                  <a:pt x="828040" y="0"/>
                </a:moveTo>
                <a:lnTo>
                  <a:pt x="31750" y="0"/>
                </a:lnTo>
                <a:lnTo>
                  <a:pt x="31750" y="1282"/>
                </a:lnTo>
                <a:lnTo>
                  <a:pt x="26670" y="1282"/>
                </a:lnTo>
                <a:lnTo>
                  <a:pt x="26670" y="2540"/>
                </a:lnTo>
                <a:lnTo>
                  <a:pt x="21590" y="2540"/>
                </a:lnTo>
                <a:lnTo>
                  <a:pt x="21590" y="3822"/>
                </a:lnTo>
                <a:lnTo>
                  <a:pt x="15240" y="3822"/>
                </a:lnTo>
                <a:lnTo>
                  <a:pt x="15240" y="5080"/>
                </a:lnTo>
                <a:lnTo>
                  <a:pt x="10160" y="5080"/>
                </a:lnTo>
                <a:lnTo>
                  <a:pt x="10160" y="6350"/>
                </a:lnTo>
                <a:lnTo>
                  <a:pt x="5080" y="6350"/>
                </a:lnTo>
                <a:lnTo>
                  <a:pt x="5080" y="7632"/>
                </a:lnTo>
                <a:lnTo>
                  <a:pt x="0" y="7632"/>
                </a:lnTo>
                <a:lnTo>
                  <a:pt x="0" y="8890"/>
                </a:lnTo>
                <a:lnTo>
                  <a:pt x="797560" y="8890"/>
                </a:lnTo>
                <a:lnTo>
                  <a:pt x="797560" y="7632"/>
                </a:lnTo>
                <a:lnTo>
                  <a:pt x="802640" y="7632"/>
                </a:lnTo>
                <a:lnTo>
                  <a:pt x="802640" y="6350"/>
                </a:lnTo>
                <a:lnTo>
                  <a:pt x="807720" y="6350"/>
                </a:lnTo>
                <a:lnTo>
                  <a:pt x="807720" y="5080"/>
                </a:lnTo>
                <a:lnTo>
                  <a:pt x="812787" y="5080"/>
                </a:lnTo>
                <a:lnTo>
                  <a:pt x="812787" y="3822"/>
                </a:lnTo>
                <a:lnTo>
                  <a:pt x="817880" y="3822"/>
                </a:lnTo>
                <a:lnTo>
                  <a:pt x="817880" y="2540"/>
                </a:lnTo>
                <a:lnTo>
                  <a:pt x="822960" y="2540"/>
                </a:lnTo>
                <a:lnTo>
                  <a:pt x="822960" y="1282"/>
                </a:lnTo>
                <a:lnTo>
                  <a:pt x="828040" y="1282"/>
                </a:lnTo>
                <a:lnTo>
                  <a:pt x="828040" y="0"/>
                </a:lnTo>
                <a:close/>
              </a:path>
            </a:pathLst>
          </a:custGeom>
          <a:solidFill>
            <a:srgbClr val="00A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0" y="448309"/>
            <a:ext cx="1308100" cy="8890"/>
          </a:xfrm>
          <a:custGeom>
            <a:avLst/>
            <a:gdLst/>
            <a:ahLst/>
            <a:cxnLst/>
            <a:rect l="l" t="t" r="r" b="b"/>
            <a:pathLst>
              <a:path w="1308100" h="8890">
                <a:moveTo>
                  <a:pt x="130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76350" y="8890"/>
                </a:lnTo>
                <a:lnTo>
                  <a:pt x="1276350" y="7620"/>
                </a:lnTo>
                <a:lnTo>
                  <a:pt x="1281430" y="7620"/>
                </a:lnTo>
                <a:lnTo>
                  <a:pt x="1281430" y="6350"/>
                </a:lnTo>
                <a:lnTo>
                  <a:pt x="1286510" y="6350"/>
                </a:lnTo>
                <a:lnTo>
                  <a:pt x="1286510" y="5080"/>
                </a:lnTo>
                <a:lnTo>
                  <a:pt x="1292860" y="5080"/>
                </a:lnTo>
                <a:lnTo>
                  <a:pt x="1292860" y="3810"/>
                </a:lnTo>
                <a:lnTo>
                  <a:pt x="1297940" y="3810"/>
                </a:lnTo>
                <a:lnTo>
                  <a:pt x="1297940" y="2540"/>
                </a:lnTo>
                <a:lnTo>
                  <a:pt x="1303020" y="2540"/>
                </a:lnTo>
                <a:lnTo>
                  <a:pt x="1303020" y="1270"/>
                </a:lnTo>
                <a:lnTo>
                  <a:pt x="1308100" y="1270"/>
                </a:lnTo>
                <a:lnTo>
                  <a:pt x="1308100" y="0"/>
                </a:lnTo>
                <a:close/>
              </a:path>
            </a:pathLst>
          </a:custGeom>
          <a:solidFill>
            <a:srgbClr val="00A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24350" y="448309"/>
            <a:ext cx="1534160" cy="8890"/>
          </a:xfrm>
          <a:custGeom>
            <a:avLst/>
            <a:gdLst/>
            <a:ahLst/>
            <a:cxnLst/>
            <a:rect l="l" t="t" r="r" b="b"/>
            <a:pathLst>
              <a:path w="1534160" h="8890">
                <a:moveTo>
                  <a:pt x="1534160" y="7632"/>
                </a:moveTo>
                <a:lnTo>
                  <a:pt x="1526540" y="7632"/>
                </a:lnTo>
                <a:lnTo>
                  <a:pt x="1526540" y="6350"/>
                </a:lnTo>
                <a:lnTo>
                  <a:pt x="1520190" y="6350"/>
                </a:lnTo>
                <a:lnTo>
                  <a:pt x="1520190" y="5092"/>
                </a:lnTo>
                <a:lnTo>
                  <a:pt x="1512570" y="5092"/>
                </a:lnTo>
                <a:lnTo>
                  <a:pt x="1512570" y="3810"/>
                </a:lnTo>
                <a:lnTo>
                  <a:pt x="1504950" y="3810"/>
                </a:lnTo>
                <a:lnTo>
                  <a:pt x="1504950" y="2540"/>
                </a:lnTo>
                <a:lnTo>
                  <a:pt x="1497330" y="2540"/>
                </a:lnTo>
                <a:lnTo>
                  <a:pt x="1497330" y="1282"/>
                </a:lnTo>
                <a:lnTo>
                  <a:pt x="1489710" y="1282"/>
                </a:lnTo>
                <a:lnTo>
                  <a:pt x="1489710" y="0"/>
                </a:lnTo>
                <a:lnTo>
                  <a:pt x="0" y="0"/>
                </a:lnTo>
                <a:lnTo>
                  <a:pt x="0" y="1282"/>
                </a:lnTo>
                <a:lnTo>
                  <a:pt x="11430" y="1282"/>
                </a:lnTo>
                <a:lnTo>
                  <a:pt x="11430" y="2540"/>
                </a:lnTo>
                <a:lnTo>
                  <a:pt x="24130" y="2540"/>
                </a:lnTo>
                <a:lnTo>
                  <a:pt x="24130" y="3810"/>
                </a:lnTo>
                <a:lnTo>
                  <a:pt x="35560" y="3810"/>
                </a:lnTo>
                <a:lnTo>
                  <a:pt x="3556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32"/>
                </a:lnTo>
                <a:lnTo>
                  <a:pt x="71120" y="7632"/>
                </a:lnTo>
                <a:lnTo>
                  <a:pt x="71120" y="8890"/>
                </a:lnTo>
                <a:lnTo>
                  <a:pt x="1534160" y="8890"/>
                </a:lnTo>
                <a:lnTo>
                  <a:pt x="1534160" y="7632"/>
                </a:lnTo>
                <a:close/>
              </a:path>
            </a:pathLst>
          </a:custGeom>
          <a:solidFill>
            <a:srgbClr val="00A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922260" y="448309"/>
            <a:ext cx="829310" cy="8890"/>
          </a:xfrm>
          <a:custGeom>
            <a:avLst/>
            <a:gdLst/>
            <a:ahLst/>
            <a:cxnLst/>
            <a:rect l="l" t="t" r="r" b="b"/>
            <a:pathLst>
              <a:path w="829309" h="8890">
                <a:moveTo>
                  <a:pt x="829297" y="0"/>
                </a:moveTo>
                <a:lnTo>
                  <a:pt x="31750" y="0"/>
                </a:lnTo>
                <a:lnTo>
                  <a:pt x="31750" y="1282"/>
                </a:lnTo>
                <a:lnTo>
                  <a:pt x="26670" y="1282"/>
                </a:lnTo>
                <a:lnTo>
                  <a:pt x="26670" y="2540"/>
                </a:lnTo>
                <a:lnTo>
                  <a:pt x="20320" y="2540"/>
                </a:lnTo>
                <a:lnTo>
                  <a:pt x="20320" y="3810"/>
                </a:lnTo>
                <a:lnTo>
                  <a:pt x="15240" y="3810"/>
                </a:lnTo>
                <a:lnTo>
                  <a:pt x="15240" y="5092"/>
                </a:lnTo>
                <a:lnTo>
                  <a:pt x="10160" y="5092"/>
                </a:lnTo>
                <a:lnTo>
                  <a:pt x="10160" y="6350"/>
                </a:lnTo>
                <a:lnTo>
                  <a:pt x="5080" y="6350"/>
                </a:lnTo>
                <a:lnTo>
                  <a:pt x="5080" y="7632"/>
                </a:lnTo>
                <a:lnTo>
                  <a:pt x="0" y="7632"/>
                </a:lnTo>
                <a:lnTo>
                  <a:pt x="0" y="8890"/>
                </a:lnTo>
                <a:lnTo>
                  <a:pt x="798817" y="8890"/>
                </a:lnTo>
                <a:lnTo>
                  <a:pt x="798817" y="7632"/>
                </a:lnTo>
                <a:lnTo>
                  <a:pt x="803910" y="7632"/>
                </a:lnTo>
                <a:lnTo>
                  <a:pt x="803910" y="6350"/>
                </a:lnTo>
                <a:lnTo>
                  <a:pt x="808990" y="6350"/>
                </a:lnTo>
                <a:lnTo>
                  <a:pt x="808990" y="5092"/>
                </a:lnTo>
                <a:lnTo>
                  <a:pt x="814070" y="5092"/>
                </a:lnTo>
                <a:lnTo>
                  <a:pt x="814070" y="3810"/>
                </a:lnTo>
                <a:lnTo>
                  <a:pt x="819150" y="3810"/>
                </a:lnTo>
                <a:lnTo>
                  <a:pt x="819150" y="2540"/>
                </a:lnTo>
                <a:lnTo>
                  <a:pt x="824217" y="2540"/>
                </a:lnTo>
                <a:lnTo>
                  <a:pt x="824217" y="1282"/>
                </a:lnTo>
                <a:lnTo>
                  <a:pt x="829297" y="1282"/>
                </a:lnTo>
                <a:lnTo>
                  <a:pt x="829297" y="0"/>
                </a:lnTo>
                <a:close/>
              </a:path>
            </a:pathLst>
          </a:custGeom>
          <a:solidFill>
            <a:srgbClr val="00A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0" y="457199"/>
            <a:ext cx="1271270" cy="8890"/>
          </a:xfrm>
          <a:custGeom>
            <a:avLst/>
            <a:gdLst/>
            <a:ahLst/>
            <a:cxnLst/>
            <a:rect l="l" t="t" r="r" b="b"/>
            <a:pathLst>
              <a:path w="1271270" h="8890">
                <a:moveTo>
                  <a:pt x="127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239520" y="8890"/>
                </a:lnTo>
                <a:lnTo>
                  <a:pt x="1239520" y="7620"/>
                </a:lnTo>
                <a:lnTo>
                  <a:pt x="1244600" y="7620"/>
                </a:lnTo>
                <a:lnTo>
                  <a:pt x="1244600" y="6350"/>
                </a:lnTo>
                <a:lnTo>
                  <a:pt x="1249680" y="6350"/>
                </a:lnTo>
                <a:lnTo>
                  <a:pt x="1249680" y="5080"/>
                </a:lnTo>
                <a:lnTo>
                  <a:pt x="1254760" y="5080"/>
                </a:lnTo>
                <a:lnTo>
                  <a:pt x="1254760" y="3810"/>
                </a:lnTo>
                <a:lnTo>
                  <a:pt x="1259840" y="3810"/>
                </a:lnTo>
                <a:lnTo>
                  <a:pt x="1259840" y="2540"/>
                </a:lnTo>
                <a:lnTo>
                  <a:pt x="1266190" y="2540"/>
                </a:lnTo>
                <a:lnTo>
                  <a:pt x="1266190" y="1270"/>
                </a:lnTo>
                <a:lnTo>
                  <a:pt x="1271270" y="1270"/>
                </a:lnTo>
                <a:lnTo>
                  <a:pt x="1271270" y="0"/>
                </a:lnTo>
                <a:close/>
              </a:path>
            </a:pathLst>
          </a:custGeom>
          <a:solidFill>
            <a:srgbClr val="00AA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06900" y="457199"/>
            <a:ext cx="1503680" cy="9525"/>
          </a:xfrm>
          <a:custGeom>
            <a:avLst/>
            <a:gdLst/>
            <a:ahLst/>
            <a:cxnLst/>
            <a:rect l="l" t="t" r="r" b="b"/>
            <a:pathLst>
              <a:path w="1503679" h="9525">
                <a:moveTo>
                  <a:pt x="1503680" y="7620"/>
                </a:moveTo>
                <a:lnTo>
                  <a:pt x="1497330" y="7620"/>
                </a:lnTo>
                <a:lnTo>
                  <a:pt x="1497330" y="6350"/>
                </a:lnTo>
                <a:lnTo>
                  <a:pt x="1489697" y="6350"/>
                </a:lnTo>
                <a:lnTo>
                  <a:pt x="1489697" y="5092"/>
                </a:lnTo>
                <a:lnTo>
                  <a:pt x="1482090" y="5092"/>
                </a:lnTo>
                <a:lnTo>
                  <a:pt x="1482090" y="3810"/>
                </a:lnTo>
                <a:lnTo>
                  <a:pt x="1474470" y="3810"/>
                </a:lnTo>
                <a:lnTo>
                  <a:pt x="1474470" y="2552"/>
                </a:lnTo>
                <a:lnTo>
                  <a:pt x="1466850" y="2552"/>
                </a:lnTo>
                <a:lnTo>
                  <a:pt x="1466850" y="1270"/>
                </a:lnTo>
                <a:lnTo>
                  <a:pt x="1459230" y="1270"/>
                </a:lnTo>
                <a:lnTo>
                  <a:pt x="1459230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52"/>
                </a:lnTo>
                <a:lnTo>
                  <a:pt x="22860" y="2552"/>
                </a:lnTo>
                <a:lnTo>
                  <a:pt x="22860" y="3810"/>
                </a:lnTo>
                <a:lnTo>
                  <a:pt x="34290" y="3810"/>
                </a:lnTo>
                <a:lnTo>
                  <a:pt x="34290" y="5092"/>
                </a:lnTo>
                <a:lnTo>
                  <a:pt x="46990" y="5092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20"/>
                </a:lnTo>
                <a:lnTo>
                  <a:pt x="69850" y="7620"/>
                </a:lnTo>
                <a:lnTo>
                  <a:pt x="69850" y="8902"/>
                </a:lnTo>
                <a:lnTo>
                  <a:pt x="1503680" y="8902"/>
                </a:lnTo>
                <a:lnTo>
                  <a:pt x="1503680" y="7620"/>
                </a:lnTo>
                <a:close/>
              </a:path>
            </a:pathLst>
          </a:custGeom>
          <a:solidFill>
            <a:srgbClr val="00AA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76540" y="457199"/>
            <a:ext cx="839469" cy="9525"/>
          </a:xfrm>
          <a:custGeom>
            <a:avLst/>
            <a:gdLst/>
            <a:ahLst/>
            <a:cxnLst/>
            <a:rect l="l" t="t" r="r" b="b"/>
            <a:pathLst>
              <a:path w="839470" h="9525">
                <a:moveTo>
                  <a:pt x="839470" y="0"/>
                </a:moveTo>
                <a:lnTo>
                  <a:pt x="40640" y="0"/>
                </a:lnTo>
                <a:lnTo>
                  <a:pt x="40640" y="1270"/>
                </a:lnTo>
                <a:lnTo>
                  <a:pt x="36830" y="1270"/>
                </a:lnTo>
                <a:lnTo>
                  <a:pt x="36830" y="2552"/>
                </a:lnTo>
                <a:lnTo>
                  <a:pt x="26670" y="2552"/>
                </a:lnTo>
                <a:lnTo>
                  <a:pt x="26670" y="3810"/>
                </a:lnTo>
                <a:lnTo>
                  <a:pt x="20320" y="3810"/>
                </a:lnTo>
                <a:lnTo>
                  <a:pt x="20320" y="5092"/>
                </a:lnTo>
                <a:lnTo>
                  <a:pt x="13970" y="5092"/>
                </a:lnTo>
                <a:lnTo>
                  <a:pt x="1397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0" y="7620"/>
                </a:lnTo>
                <a:lnTo>
                  <a:pt x="0" y="8902"/>
                </a:lnTo>
                <a:lnTo>
                  <a:pt x="808990" y="8902"/>
                </a:lnTo>
                <a:lnTo>
                  <a:pt x="808990" y="7620"/>
                </a:lnTo>
                <a:lnTo>
                  <a:pt x="814070" y="7620"/>
                </a:lnTo>
                <a:lnTo>
                  <a:pt x="814070" y="6350"/>
                </a:lnTo>
                <a:lnTo>
                  <a:pt x="819137" y="6350"/>
                </a:lnTo>
                <a:lnTo>
                  <a:pt x="819137" y="5092"/>
                </a:lnTo>
                <a:lnTo>
                  <a:pt x="824217" y="5092"/>
                </a:lnTo>
                <a:lnTo>
                  <a:pt x="824217" y="3810"/>
                </a:lnTo>
                <a:lnTo>
                  <a:pt x="829310" y="3810"/>
                </a:lnTo>
                <a:lnTo>
                  <a:pt x="829310" y="2552"/>
                </a:lnTo>
                <a:lnTo>
                  <a:pt x="834390" y="2552"/>
                </a:lnTo>
                <a:lnTo>
                  <a:pt x="834390" y="1270"/>
                </a:lnTo>
                <a:lnTo>
                  <a:pt x="839470" y="1270"/>
                </a:lnTo>
                <a:lnTo>
                  <a:pt x="839470" y="0"/>
                </a:lnTo>
                <a:close/>
              </a:path>
            </a:pathLst>
          </a:custGeom>
          <a:solidFill>
            <a:srgbClr val="00AA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0" y="466089"/>
            <a:ext cx="1234440" cy="10160"/>
          </a:xfrm>
          <a:custGeom>
            <a:avLst/>
            <a:gdLst/>
            <a:ahLst/>
            <a:cxnLst/>
            <a:rect l="l" t="t" r="r" b="b"/>
            <a:pathLst>
              <a:path w="1234440" h="10159">
                <a:moveTo>
                  <a:pt x="123444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198867" y="10160"/>
                </a:lnTo>
                <a:lnTo>
                  <a:pt x="1198867" y="8890"/>
                </a:lnTo>
                <a:lnTo>
                  <a:pt x="1202690" y="8890"/>
                </a:lnTo>
                <a:lnTo>
                  <a:pt x="1202690" y="7620"/>
                </a:lnTo>
                <a:lnTo>
                  <a:pt x="1205230" y="7620"/>
                </a:lnTo>
                <a:lnTo>
                  <a:pt x="1205230" y="6350"/>
                </a:lnTo>
                <a:lnTo>
                  <a:pt x="1212850" y="6350"/>
                </a:lnTo>
                <a:lnTo>
                  <a:pt x="1212850" y="5080"/>
                </a:lnTo>
                <a:lnTo>
                  <a:pt x="1217930" y="5080"/>
                </a:lnTo>
                <a:lnTo>
                  <a:pt x="1217930" y="3810"/>
                </a:lnTo>
                <a:lnTo>
                  <a:pt x="1223010" y="3810"/>
                </a:lnTo>
                <a:lnTo>
                  <a:pt x="1223010" y="2540"/>
                </a:lnTo>
                <a:lnTo>
                  <a:pt x="1228090" y="2540"/>
                </a:lnTo>
                <a:lnTo>
                  <a:pt x="1228090" y="1270"/>
                </a:lnTo>
                <a:lnTo>
                  <a:pt x="1234440" y="1270"/>
                </a:lnTo>
                <a:lnTo>
                  <a:pt x="1234440" y="0"/>
                </a:lnTo>
                <a:close/>
              </a:path>
            </a:pathLst>
          </a:custGeom>
          <a:solidFill>
            <a:srgbClr val="00A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88180" y="466102"/>
            <a:ext cx="1483360" cy="10160"/>
          </a:xfrm>
          <a:custGeom>
            <a:avLst/>
            <a:gdLst/>
            <a:ahLst/>
            <a:cxnLst/>
            <a:rect l="l" t="t" r="r" b="b"/>
            <a:pathLst>
              <a:path w="1483360" h="10159">
                <a:moveTo>
                  <a:pt x="1483360" y="8890"/>
                </a:moveTo>
                <a:lnTo>
                  <a:pt x="1475727" y="8890"/>
                </a:lnTo>
                <a:lnTo>
                  <a:pt x="1475727" y="7607"/>
                </a:lnTo>
                <a:lnTo>
                  <a:pt x="1468120" y="7607"/>
                </a:lnTo>
                <a:lnTo>
                  <a:pt x="1468120" y="6350"/>
                </a:lnTo>
                <a:lnTo>
                  <a:pt x="1460500" y="6350"/>
                </a:lnTo>
                <a:lnTo>
                  <a:pt x="1460500" y="5067"/>
                </a:lnTo>
                <a:lnTo>
                  <a:pt x="1452867" y="5067"/>
                </a:lnTo>
                <a:lnTo>
                  <a:pt x="1452867" y="3797"/>
                </a:lnTo>
                <a:lnTo>
                  <a:pt x="1445260" y="3797"/>
                </a:lnTo>
                <a:lnTo>
                  <a:pt x="1445260" y="2540"/>
                </a:lnTo>
                <a:lnTo>
                  <a:pt x="1437640" y="2540"/>
                </a:lnTo>
                <a:lnTo>
                  <a:pt x="1437640" y="1257"/>
                </a:lnTo>
                <a:lnTo>
                  <a:pt x="1430020" y="1257"/>
                </a:lnTo>
                <a:lnTo>
                  <a:pt x="1430020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40"/>
                </a:lnTo>
                <a:lnTo>
                  <a:pt x="24130" y="2540"/>
                </a:lnTo>
                <a:lnTo>
                  <a:pt x="24130" y="3797"/>
                </a:lnTo>
                <a:lnTo>
                  <a:pt x="35560" y="3797"/>
                </a:lnTo>
                <a:lnTo>
                  <a:pt x="35560" y="5067"/>
                </a:lnTo>
                <a:lnTo>
                  <a:pt x="46990" y="5067"/>
                </a:lnTo>
                <a:lnTo>
                  <a:pt x="46990" y="6350"/>
                </a:lnTo>
                <a:lnTo>
                  <a:pt x="58420" y="6350"/>
                </a:lnTo>
                <a:lnTo>
                  <a:pt x="58420" y="7607"/>
                </a:lnTo>
                <a:lnTo>
                  <a:pt x="69850" y="7607"/>
                </a:lnTo>
                <a:lnTo>
                  <a:pt x="69850" y="8890"/>
                </a:lnTo>
                <a:lnTo>
                  <a:pt x="82550" y="8890"/>
                </a:lnTo>
                <a:lnTo>
                  <a:pt x="82550" y="10147"/>
                </a:lnTo>
                <a:lnTo>
                  <a:pt x="1483360" y="10147"/>
                </a:lnTo>
                <a:lnTo>
                  <a:pt x="1483360" y="8890"/>
                </a:lnTo>
                <a:close/>
              </a:path>
            </a:pathLst>
          </a:custGeom>
          <a:solidFill>
            <a:srgbClr val="00A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821930" y="466102"/>
            <a:ext cx="858519" cy="10160"/>
          </a:xfrm>
          <a:custGeom>
            <a:avLst/>
            <a:gdLst/>
            <a:ahLst/>
            <a:cxnLst/>
            <a:rect l="l" t="t" r="r" b="b"/>
            <a:pathLst>
              <a:path w="858520" h="10159">
                <a:moveTo>
                  <a:pt x="858520" y="0"/>
                </a:moveTo>
                <a:lnTo>
                  <a:pt x="48260" y="0"/>
                </a:lnTo>
                <a:lnTo>
                  <a:pt x="48260" y="1257"/>
                </a:lnTo>
                <a:lnTo>
                  <a:pt x="40640" y="1257"/>
                </a:lnTo>
                <a:lnTo>
                  <a:pt x="40640" y="2540"/>
                </a:lnTo>
                <a:lnTo>
                  <a:pt x="34290" y="2540"/>
                </a:lnTo>
                <a:lnTo>
                  <a:pt x="34290" y="3797"/>
                </a:lnTo>
                <a:lnTo>
                  <a:pt x="26670" y="3797"/>
                </a:lnTo>
                <a:lnTo>
                  <a:pt x="26670" y="5067"/>
                </a:lnTo>
                <a:lnTo>
                  <a:pt x="20320" y="5067"/>
                </a:lnTo>
                <a:lnTo>
                  <a:pt x="20320" y="6350"/>
                </a:lnTo>
                <a:lnTo>
                  <a:pt x="13970" y="6350"/>
                </a:lnTo>
                <a:lnTo>
                  <a:pt x="13970" y="7607"/>
                </a:lnTo>
                <a:lnTo>
                  <a:pt x="6350" y="7607"/>
                </a:lnTo>
                <a:lnTo>
                  <a:pt x="6350" y="8890"/>
                </a:lnTo>
                <a:lnTo>
                  <a:pt x="0" y="8890"/>
                </a:lnTo>
                <a:lnTo>
                  <a:pt x="0" y="10147"/>
                </a:lnTo>
                <a:lnTo>
                  <a:pt x="821690" y="10147"/>
                </a:lnTo>
                <a:lnTo>
                  <a:pt x="821690" y="8890"/>
                </a:lnTo>
                <a:lnTo>
                  <a:pt x="828040" y="8890"/>
                </a:lnTo>
                <a:lnTo>
                  <a:pt x="828040" y="7607"/>
                </a:lnTo>
                <a:lnTo>
                  <a:pt x="833120" y="7607"/>
                </a:lnTo>
                <a:lnTo>
                  <a:pt x="833120" y="6350"/>
                </a:lnTo>
                <a:lnTo>
                  <a:pt x="838200" y="6350"/>
                </a:lnTo>
                <a:lnTo>
                  <a:pt x="838200" y="5067"/>
                </a:lnTo>
                <a:lnTo>
                  <a:pt x="843280" y="5067"/>
                </a:lnTo>
                <a:lnTo>
                  <a:pt x="843280" y="3797"/>
                </a:lnTo>
                <a:lnTo>
                  <a:pt x="848360" y="3797"/>
                </a:lnTo>
                <a:lnTo>
                  <a:pt x="848360" y="2540"/>
                </a:lnTo>
                <a:lnTo>
                  <a:pt x="853440" y="2540"/>
                </a:lnTo>
                <a:lnTo>
                  <a:pt x="853440" y="1257"/>
                </a:lnTo>
                <a:lnTo>
                  <a:pt x="858520" y="1257"/>
                </a:lnTo>
                <a:lnTo>
                  <a:pt x="858520" y="0"/>
                </a:lnTo>
                <a:close/>
              </a:path>
            </a:pathLst>
          </a:custGeom>
          <a:solidFill>
            <a:srgbClr val="00A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0" y="476249"/>
            <a:ext cx="1195070" cy="8890"/>
          </a:xfrm>
          <a:custGeom>
            <a:avLst/>
            <a:gdLst/>
            <a:ahLst/>
            <a:cxnLst/>
            <a:rect l="l" t="t" r="r" b="b"/>
            <a:pathLst>
              <a:path w="1195070" h="8890">
                <a:moveTo>
                  <a:pt x="1174750" y="6350"/>
                </a:move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170940" y="8890"/>
                </a:lnTo>
                <a:lnTo>
                  <a:pt x="1170940" y="7620"/>
                </a:lnTo>
                <a:lnTo>
                  <a:pt x="1174750" y="7620"/>
                </a:lnTo>
                <a:lnTo>
                  <a:pt x="1174750" y="6350"/>
                </a:lnTo>
                <a:close/>
              </a:path>
              <a:path w="1195070" h="8890">
                <a:moveTo>
                  <a:pt x="11950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1182370" y="5080"/>
                </a:lnTo>
                <a:lnTo>
                  <a:pt x="1182370" y="3810"/>
                </a:lnTo>
                <a:lnTo>
                  <a:pt x="1187450" y="3810"/>
                </a:lnTo>
                <a:lnTo>
                  <a:pt x="1187450" y="2540"/>
                </a:lnTo>
                <a:lnTo>
                  <a:pt x="1191260" y="2540"/>
                </a:lnTo>
                <a:lnTo>
                  <a:pt x="1191260" y="1270"/>
                </a:lnTo>
                <a:lnTo>
                  <a:pt x="1195070" y="1270"/>
                </a:lnTo>
                <a:lnTo>
                  <a:pt x="1195070" y="0"/>
                </a:lnTo>
                <a:close/>
              </a:path>
            </a:pathLst>
          </a:custGeom>
          <a:solidFill>
            <a:srgbClr val="00A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82160" y="476249"/>
            <a:ext cx="1441450" cy="9525"/>
          </a:xfrm>
          <a:custGeom>
            <a:avLst/>
            <a:gdLst/>
            <a:ahLst/>
            <a:cxnLst/>
            <a:rect l="l" t="t" r="r" b="b"/>
            <a:pathLst>
              <a:path w="1441450" h="9525">
                <a:moveTo>
                  <a:pt x="1441437" y="7620"/>
                </a:moveTo>
                <a:lnTo>
                  <a:pt x="1433830" y="7620"/>
                </a:lnTo>
                <a:lnTo>
                  <a:pt x="1433830" y="6350"/>
                </a:lnTo>
                <a:lnTo>
                  <a:pt x="1426210" y="6350"/>
                </a:lnTo>
                <a:lnTo>
                  <a:pt x="1426210" y="5092"/>
                </a:lnTo>
                <a:lnTo>
                  <a:pt x="1418590" y="5092"/>
                </a:lnTo>
                <a:lnTo>
                  <a:pt x="1418590" y="3810"/>
                </a:lnTo>
                <a:lnTo>
                  <a:pt x="1410970" y="3810"/>
                </a:lnTo>
                <a:lnTo>
                  <a:pt x="1410970" y="2552"/>
                </a:lnTo>
                <a:lnTo>
                  <a:pt x="1403350" y="2552"/>
                </a:lnTo>
                <a:lnTo>
                  <a:pt x="1403350" y="1270"/>
                </a:lnTo>
                <a:lnTo>
                  <a:pt x="1395730" y="1270"/>
                </a:lnTo>
                <a:lnTo>
                  <a:pt x="1395730" y="0"/>
                </a:lnTo>
                <a:lnTo>
                  <a:pt x="0" y="0"/>
                </a:lnTo>
                <a:lnTo>
                  <a:pt x="0" y="1270"/>
                </a:lnTo>
                <a:lnTo>
                  <a:pt x="6350" y="1270"/>
                </a:lnTo>
                <a:lnTo>
                  <a:pt x="6350" y="2552"/>
                </a:lnTo>
                <a:lnTo>
                  <a:pt x="21590" y="2552"/>
                </a:lnTo>
                <a:lnTo>
                  <a:pt x="21590" y="3810"/>
                </a:lnTo>
                <a:lnTo>
                  <a:pt x="33020" y="3810"/>
                </a:lnTo>
                <a:lnTo>
                  <a:pt x="33020" y="5092"/>
                </a:lnTo>
                <a:lnTo>
                  <a:pt x="43180" y="5092"/>
                </a:lnTo>
                <a:lnTo>
                  <a:pt x="43180" y="6350"/>
                </a:lnTo>
                <a:lnTo>
                  <a:pt x="54610" y="6350"/>
                </a:lnTo>
                <a:lnTo>
                  <a:pt x="54610" y="7620"/>
                </a:lnTo>
                <a:lnTo>
                  <a:pt x="64770" y="7620"/>
                </a:lnTo>
                <a:lnTo>
                  <a:pt x="64770" y="8902"/>
                </a:lnTo>
                <a:lnTo>
                  <a:pt x="1441437" y="8902"/>
                </a:lnTo>
                <a:lnTo>
                  <a:pt x="1441437" y="7620"/>
                </a:lnTo>
                <a:close/>
              </a:path>
            </a:pathLst>
          </a:custGeom>
          <a:solidFill>
            <a:srgbClr val="00A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73670" y="476249"/>
            <a:ext cx="866140" cy="9525"/>
          </a:xfrm>
          <a:custGeom>
            <a:avLst/>
            <a:gdLst/>
            <a:ahLst/>
            <a:cxnLst/>
            <a:rect l="l" t="t" r="r" b="b"/>
            <a:pathLst>
              <a:path w="866140" h="9525">
                <a:moveTo>
                  <a:pt x="866140" y="0"/>
                </a:moveTo>
                <a:lnTo>
                  <a:pt x="40640" y="0"/>
                </a:lnTo>
                <a:lnTo>
                  <a:pt x="40640" y="1270"/>
                </a:lnTo>
                <a:lnTo>
                  <a:pt x="34290" y="1270"/>
                </a:lnTo>
                <a:lnTo>
                  <a:pt x="34290" y="2552"/>
                </a:lnTo>
                <a:lnTo>
                  <a:pt x="27940" y="2552"/>
                </a:lnTo>
                <a:lnTo>
                  <a:pt x="27940" y="3810"/>
                </a:lnTo>
                <a:lnTo>
                  <a:pt x="20320" y="3810"/>
                </a:lnTo>
                <a:lnTo>
                  <a:pt x="20320" y="5092"/>
                </a:lnTo>
                <a:lnTo>
                  <a:pt x="13970" y="5092"/>
                </a:lnTo>
                <a:lnTo>
                  <a:pt x="13970" y="6350"/>
                </a:lnTo>
                <a:lnTo>
                  <a:pt x="7620" y="6350"/>
                </a:lnTo>
                <a:lnTo>
                  <a:pt x="7620" y="7620"/>
                </a:lnTo>
                <a:lnTo>
                  <a:pt x="0" y="7620"/>
                </a:lnTo>
                <a:lnTo>
                  <a:pt x="0" y="8902"/>
                </a:lnTo>
                <a:lnTo>
                  <a:pt x="830580" y="8902"/>
                </a:lnTo>
                <a:lnTo>
                  <a:pt x="830580" y="7620"/>
                </a:lnTo>
                <a:lnTo>
                  <a:pt x="836930" y="7620"/>
                </a:lnTo>
                <a:lnTo>
                  <a:pt x="836930" y="6350"/>
                </a:lnTo>
                <a:lnTo>
                  <a:pt x="842010" y="6350"/>
                </a:lnTo>
                <a:lnTo>
                  <a:pt x="842010" y="5092"/>
                </a:lnTo>
                <a:lnTo>
                  <a:pt x="848360" y="5092"/>
                </a:lnTo>
                <a:lnTo>
                  <a:pt x="848360" y="3810"/>
                </a:lnTo>
                <a:lnTo>
                  <a:pt x="854710" y="3810"/>
                </a:lnTo>
                <a:lnTo>
                  <a:pt x="854710" y="2552"/>
                </a:lnTo>
                <a:lnTo>
                  <a:pt x="859790" y="2552"/>
                </a:lnTo>
                <a:lnTo>
                  <a:pt x="859790" y="1270"/>
                </a:lnTo>
                <a:lnTo>
                  <a:pt x="866140" y="1270"/>
                </a:lnTo>
                <a:lnTo>
                  <a:pt x="866140" y="0"/>
                </a:lnTo>
                <a:close/>
              </a:path>
            </a:pathLst>
          </a:custGeom>
          <a:solidFill>
            <a:srgbClr val="00A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0" y="485139"/>
            <a:ext cx="1167130" cy="8890"/>
          </a:xfrm>
          <a:custGeom>
            <a:avLst/>
            <a:gdLst/>
            <a:ahLst/>
            <a:cxnLst/>
            <a:rect l="l" t="t" r="r" b="b"/>
            <a:pathLst>
              <a:path w="1167130" h="8890">
                <a:moveTo>
                  <a:pt x="11671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43000" y="8890"/>
                </a:lnTo>
                <a:lnTo>
                  <a:pt x="1143000" y="7620"/>
                </a:lnTo>
                <a:lnTo>
                  <a:pt x="1148080" y="7620"/>
                </a:lnTo>
                <a:lnTo>
                  <a:pt x="1148080" y="6350"/>
                </a:lnTo>
                <a:lnTo>
                  <a:pt x="1151890" y="6350"/>
                </a:lnTo>
                <a:lnTo>
                  <a:pt x="1151890" y="5080"/>
                </a:lnTo>
                <a:lnTo>
                  <a:pt x="1155700" y="5080"/>
                </a:lnTo>
                <a:lnTo>
                  <a:pt x="1155700" y="3810"/>
                </a:lnTo>
                <a:lnTo>
                  <a:pt x="1159510" y="3810"/>
                </a:lnTo>
                <a:lnTo>
                  <a:pt x="1159510" y="2540"/>
                </a:lnTo>
                <a:lnTo>
                  <a:pt x="1163320" y="2540"/>
                </a:lnTo>
                <a:lnTo>
                  <a:pt x="1163320" y="1270"/>
                </a:lnTo>
                <a:lnTo>
                  <a:pt x="1167130" y="1270"/>
                </a:lnTo>
                <a:lnTo>
                  <a:pt x="1167130" y="0"/>
                </a:lnTo>
                <a:close/>
              </a:path>
            </a:pathLst>
          </a:custGeom>
          <a:solidFill>
            <a:srgbClr val="00A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669790" y="486409"/>
            <a:ext cx="1405890" cy="8255"/>
          </a:xfrm>
          <a:custGeom>
            <a:avLst/>
            <a:gdLst/>
            <a:ahLst/>
            <a:cxnLst/>
            <a:rect l="l" t="t" r="r" b="b"/>
            <a:pathLst>
              <a:path w="1405889" h="8254">
                <a:moveTo>
                  <a:pt x="1405890" y="6350"/>
                </a:moveTo>
                <a:lnTo>
                  <a:pt x="1398270" y="6350"/>
                </a:lnTo>
                <a:lnTo>
                  <a:pt x="1398270" y="5092"/>
                </a:lnTo>
                <a:lnTo>
                  <a:pt x="1390650" y="5092"/>
                </a:lnTo>
                <a:lnTo>
                  <a:pt x="1390650" y="3810"/>
                </a:lnTo>
                <a:lnTo>
                  <a:pt x="1383017" y="3810"/>
                </a:lnTo>
                <a:lnTo>
                  <a:pt x="1383017" y="2540"/>
                </a:lnTo>
                <a:lnTo>
                  <a:pt x="1375410" y="2540"/>
                </a:lnTo>
                <a:lnTo>
                  <a:pt x="1375410" y="1282"/>
                </a:lnTo>
                <a:lnTo>
                  <a:pt x="1367790" y="1282"/>
                </a:lnTo>
                <a:lnTo>
                  <a:pt x="1367790" y="0"/>
                </a:lnTo>
                <a:lnTo>
                  <a:pt x="0" y="0"/>
                </a:lnTo>
                <a:lnTo>
                  <a:pt x="0" y="1282"/>
                </a:lnTo>
                <a:lnTo>
                  <a:pt x="10160" y="1282"/>
                </a:lnTo>
                <a:lnTo>
                  <a:pt x="10160" y="2540"/>
                </a:lnTo>
                <a:lnTo>
                  <a:pt x="21590" y="2540"/>
                </a:lnTo>
                <a:lnTo>
                  <a:pt x="21590" y="3810"/>
                </a:lnTo>
                <a:lnTo>
                  <a:pt x="31750" y="3810"/>
                </a:lnTo>
                <a:lnTo>
                  <a:pt x="31750" y="5092"/>
                </a:lnTo>
                <a:lnTo>
                  <a:pt x="43180" y="5092"/>
                </a:lnTo>
                <a:lnTo>
                  <a:pt x="43180" y="6350"/>
                </a:lnTo>
                <a:lnTo>
                  <a:pt x="53340" y="6350"/>
                </a:lnTo>
                <a:lnTo>
                  <a:pt x="53340" y="7632"/>
                </a:lnTo>
                <a:lnTo>
                  <a:pt x="1405890" y="7632"/>
                </a:lnTo>
                <a:lnTo>
                  <a:pt x="1405890" y="6350"/>
                </a:lnTo>
                <a:close/>
              </a:path>
            </a:pathLst>
          </a:custGeom>
          <a:solidFill>
            <a:srgbClr val="00A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25410" y="485152"/>
            <a:ext cx="872490" cy="8890"/>
          </a:xfrm>
          <a:custGeom>
            <a:avLst/>
            <a:gdLst/>
            <a:ahLst/>
            <a:cxnLst/>
            <a:rect l="l" t="t" r="r" b="b"/>
            <a:pathLst>
              <a:path w="872490" h="8890">
                <a:moveTo>
                  <a:pt x="872490" y="0"/>
                </a:moveTo>
                <a:lnTo>
                  <a:pt x="41910" y="0"/>
                </a:lnTo>
                <a:lnTo>
                  <a:pt x="41910" y="1257"/>
                </a:lnTo>
                <a:lnTo>
                  <a:pt x="34290" y="1257"/>
                </a:lnTo>
                <a:lnTo>
                  <a:pt x="34290" y="2540"/>
                </a:lnTo>
                <a:lnTo>
                  <a:pt x="27940" y="2540"/>
                </a:lnTo>
                <a:lnTo>
                  <a:pt x="27940" y="3797"/>
                </a:lnTo>
                <a:lnTo>
                  <a:pt x="21590" y="3797"/>
                </a:lnTo>
                <a:lnTo>
                  <a:pt x="21590" y="5067"/>
                </a:lnTo>
                <a:lnTo>
                  <a:pt x="13970" y="5067"/>
                </a:lnTo>
                <a:lnTo>
                  <a:pt x="13970" y="6350"/>
                </a:lnTo>
                <a:lnTo>
                  <a:pt x="7620" y="6350"/>
                </a:lnTo>
                <a:lnTo>
                  <a:pt x="7620" y="7607"/>
                </a:lnTo>
                <a:lnTo>
                  <a:pt x="0" y="7607"/>
                </a:lnTo>
                <a:lnTo>
                  <a:pt x="0" y="8890"/>
                </a:lnTo>
                <a:lnTo>
                  <a:pt x="836917" y="8890"/>
                </a:lnTo>
                <a:lnTo>
                  <a:pt x="836917" y="7607"/>
                </a:lnTo>
                <a:lnTo>
                  <a:pt x="843267" y="7607"/>
                </a:lnTo>
                <a:lnTo>
                  <a:pt x="843267" y="6350"/>
                </a:lnTo>
                <a:lnTo>
                  <a:pt x="849617" y="6350"/>
                </a:lnTo>
                <a:lnTo>
                  <a:pt x="849617" y="5067"/>
                </a:lnTo>
                <a:lnTo>
                  <a:pt x="854710" y="5067"/>
                </a:lnTo>
                <a:lnTo>
                  <a:pt x="854710" y="3797"/>
                </a:lnTo>
                <a:lnTo>
                  <a:pt x="861060" y="3797"/>
                </a:lnTo>
                <a:lnTo>
                  <a:pt x="861060" y="2540"/>
                </a:lnTo>
                <a:lnTo>
                  <a:pt x="867410" y="2540"/>
                </a:lnTo>
                <a:lnTo>
                  <a:pt x="867410" y="1257"/>
                </a:lnTo>
                <a:lnTo>
                  <a:pt x="872490" y="1257"/>
                </a:lnTo>
                <a:lnTo>
                  <a:pt x="872490" y="0"/>
                </a:lnTo>
                <a:close/>
              </a:path>
            </a:pathLst>
          </a:custGeom>
          <a:solidFill>
            <a:srgbClr val="00AD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0" y="494029"/>
            <a:ext cx="1139190" cy="8890"/>
          </a:xfrm>
          <a:custGeom>
            <a:avLst/>
            <a:gdLst/>
            <a:ahLst/>
            <a:cxnLst/>
            <a:rect l="l" t="t" r="r" b="b"/>
            <a:pathLst>
              <a:path w="1139190" h="8890">
                <a:moveTo>
                  <a:pt x="11391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116317" y="8890"/>
                </a:lnTo>
                <a:lnTo>
                  <a:pt x="1116317" y="7620"/>
                </a:lnTo>
                <a:lnTo>
                  <a:pt x="1120140" y="7620"/>
                </a:lnTo>
                <a:lnTo>
                  <a:pt x="1120140" y="6350"/>
                </a:lnTo>
                <a:lnTo>
                  <a:pt x="1123950" y="6350"/>
                </a:lnTo>
                <a:lnTo>
                  <a:pt x="1123950" y="5080"/>
                </a:lnTo>
                <a:lnTo>
                  <a:pt x="1127760" y="5080"/>
                </a:lnTo>
                <a:lnTo>
                  <a:pt x="1127760" y="3810"/>
                </a:lnTo>
                <a:lnTo>
                  <a:pt x="1131570" y="3810"/>
                </a:lnTo>
                <a:lnTo>
                  <a:pt x="1131570" y="2540"/>
                </a:lnTo>
                <a:lnTo>
                  <a:pt x="1135380" y="2540"/>
                </a:lnTo>
                <a:lnTo>
                  <a:pt x="1135380" y="1270"/>
                </a:lnTo>
                <a:lnTo>
                  <a:pt x="1139190" y="1270"/>
                </a:lnTo>
                <a:lnTo>
                  <a:pt x="1139190" y="0"/>
                </a:lnTo>
                <a:close/>
              </a:path>
            </a:pathLst>
          </a:custGeom>
          <a:solidFill>
            <a:srgbClr val="00A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744720" y="495299"/>
            <a:ext cx="1383030" cy="7620"/>
          </a:xfrm>
          <a:custGeom>
            <a:avLst/>
            <a:gdLst/>
            <a:ahLst/>
            <a:cxnLst/>
            <a:rect l="l" t="t" r="r" b="b"/>
            <a:pathLst>
              <a:path w="1383029" h="7620">
                <a:moveTo>
                  <a:pt x="1383030" y="6350"/>
                </a:moveTo>
                <a:lnTo>
                  <a:pt x="1375410" y="6350"/>
                </a:lnTo>
                <a:lnTo>
                  <a:pt x="1375410" y="5092"/>
                </a:lnTo>
                <a:lnTo>
                  <a:pt x="1367777" y="5092"/>
                </a:lnTo>
                <a:lnTo>
                  <a:pt x="1367777" y="3810"/>
                </a:lnTo>
                <a:lnTo>
                  <a:pt x="1360170" y="3810"/>
                </a:lnTo>
                <a:lnTo>
                  <a:pt x="1360170" y="2552"/>
                </a:lnTo>
                <a:lnTo>
                  <a:pt x="1353820" y="2552"/>
                </a:lnTo>
                <a:lnTo>
                  <a:pt x="1353820" y="1270"/>
                </a:lnTo>
                <a:lnTo>
                  <a:pt x="1346200" y="1270"/>
                </a:lnTo>
                <a:lnTo>
                  <a:pt x="1346200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52"/>
                </a:lnTo>
                <a:lnTo>
                  <a:pt x="21590" y="2552"/>
                </a:lnTo>
                <a:lnTo>
                  <a:pt x="21590" y="3810"/>
                </a:lnTo>
                <a:lnTo>
                  <a:pt x="33020" y="3810"/>
                </a:lnTo>
                <a:lnTo>
                  <a:pt x="33020" y="5092"/>
                </a:lnTo>
                <a:lnTo>
                  <a:pt x="44450" y="5092"/>
                </a:lnTo>
                <a:lnTo>
                  <a:pt x="44450" y="6350"/>
                </a:lnTo>
                <a:lnTo>
                  <a:pt x="54610" y="6350"/>
                </a:lnTo>
                <a:lnTo>
                  <a:pt x="54610" y="7620"/>
                </a:lnTo>
                <a:lnTo>
                  <a:pt x="1383030" y="7620"/>
                </a:lnTo>
                <a:lnTo>
                  <a:pt x="1383030" y="6350"/>
                </a:lnTo>
                <a:close/>
              </a:path>
            </a:pathLst>
          </a:custGeom>
          <a:solidFill>
            <a:srgbClr val="00A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678420" y="494042"/>
            <a:ext cx="878840" cy="8890"/>
          </a:xfrm>
          <a:custGeom>
            <a:avLst/>
            <a:gdLst/>
            <a:ahLst/>
            <a:cxnLst/>
            <a:rect l="l" t="t" r="r" b="b"/>
            <a:pathLst>
              <a:path w="878840" h="8890">
                <a:moveTo>
                  <a:pt x="878840" y="0"/>
                </a:moveTo>
                <a:lnTo>
                  <a:pt x="40640" y="0"/>
                </a:lnTo>
                <a:lnTo>
                  <a:pt x="40640" y="1257"/>
                </a:lnTo>
                <a:lnTo>
                  <a:pt x="34290" y="1257"/>
                </a:lnTo>
                <a:lnTo>
                  <a:pt x="34290" y="2527"/>
                </a:lnTo>
                <a:lnTo>
                  <a:pt x="26670" y="2527"/>
                </a:lnTo>
                <a:lnTo>
                  <a:pt x="26670" y="3810"/>
                </a:lnTo>
                <a:lnTo>
                  <a:pt x="20320" y="3810"/>
                </a:lnTo>
                <a:lnTo>
                  <a:pt x="20320" y="5067"/>
                </a:lnTo>
                <a:lnTo>
                  <a:pt x="13970" y="5067"/>
                </a:lnTo>
                <a:lnTo>
                  <a:pt x="13970" y="6350"/>
                </a:lnTo>
                <a:lnTo>
                  <a:pt x="6350" y="6350"/>
                </a:lnTo>
                <a:lnTo>
                  <a:pt x="6350" y="7607"/>
                </a:lnTo>
                <a:lnTo>
                  <a:pt x="0" y="7607"/>
                </a:lnTo>
                <a:lnTo>
                  <a:pt x="0" y="8877"/>
                </a:lnTo>
                <a:lnTo>
                  <a:pt x="843280" y="8877"/>
                </a:lnTo>
                <a:lnTo>
                  <a:pt x="843280" y="7607"/>
                </a:lnTo>
                <a:lnTo>
                  <a:pt x="848360" y="7607"/>
                </a:lnTo>
                <a:lnTo>
                  <a:pt x="848360" y="6350"/>
                </a:lnTo>
                <a:lnTo>
                  <a:pt x="854710" y="6350"/>
                </a:lnTo>
                <a:lnTo>
                  <a:pt x="854710" y="5067"/>
                </a:lnTo>
                <a:lnTo>
                  <a:pt x="861060" y="5067"/>
                </a:lnTo>
                <a:lnTo>
                  <a:pt x="861060" y="3810"/>
                </a:lnTo>
                <a:lnTo>
                  <a:pt x="866140" y="3810"/>
                </a:lnTo>
                <a:lnTo>
                  <a:pt x="866140" y="2527"/>
                </a:lnTo>
                <a:lnTo>
                  <a:pt x="872490" y="2527"/>
                </a:lnTo>
                <a:lnTo>
                  <a:pt x="872490" y="1257"/>
                </a:lnTo>
                <a:lnTo>
                  <a:pt x="878840" y="1257"/>
                </a:lnTo>
                <a:lnTo>
                  <a:pt x="878840" y="0"/>
                </a:lnTo>
                <a:close/>
              </a:path>
            </a:pathLst>
          </a:custGeom>
          <a:solidFill>
            <a:srgbClr val="00A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0" y="502919"/>
            <a:ext cx="1112520" cy="10160"/>
          </a:xfrm>
          <a:custGeom>
            <a:avLst/>
            <a:gdLst/>
            <a:ahLst/>
            <a:cxnLst/>
            <a:rect l="l" t="t" r="r" b="b"/>
            <a:pathLst>
              <a:path w="1112520" h="10159">
                <a:moveTo>
                  <a:pt x="11125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1084567" y="10160"/>
                </a:lnTo>
                <a:lnTo>
                  <a:pt x="1084567" y="8890"/>
                </a:lnTo>
                <a:lnTo>
                  <a:pt x="1088390" y="8890"/>
                </a:lnTo>
                <a:lnTo>
                  <a:pt x="1088390" y="7620"/>
                </a:lnTo>
                <a:lnTo>
                  <a:pt x="1092200" y="7620"/>
                </a:lnTo>
                <a:lnTo>
                  <a:pt x="1092200" y="6350"/>
                </a:lnTo>
                <a:lnTo>
                  <a:pt x="1096010" y="6350"/>
                </a:lnTo>
                <a:lnTo>
                  <a:pt x="1096010" y="5080"/>
                </a:lnTo>
                <a:lnTo>
                  <a:pt x="1099820" y="5080"/>
                </a:lnTo>
                <a:lnTo>
                  <a:pt x="1099820" y="3810"/>
                </a:lnTo>
                <a:lnTo>
                  <a:pt x="1103630" y="3810"/>
                </a:lnTo>
                <a:lnTo>
                  <a:pt x="1103630" y="2540"/>
                </a:lnTo>
                <a:lnTo>
                  <a:pt x="1108710" y="2540"/>
                </a:lnTo>
                <a:lnTo>
                  <a:pt x="1108710" y="1270"/>
                </a:lnTo>
                <a:lnTo>
                  <a:pt x="1112520" y="1270"/>
                </a:lnTo>
                <a:lnTo>
                  <a:pt x="1112520" y="0"/>
                </a:lnTo>
                <a:close/>
              </a:path>
            </a:pathLst>
          </a:custGeom>
          <a:solidFill>
            <a:srgbClr val="00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10760" y="502919"/>
            <a:ext cx="1388110" cy="10795"/>
          </a:xfrm>
          <a:custGeom>
            <a:avLst/>
            <a:gdLst/>
            <a:ahLst/>
            <a:cxnLst/>
            <a:rect l="l" t="t" r="r" b="b"/>
            <a:pathLst>
              <a:path w="1388110" h="10795">
                <a:moveTo>
                  <a:pt x="1388110" y="8890"/>
                </a:moveTo>
                <a:lnTo>
                  <a:pt x="1376680" y="8890"/>
                </a:lnTo>
                <a:lnTo>
                  <a:pt x="1376680" y="7632"/>
                </a:lnTo>
                <a:lnTo>
                  <a:pt x="1366520" y="7632"/>
                </a:lnTo>
                <a:lnTo>
                  <a:pt x="1366520" y="6350"/>
                </a:lnTo>
                <a:lnTo>
                  <a:pt x="1356360" y="6350"/>
                </a:lnTo>
                <a:lnTo>
                  <a:pt x="1356360" y="5080"/>
                </a:lnTo>
                <a:lnTo>
                  <a:pt x="1350010" y="5080"/>
                </a:lnTo>
                <a:lnTo>
                  <a:pt x="1350010" y="3822"/>
                </a:lnTo>
                <a:lnTo>
                  <a:pt x="1339850" y="3822"/>
                </a:lnTo>
                <a:lnTo>
                  <a:pt x="1339850" y="2540"/>
                </a:lnTo>
                <a:lnTo>
                  <a:pt x="1332230" y="2540"/>
                </a:lnTo>
                <a:lnTo>
                  <a:pt x="1332230" y="1282"/>
                </a:lnTo>
                <a:lnTo>
                  <a:pt x="1324610" y="1282"/>
                </a:lnTo>
                <a:lnTo>
                  <a:pt x="1324610" y="0"/>
                </a:lnTo>
                <a:lnTo>
                  <a:pt x="0" y="0"/>
                </a:lnTo>
                <a:lnTo>
                  <a:pt x="0" y="1282"/>
                </a:lnTo>
                <a:lnTo>
                  <a:pt x="10160" y="1282"/>
                </a:lnTo>
                <a:lnTo>
                  <a:pt x="10160" y="2540"/>
                </a:lnTo>
                <a:lnTo>
                  <a:pt x="21590" y="2540"/>
                </a:lnTo>
                <a:lnTo>
                  <a:pt x="21590" y="3822"/>
                </a:lnTo>
                <a:lnTo>
                  <a:pt x="31750" y="3822"/>
                </a:lnTo>
                <a:lnTo>
                  <a:pt x="31750" y="5080"/>
                </a:lnTo>
                <a:lnTo>
                  <a:pt x="43180" y="5080"/>
                </a:lnTo>
                <a:lnTo>
                  <a:pt x="43180" y="6350"/>
                </a:lnTo>
                <a:lnTo>
                  <a:pt x="53340" y="6350"/>
                </a:lnTo>
                <a:lnTo>
                  <a:pt x="53340" y="7632"/>
                </a:lnTo>
                <a:lnTo>
                  <a:pt x="64770" y="7632"/>
                </a:lnTo>
                <a:lnTo>
                  <a:pt x="64770" y="8890"/>
                </a:lnTo>
                <a:lnTo>
                  <a:pt x="74930" y="8890"/>
                </a:lnTo>
                <a:lnTo>
                  <a:pt x="74930" y="10172"/>
                </a:lnTo>
                <a:lnTo>
                  <a:pt x="1388110" y="10172"/>
                </a:lnTo>
                <a:lnTo>
                  <a:pt x="1388110" y="8890"/>
                </a:lnTo>
                <a:close/>
              </a:path>
            </a:pathLst>
          </a:custGeom>
          <a:solidFill>
            <a:srgbClr val="00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623810" y="502919"/>
            <a:ext cx="891540" cy="10795"/>
          </a:xfrm>
          <a:custGeom>
            <a:avLst/>
            <a:gdLst/>
            <a:ahLst/>
            <a:cxnLst/>
            <a:rect l="l" t="t" r="r" b="b"/>
            <a:pathLst>
              <a:path w="891540" h="10795">
                <a:moveTo>
                  <a:pt x="891540" y="0"/>
                </a:moveTo>
                <a:lnTo>
                  <a:pt x="46990" y="0"/>
                </a:lnTo>
                <a:lnTo>
                  <a:pt x="46990" y="1282"/>
                </a:lnTo>
                <a:lnTo>
                  <a:pt x="40640" y="1282"/>
                </a:lnTo>
                <a:lnTo>
                  <a:pt x="40640" y="2540"/>
                </a:lnTo>
                <a:lnTo>
                  <a:pt x="34290" y="2540"/>
                </a:lnTo>
                <a:lnTo>
                  <a:pt x="34290" y="3822"/>
                </a:lnTo>
                <a:lnTo>
                  <a:pt x="26670" y="3822"/>
                </a:lnTo>
                <a:lnTo>
                  <a:pt x="26670" y="5080"/>
                </a:lnTo>
                <a:lnTo>
                  <a:pt x="20320" y="5080"/>
                </a:lnTo>
                <a:lnTo>
                  <a:pt x="20320" y="6350"/>
                </a:lnTo>
                <a:lnTo>
                  <a:pt x="12700" y="6350"/>
                </a:lnTo>
                <a:lnTo>
                  <a:pt x="12700" y="7632"/>
                </a:lnTo>
                <a:lnTo>
                  <a:pt x="6350" y="7632"/>
                </a:lnTo>
                <a:lnTo>
                  <a:pt x="6350" y="8890"/>
                </a:lnTo>
                <a:lnTo>
                  <a:pt x="0" y="8890"/>
                </a:lnTo>
                <a:lnTo>
                  <a:pt x="0" y="10172"/>
                </a:lnTo>
                <a:lnTo>
                  <a:pt x="849617" y="10172"/>
                </a:lnTo>
                <a:lnTo>
                  <a:pt x="849617" y="8890"/>
                </a:lnTo>
                <a:lnTo>
                  <a:pt x="855967" y="8890"/>
                </a:lnTo>
                <a:lnTo>
                  <a:pt x="855967" y="7632"/>
                </a:lnTo>
                <a:lnTo>
                  <a:pt x="862317" y="7632"/>
                </a:lnTo>
                <a:lnTo>
                  <a:pt x="862317" y="6350"/>
                </a:lnTo>
                <a:lnTo>
                  <a:pt x="867410" y="6350"/>
                </a:lnTo>
                <a:lnTo>
                  <a:pt x="867410" y="5080"/>
                </a:lnTo>
                <a:lnTo>
                  <a:pt x="873760" y="5080"/>
                </a:lnTo>
                <a:lnTo>
                  <a:pt x="873760" y="3822"/>
                </a:lnTo>
                <a:lnTo>
                  <a:pt x="880110" y="3822"/>
                </a:lnTo>
                <a:lnTo>
                  <a:pt x="880110" y="2540"/>
                </a:lnTo>
                <a:lnTo>
                  <a:pt x="885190" y="2540"/>
                </a:lnTo>
                <a:lnTo>
                  <a:pt x="885190" y="1282"/>
                </a:lnTo>
                <a:lnTo>
                  <a:pt x="891540" y="1282"/>
                </a:lnTo>
                <a:lnTo>
                  <a:pt x="891540" y="0"/>
                </a:lnTo>
                <a:close/>
              </a:path>
            </a:pathLst>
          </a:custGeom>
          <a:solidFill>
            <a:srgbClr val="00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0" y="513079"/>
            <a:ext cx="1080770" cy="7620"/>
          </a:xfrm>
          <a:custGeom>
            <a:avLst/>
            <a:gdLst/>
            <a:ahLst/>
            <a:cxnLst/>
            <a:rect l="l" t="t" r="r" b="b"/>
            <a:pathLst>
              <a:path w="1080770" h="7620">
                <a:moveTo>
                  <a:pt x="10807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1060450" y="7620"/>
                </a:lnTo>
                <a:lnTo>
                  <a:pt x="1060450" y="6350"/>
                </a:lnTo>
                <a:lnTo>
                  <a:pt x="1064260" y="6350"/>
                </a:lnTo>
                <a:lnTo>
                  <a:pt x="1064260" y="5080"/>
                </a:lnTo>
                <a:lnTo>
                  <a:pt x="1069340" y="5080"/>
                </a:lnTo>
                <a:lnTo>
                  <a:pt x="1069340" y="3810"/>
                </a:lnTo>
                <a:lnTo>
                  <a:pt x="1073150" y="3810"/>
                </a:lnTo>
                <a:lnTo>
                  <a:pt x="1073150" y="2540"/>
                </a:lnTo>
                <a:lnTo>
                  <a:pt x="1076960" y="2540"/>
                </a:lnTo>
                <a:lnTo>
                  <a:pt x="1076960" y="1270"/>
                </a:lnTo>
                <a:lnTo>
                  <a:pt x="1080770" y="1270"/>
                </a:lnTo>
                <a:lnTo>
                  <a:pt x="1080770" y="0"/>
                </a:lnTo>
                <a:close/>
              </a:path>
            </a:pathLst>
          </a:custGeom>
          <a:solidFill>
            <a:srgbClr val="00B0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97120" y="513092"/>
            <a:ext cx="1375410" cy="8890"/>
          </a:xfrm>
          <a:custGeom>
            <a:avLst/>
            <a:gdLst/>
            <a:ahLst/>
            <a:cxnLst/>
            <a:rect l="l" t="t" r="r" b="b"/>
            <a:pathLst>
              <a:path w="1375410" h="8890">
                <a:moveTo>
                  <a:pt x="1375410" y="7607"/>
                </a:moveTo>
                <a:lnTo>
                  <a:pt x="1365237" y="7607"/>
                </a:lnTo>
                <a:lnTo>
                  <a:pt x="1365237" y="6350"/>
                </a:lnTo>
                <a:lnTo>
                  <a:pt x="1355090" y="6350"/>
                </a:lnTo>
                <a:lnTo>
                  <a:pt x="1355090" y="5067"/>
                </a:lnTo>
                <a:lnTo>
                  <a:pt x="1343660" y="5067"/>
                </a:lnTo>
                <a:lnTo>
                  <a:pt x="1343660" y="3810"/>
                </a:lnTo>
                <a:lnTo>
                  <a:pt x="1333500" y="3810"/>
                </a:lnTo>
                <a:lnTo>
                  <a:pt x="1333500" y="2527"/>
                </a:lnTo>
                <a:lnTo>
                  <a:pt x="1322070" y="2527"/>
                </a:lnTo>
                <a:lnTo>
                  <a:pt x="1322070" y="1257"/>
                </a:lnTo>
                <a:lnTo>
                  <a:pt x="1311910" y="1257"/>
                </a:lnTo>
                <a:lnTo>
                  <a:pt x="1311910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27"/>
                </a:lnTo>
                <a:lnTo>
                  <a:pt x="21590" y="2527"/>
                </a:lnTo>
                <a:lnTo>
                  <a:pt x="21590" y="3810"/>
                </a:lnTo>
                <a:lnTo>
                  <a:pt x="33020" y="3810"/>
                </a:lnTo>
                <a:lnTo>
                  <a:pt x="33020" y="5067"/>
                </a:lnTo>
                <a:lnTo>
                  <a:pt x="43180" y="5067"/>
                </a:lnTo>
                <a:lnTo>
                  <a:pt x="43180" y="6350"/>
                </a:lnTo>
                <a:lnTo>
                  <a:pt x="54610" y="6350"/>
                </a:lnTo>
                <a:lnTo>
                  <a:pt x="54610" y="7607"/>
                </a:lnTo>
                <a:lnTo>
                  <a:pt x="64770" y="7607"/>
                </a:lnTo>
                <a:lnTo>
                  <a:pt x="64770" y="8877"/>
                </a:lnTo>
                <a:lnTo>
                  <a:pt x="1375410" y="8877"/>
                </a:lnTo>
                <a:lnTo>
                  <a:pt x="1375410" y="7607"/>
                </a:lnTo>
                <a:close/>
              </a:path>
            </a:pathLst>
          </a:custGeom>
          <a:solidFill>
            <a:srgbClr val="00B0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67930" y="513092"/>
            <a:ext cx="900430" cy="8890"/>
          </a:xfrm>
          <a:custGeom>
            <a:avLst/>
            <a:gdLst/>
            <a:ahLst/>
            <a:cxnLst/>
            <a:rect l="l" t="t" r="r" b="b"/>
            <a:pathLst>
              <a:path w="900429" h="8890">
                <a:moveTo>
                  <a:pt x="900430" y="0"/>
                </a:moveTo>
                <a:lnTo>
                  <a:pt x="48260" y="0"/>
                </a:lnTo>
                <a:lnTo>
                  <a:pt x="48260" y="1257"/>
                </a:lnTo>
                <a:lnTo>
                  <a:pt x="41910" y="1257"/>
                </a:lnTo>
                <a:lnTo>
                  <a:pt x="41910" y="2527"/>
                </a:lnTo>
                <a:lnTo>
                  <a:pt x="35560" y="2527"/>
                </a:lnTo>
                <a:lnTo>
                  <a:pt x="35560" y="3810"/>
                </a:lnTo>
                <a:lnTo>
                  <a:pt x="27940" y="3810"/>
                </a:lnTo>
                <a:lnTo>
                  <a:pt x="27940" y="5067"/>
                </a:lnTo>
                <a:lnTo>
                  <a:pt x="24130" y="5067"/>
                </a:lnTo>
                <a:lnTo>
                  <a:pt x="24130" y="6350"/>
                </a:lnTo>
                <a:lnTo>
                  <a:pt x="10160" y="6350"/>
                </a:lnTo>
                <a:lnTo>
                  <a:pt x="10160" y="7607"/>
                </a:lnTo>
                <a:lnTo>
                  <a:pt x="0" y="7607"/>
                </a:lnTo>
                <a:lnTo>
                  <a:pt x="0" y="8877"/>
                </a:lnTo>
                <a:lnTo>
                  <a:pt x="864870" y="8877"/>
                </a:lnTo>
                <a:lnTo>
                  <a:pt x="864870" y="7607"/>
                </a:lnTo>
                <a:lnTo>
                  <a:pt x="869950" y="7607"/>
                </a:lnTo>
                <a:lnTo>
                  <a:pt x="869950" y="6350"/>
                </a:lnTo>
                <a:lnTo>
                  <a:pt x="876300" y="6350"/>
                </a:lnTo>
                <a:lnTo>
                  <a:pt x="876300" y="5067"/>
                </a:lnTo>
                <a:lnTo>
                  <a:pt x="882650" y="5067"/>
                </a:lnTo>
                <a:lnTo>
                  <a:pt x="882650" y="3810"/>
                </a:lnTo>
                <a:lnTo>
                  <a:pt x="887730" y="3810"/>
                </a:lnTo>
                <a:lnTo>
                  <a:pt x="887730" y="2527"/>
                </a:lnTo>
                <a:lnTo>
                  <a:pt x="894080" y="2527"/>
                </a:lnTo>
                <a:lnTo>
                  <a:pt x="894080" y="1257"/>
                </a:lnTo>
                <a:lnTo>
                  <a:pt x="900430" y="1257"/>
                </a:lnTo>
                <a:lnTo>
                  <a:pt x="900430" y="0"/>
                </a:lnTo>
                <a:close/>
              </a:path>
            </a:pathLst>
          </a:custGeom>
          <a:solidFill>
            <a:srgbClr val="00B0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0" y="521969"/>
            <a:ext cx="1052830" cy="8890"/>
          </a:xfrm>
          <a:custGeom>
            <a:avLst/>
            <a:gdLst/>
            <a:ahLst/>
            <a:cxnLst/>
            <a:rect l="l" t="t" r="r" b="b"/>
            <a:pathLst>
              <a:path w="1052830" h="8890">
                <a:moveTo>
                  <a:pt x="1045210" y="2540"/>
                </a:move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1028700" y="8890"/>
                </a:lnTo>
                <a:lnTo>
                  <a:pt x="1028700" y="7620"/>
                </a:lnTo>
                <a:lnTo>
                  <a:pt x="1033780" y="7620"/>
                </a:lnTo>
                <a:lnTo>
                  <a:pt x="1033780" y="6350"/>
                </a:lnTo>
                <a:lnTo>
                  <a:pt x="1037590" y="6350"/>
                </a:lnTo>
                <a:lnTo>
                  <a:pt x="1037590" y="5080"/>
                </a:lnTo>
                <a:lnTo>
                  <a:pt x="1041400" y="5080"/>
                </a:lnTo>
                <a:lnTo>
                  <a:pt x="1041400" y="3810"/>
                </a:lnTo>
                <a:lnTo>
                  <a:pt x="1045210" y="3810"/>
                </a:lnTo>
                <a:lnTo>
                  <a:pt x="1045210" y="2540"/>
                </a:lnTo>
                <a:close/>
              </a:path>
              <a:path w="1052830" h="8890">
                <a:moveTo>
                  <a:pt x="1052830" y="0"/>
                </a:moveTo>
                <a:lnTo>
                  <a:pt x="0" y="0"/>
                </a:lnTo>
                <a:lnTo>
                  <a:pt x="0" y="1270"/>
                </a:lnTo>
                <a:lnTo>
                  <a:pt x="1052830" y="1270"/>
                </a:lnTo>
                <a:lnTo>
                  <a:pt x="1052830" y="0"/>
                </a:lnTo>
                <a:close/>
              </a:path>
            </a:pathLst>
          </a:custGeom>
          <a:solidFill>
            <a:srgbClr val="00B1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973320" y="521969"/>
            <a:ext cx="1374140" cy="8890"/>
          </a:xfrm>
          <a:custGeom>
            <a:avLst/>
            <a:gdLst/>
            <a:ahLst/>
            <a:cxnLst/>
            <a:rect l="l" t="t" r="r" b="b"/>
            <a:pathLst>
              <a:path w="1374139" h="8890">
                <a:moveTo>
                  <a:pt x="1374127" y="7632"/>
                </a:moveTo>
                <a:lnTo>
                  <a:pt x="1362710" y="7632"/>
                </a:lnTo>
                <a:lnTo>
                  <a:pt x="1362710" y="6350"/>
                </a:lnTo>
                <a:lnTo>
                  <a:pt x="1352550" y="6350"/>
                </a:lnTo>
                <a:lnTo>
                  <a:pt x="1352550" y="5080"/>
                </a:lnTo>
                <a:lnTo>
                  <a:pt x="1342390" y="5080"/>
                </a:lnTo>
                <a:lnTo>
                  <a:pt x="1342390" y="3822"/>
                </a:lnTo>
                <a:lnTo>
                  <a:pt x="1330960" y="3822"/>
                </a:lnTo>
                <a:lnTo>
                  <a:pt x="1330960" y="2540"/>
                </a:lnTo>
                <a:lnTo>
                  <a:pt x="1320787" y="2540"/>
                </a:lnTo>
                <a:lnTo>
                  <a:pt x="1320787" y="1282"/>
                </a:lnTo>
                <a:lnTo>
                  <a:pt x="1310640" y="1282"/>
                </a:lnTo>
                <a:lnTo>
                  <a:pt x="1310640" y="0"/>
                </a:lnTo>
                <a:lnTo>
                  <a:pt x="0" y="0"/>
                </a:lnTo>
                <a:lnTo>
                  <a:pt x="0" y="1282"/>
                </a:lnTo>
                <a:lnTo>
                  <a:pt x="10160" y="1282"/>
                </a:lnTo>
                <a:lnTo>
                  <a:pt x="10160" y="2540"/>
                </a:lnTo>
                <a:lnTo>
                  <a:pt x="21590" y="2540"/>
                </a:lnTo>
                <a:lnTo>
                  <a:pt x="21590" y="3822"/>
                </a:lnTo>
                <a:lnTo>
                  <a:pt x="31750" y="3822"/>
                </a:lnTo>
                <a:lnTo>
                  <a:pt x="31750" y="5080"/>
                </a:lnTo>
                <a:lnTo>
                  <a:pt x="43180" y="5080"/>
                </a:lnTo>
                <a:lnTo>
                  <a:pt x="43180" y="6350"/>
                </a:lnTo>
                <a:lnTo>
                  <a:pt x="54610" y="6350"/>
                </a:lnTo>
                <a:lnTo>
                  <a:pt x="54610" y="7632"/>
                </a:lnTo>
                <a:lnTo>
                  <a:pt x="64770" y="7632"/>
                </a:lnTo>
                <a:lnTo>
                  <a:pt x="64770" y="8890"/>
                </a:lnTo>
                <a:lnTo>
                  <a:pt x="1374127" y="8890"/>
                </a:lnTo>
                <a:lnTo>
                  <a:pt x="1374127" y="7632"/>
                </a:lnTo>
                <a:close/>
              </a:path>
            </a:pathLst>
          </a:custGeom>
          <a:solidFill>
            <a:srgbClr val="00B1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498080" y="521969"/>
            <a:ext cx="928369" cy="8890"/>
          </a:xfrm>
          <a:custGeom>
            <a:avLst/>
            <a:gdLst/>
            <a:ahLst/>
            <a:cxnLst/>
            <a:rect l="l" t="t" r="r" b="b"/>
            <a:pathLst>
              <a:path w="928370" h="8890">
                <a:moveTo>
                  <a:pt x="928370" y="0"/>
                </a:moveTo>
                <a:lnTo>
                  <a:pt x="59690" y="0"/>
                </a:lnTo>
                <a:lnTo>
                  <a:pt x="59690" y="1282"/>
                </a:lnTo>
                <a:lnTo>
                  <a:pt x="49530" y="1282"/>
                </a:lnTo>
                <a:lnTo>
                  <a:pt x="49530" y="2540"/>
                </a:lnTo>
                <a:lnTo>
                  <a:pt x="39370" y="2540"/>
                </a:lnTo>
                <a:lnTo>
                  <a:pt x="39370" y="3822"/>
                </a:lnTo>
                <a:lnTo>
                  <a:pt x="29210" y="3822"/>
                </a:lnTo>
                <a:lnTo>
                  <a:pt x="29210" y="5080"/>
                </a:lnTo>
                <a:lnTo>
                  <a:pt x="19050" y="5080"/>
                </a:lnTo>
                <a:lnTo>
                  <a:pt x="19050" y="6350"/>
                </a:lnTo>
                <a:lnTo>
                  <a:pt x="10160" y="6350"/>
                </a:lnTo>
                <a:lnTo>
                  <a:pt x="10160" y="7632"/>
                </a:lnTo>
                <a:lnTo>
                  <a:pt x="0" y="7632"/>
                </a:lnTo>
                <a:lnTo>
                  <a:pt x="0" y="8890"/>
                </a:lnTo>
                <a:lnTo>
                  <a:pt x="892797" y="8890"/>
                </a:lnTo>
                <a:lnTo>
                  <a:pt x="892797" y="7632"/>
                </a:lnTo>
                <a:lnTo>
                  <a:pt x="899160" y="7632"/>
                </a:lnTo>
                <a:lnTo>
                  <a:pt x="899160" y="6350"/>
                </a:lnTo>
                <a:lnTo>
                  <a:pt x="904240" y="6350"/>
                </a:lnTo>
                <a:lnTo>
                  <a:pt x="904240" y="5080"/>
                </a:lnTo>
                <a:lnTo>
                  <a:pt x="910590" y="5080"/>
                </a:lnTo>
                <a:lnTo>
                  <a:pt x="910590" y="3822"/>
                </a:lnTo>
                <a:lnTo>
                  <a:pt x="916940" y="3822"/>
                </a:lnTo>
                <a:lnTo>
                  <a:pt x="916940" y="2540"/>
                </a:lnTo>
                <a:lnTo>
                  <a:pt x="922020" y="2540"/>
                </a:lnTo>
                <a:lnTo>
                  <a:pt x="922020" y="1282"/>
                </a:lnTo>
                <a:lnTo>
                  <a:pt x="928370" y="1282"/>
                </a:lnTo>
                <a:lnTo>
                  <a:pt x="928370" y="0"/>
                </a:lnTo>
                <a:close/>
              </a:path>
            </a:pathLst>
          </a:custGeom>
          <a:solidFill>
            <a:srgbClr val="00B1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0" y="530859"/>
            <a:ext cx="1024890" cy="8890"/>
          </a:xfrm>
          <a:custGeom>
            <a:avLst/>
            <a:gdLst/>
            <a:ahLst/>
            <a:cxnLst/>
            <a:rect l="l" t="t" r="r" b="b"/>
            <a:pathLst>
              <a:path w="1024890" h="8890">
                <a:moveTo>
                  <a:pt x="1024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1002030" y="8890"/>
                </a:lnTo>
                <a:lnTo>
                  <a:pt x="1002030" y="7620"/>
                </a:lnTo>
                <a:lnTo>
                  <a:pt x="1005840" y="7620"/>
                </a:lnTo>
                <a:lnTo>
                  <a:pt x="1005840" y="6350"/>
                </a:lnTo>
                <a:lnTo>
                  <a:pt x="1009650" y="6350"/>
                </a:lnTo>
                <a:lnTo>
                  <a:pt x="1009650" y="5080"/>
                </a:lnTo>
                <a:lnTo>
                  <a:pt x="1013460" y="5080"/>
                </a:lnTo>
                <a:lnTo>
                  <a:pt x="1013460" y="3810"/>
                </a:lnTo>
                <a:lnTo>
                  <a:pt x="1017270" y="3810"/>
                </a:lnTo>
                <a:lnTo>
                  <a:pt x="1017270" y="2540"/>
                </a:lnTo>
                <a:lnTo>
                  <a:pt x="1021080" y="2540"/>
                </a:lnTo>
                <a:lnTo>
                  <a:pt x="1021080" y="1270"/>
                </a:lnTo>
                <a:lnTo>
                  <a:pt x="1024890" y="1270"/>
                </a:lnTo>
                <a:lnTo>
                  <a:pt x="1024890" y="0"/>
                </a:lnTo>
                <a:close/>
              </a:path>
            </a:pathLst>
          </a:custGeom>
          <a:solidFill>
            <a:srgbClr val="00B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049520" y="530859"/>
            <a:ext cx="1371600" cy="8890"/>
          </a:xfrm>
          <a:custGeom>
            <a:avLst/>
            <a:gdLst/>
            <a:ahLst/>
            <a:cxnLst/>
            <a:rect l="l" t="t" r="r" b="b"/>
            <a:pathLst>
              <a:path w="1371600" h="8890">
                <a:moveTo>
                  <a:pt x="1371600" y="7632"/>
                </a:moveTo>
                <a:lnTo>
                  <a:pt x="1361440" y="7632"/>
                </a:lnTo>
                <a:lnTo>
                  <a:pt x="1361440" y="6350"/>
                </a:lnTo>
                <a:lnTo>
                  <a:pt x="1351280" y="6350"/>
                </a:lnTo>
                <a:lnTo>
                  <a:pt x="1351280" y="5092"/>
                </a:lnTo>
                <a:lnTo>
                  <a:pt x="1339850" y="5092"/>
                </a:lnTo>
                <a:lnTo>
                  <a:pt x="1339850" y="3810"/>
                </a:lnTo>
                <a:lnTo>
                  <a:pt x="1329690" y="3810"/>
                </a:lnTo>
                <a:lnTo>
                  <a:pt x="1329690" y="2540"/>
                </a:lnTo>
                <a:lnTo>
                  <a:pt x="1318260" y="2540"/>
                </a:lnTo>
                <a:lnTo>
                  <a:pt x="1318260" y="1282"/>
                </a:lnTo>
                <a:lnTo>
                  <a:pt x="1308100" y="1282"/>
                </a:lnTo>
                <a:lnTo>
                  <a:pt x="1308100" y="0"/>
                </a:lnTo>
                <a:lnTo>
                  <a:pt x="0" y="0"/>
                </a:lnTo>
                <a:lnTo>
                  <a:pt x="0" y="1282"/>
                </a:lnTo>
                <a:lnTo>
                  <a:pt x="10160" y="1282"/>
                </a:lnTo>
                <a:lnTo>
                  <a:pt x="10160" y="2540"/>
                </a:lnTo>
                <a:lnTo>
                  <a:pt x="21590" y="2540"/>
                </a:lnTo>
                <a:lnTo>
                  <a:pt x="21590" y="3810"/>
                </a:lnTo>
                <a:lnTo>
                  <a:pt x="31750" y="3810"/>
                </a:lnTo>
                <a:lnTo>
                  <a:pt x="31750" y="5092"/>
                </a:lnTo>
                <a:lnTo>
                  <a:pt x="43180" y="5092"/>
                </a:lnTo>
                <a:lnTo>
                  <a:pt x="43180" y="6350"/>
                </a:lnTo>
                <a:lnTo>
                  <a:pt x="53340" y="6350"/>
                </a:lnTo>
                <a:lnTo>
                  <a:pt x="53340" y="7632"/>
                </a:lnTo>
                <a:lnTo>
                  <a:pt x="64770" y="7632"/>
                </a:lnTo>
                <a:lnTo>
                  <a:pt x="64770" y="8890"/>
                </a:lnTo>
                <a:lnTo>
                  <a:pt x="1371600" y="8890"/>
                </a:lnTo>
                <a:lnTo>
                  <a:pt x="1371600" y="7632"/>
                </a:lnTo>
                <a:close/>
              </a:path>
            </a:pathLst>
          </a:custGeom>
          <a:solidFill>
            <a:srgbClr val="00B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426960" y="530859"/>
            <a:ext cx="957580" cy="8890"/>
          </a:xfrm>
          <a:custGeom>
            <a:avLst/>
            <a:gdLst/>
            <a:ahLst/>
            <a:cxnLst/>
            <a:rect l="l" t="t" r="r" b="b"/>
            <a:pathLst>
              <a:path w="957579" h="8890">
                <a:moveTo>
                  <a:pt x="957580" y="0"/>
                </a:moveTo>
                <a:lnTo>
                  <a:pt x="60960" y="0"/>
                </a:lnTo>
                <a:lnTo>
                  <a:pt x="60960" y="1282"/>
                </a:lnTo>
                <a:lnTo>
                  <a:pt x="50800" y="1282"/>
                </a:lnTo>
                <a:lnTo>
                  <a:pt x="50800" y="2540"/>
                </a:lnTo>
                <a:lnTo>
                  <a:pt x="40640" y="2540"/>
                </a:lnTo>
                <a:lnTo>
                  <a:pt x="40640" y="3810"/>
                </a:lnTo>
                <a:lnTo>
                  <a:pt x="30480" y="3810"/>
                </a:lnTo>
                <a:lnTo>
                  <a:pt x="30480" y="5092"/>
                </a:lnTo>
                <a:lnTo>
                  <a:pt x="20320" y="5092"/>
                </a:lnTo>
                <a:lnTo>
                  <a:pt x="20320" y="6350"/>
                </a:lnTo>
                <a:lnTo>
                  <a:pt x="10160" y="6350"/>
                </a:lnTo>
                <a:lnTo>
                  <a:pt x="10160" y="7632"/>
                </a:lnTo>
                <a:lnTo>
                  <a:pt x="0" y="7632"/>
                </a:lnTo>
                <a:lnTo>
                  <a:pt x="0" y="8890"/>
                </a:lnTo>
                <a:lnTo>
                  <a:pt x="922020" y="8890"/>
                </a:lnTo>
                <a:lnTo>
                  <a:pt x="922020" y="7632"/>
                </a:lnTo>
                <a:lnTo>
                  <a:pt x="925830" y="7632"/>
                </a:lnTo>
                <a:lnTo>
                  <a:pt x="925830" y="6350"/>
                </a:lnTo>
                <a:lnTo>
                  <a:pt x="934720" y="6350"/>
                </a:lnTo>
                <a:lnTo>
                  <a:pt x="934720" y="5092"/>
                </a:lnTo>
                <a:lnTo>
                  <a:pt x="939800" y="5092"/>
                </a:lnTo>
                <a:lnTo>
                  <a:pt x="939800" y="3810"/>
                </a:lnTo>
                <a:lnTo>
                  <a:pt x="946150" y="3810"/>
                </a:lnTo>
                <a:lnTo>
                  <a:pt x="946150" y="2540"/>
                </a:lnTo>
                <a:lnTo>
                  <a:pt x="952500" y="2540"/>
                </a:lnTo>
                <a:lnTo>
                  <a:pt x="952500" y="1282"/>
                </a:lnTo>
                <a:lnTo>
                  <a:pt x="957580" y="1282"/>
                </a:lnTo>
                <a:lnTo>
                  <a:pt x="957580" y="0"/>
                </a:lnTo>
                <a:close/>
              </a:path>
            </a:pathLst>
          </a:custGeom>
          <a:solidFill>
            <a:srgbClr val="00B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0" y="539749"/>
            <a:ext cx="998219" cy="8890"/>
          </a:xfrm>
          <a:custGeom>
            <a:avLst/>
            <a:gdLst/>
            <a:ahLst/>
            <a:cxnLst/>
            <a:rect l="l" t="t" r="r" b="b"/>
            <a:pathLst>
              <a:path w="998219" h="8890">
                <a:moveTo>
                  <a:pt x="99822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974090" y="8890"/>
                </a:lnTo>
                <a:lnTo>
                  <a:pt x="974090" y="7620"/>
                </a:lnTo>
                <a:lnTo>
                  <a:pt x="977900" y="7620"/>
                </a:lnTo>
                <a:lnTo>
                  <a:pt x="977900" y="6350"/>
                </a:lnTo>
                <a:lnTo>
                  <a:pt x="981710" y="6350"/>
                </a:lnTo>
                <a:lnTo>
                  <a:pt x="981710" y="5080"/>
                </a:lnTo>
                <a:lnTo>
                  <a:pt x="985520" y="5080"/>
                </a:lnTo>
                <a:lnTo>
                  <a:pt x="985520" y="3810"/>
                </a:lnTo>
                <a:lnTo>
                  <a:pt x="989330" y="3810"/>
                </a:lnTo>
                <a:lnTo>
                  <a:pt x="989330" y="2540"/>
                </a:lnTo>
                <a:lnTo>
                  <a:pt x="994410" y="2540"/>
                </a:lnTo>
                <a:lnTo>
                  <a:pt x="994410" y="1270"/>
                </a:lnTo>
                <a:lnTo>
                  <a:pt x="998220" y="1270"/>
                </a:lnTo>
                <a:lnTo>
                  <a:pt x="998220" y="0"/>
                </a:lnTo>
                <a:close/>
              </a:path>
            </a:pathLst>
          </a:custGeom>
          <a:solidFill>
            <a:srgbClr val="00B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124450" y="539749"/>
            <a:ext cx="1371600" cy="9525"/>
          </a:xfrm>
          <a:custGeom>
            <a:avLst/>
            <a:gdLst/>
            <a:ahLst/>
            <a:cxnLst/>
            <a:rect l="l" t="t" r="r" b="b"/>
            <a:pathLst>
              <a:path w="1371600" h="9525">
                <a:moveTo>
                  <a:pt x="1371600" y="7620"/>
                </a:moveTo>
                <a:lnTo>
                  <a:pt x="1360170" y="7620"/>
                </a:lnTo>
                <a:lnTo>
                  <a:pt x="1360170" y="6350"/>
                </a:lnTo>
                <a:lnTo>
                  <a:pt x="1350010" y="6350"/>
                </a:lnTo>
                <a:lnTo>
                  <a:pt x="1350010" y="5092"/>
                </a:lnTo>
                <a:lnTo>
                  <a:pt x="1339850" y="5092"/>
                </a:lnTo>
                <a:lnTo>
                  <a:pt x="1339850" y="3810"/>
                </a:lnTo>
                <a:lnTo>
                  <a:pt x="1328420" y="3810"/>
                </a:lnTo>
                <a:lnTo>
                  <a:pt x="1328420" y="2552"/>
                </a:lnTo>
                <a:lnTo>
                  <a:pt x="1318247" y="2552"/>
                </a:lnTo>
                <a:lnTo>
                  <a:pt x="1318247" y="1270"/>
                </a:lnTo>
                <a:lnTo>
                  <a:pt x="1308100" y="1270"/>
                </a:lnTo>
                <a:lnTo>
                  <a:pt x="1308100" y="0"/>
                </a:lnTo>
                <a:lnTo>
                  <a:pt x="0" y="0"/>
                </a:lnTo>
                <a:lnTo>
                  <a:pt x="0" y="1270"/>
                </a:lnTo>
                <a:lnTo>
                  <a:pt x="11430" y="1270"/>
                </a:lnTo>
                <a:lnTo>
                  <a:pt x="11430" y="2552"/>
                </a:lnTo>
                <a:lnTo>
                  <a:pt x="22860" y="2552"/>
                </a:lnTo>
                <a:lnTo>
                  <a:pt x="22860" y="3810"/>
                </a:lnTo>
                <a:lnTo>
                  <a:pt x="33020" y="3810"/>
                </a:lnTo>
                <a:lnTo>
                  <a:pt x="33020" y="5092"/>
                </a:lnTo>
                <a:lnTo>
                  <a:pt x="44450" y="5092"/>
                </a:lnTo>
                <a:lnTo>
                  <a:pt x="44450" y="6350"/>
                </a:lnTo>
                <a:lnTo>
                  <a:pt x="54610" y="6350"/>
                </a:lnTo>
                <a:lnTo>
                  <a:pt x="54610" y="7620"/>
                </a:lnTo>
                <a:lnTo>
                  <a:pt x="66040" y="7620"/>
                </a:lnTo>
                <a:lnTo>
                  <a:pt x="66040" y="8902"/>
                </a:lnTo>
                <a:lnTo>
                  <a:pt x="1371600" y="8902"/>
                </a:lnTo>
                <a:lnTo>
                  <a:pt x="1371600" y="7620"/>
                </a:lnTo>
                <a:close/>
              </a:path>
            </a:pathLst>
          </a:custGeom>
          <a:solidFill>
            <a:srgbClr val="00B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357110" y="539749"/>
            <a:ext cx="984250" cy="9525"/>
          </a:xfrm>
          <a:custGeom>
            <a:avLst/>
            <a:gdLst/>
            <a:ahLst/>
            <a:cxnLst/>
            <a:rect l="l" t="t" r="r" b="b"/>
            <a:pathLst>
              <a:path w="984250" h="9525">
                <a:moveTo>
                  <a:pt x="984250" y="0"/>
                </a:moveTo>
                <a:lnTo>
                  <a:pt x="60960" y="0"/>
                </a:lnTo>
                <a:lnTo>
                  <a:pt x="60960" y="1270"/>
                </a:lnTo>
                <a:lnTo>
                  <a:pt x="50800" y="1270"/>
                </a:lnTo>
                <a:lnTo>
                  <a:pt x="50800" y="2552"/>
                </a:lnTo>
                <a:lnTo>
                  <a:pt x="40640" y="2552"/>
                </a:lnTo>
                <a:lnTo>
                  <a:pt x="40640" y="3810"/>
                </a:lnTo>
                <a:lnTo>
                  <a:pt x="30480" y="3810"/>
                </a:lnTo>
                <a:lnTo>
                  <a:pt x="30480" y="5092"/>
                </a:lnTo>
                <a:lnTo>
                  <a:pt x="20320" y="5092"/>
                </a:lnTo>
                <a:lnTo>
                  <a:pt x="20320" y="6350"/>
                </a:lnTo>
                <a:lnTo>
                  <a:pt x="10160" y="6350"/>
                </a:lnTo>
                <a:lnTo>
                  <a:pt x="10160" y="7620"/>
                </a:lnTo>
                <a:lnTo>
                  <a:pt x="0" y="7620"/>
                </a:lnTo>
                <a:lnTo>
                  <a:pt x="0" y="8902"/>
                </a:lnTo>
                <a:lnTo>
                  <a:pt x="939800" y="8902"/>
                </a:lnTo>
                <a:lnTo>
                  <a:pt x="939800" y="7620"/>
                </a:lnTo>
                <a:lnTo>
                  <a:pt x="947420" y="7620"/>
                </a:lnTo>
                <a:lnTo>
                  <a:pt x="947420" y="6350"/>
                </a:lnTo>
                <a:lnTo>
                  <a:pt x="955040" y="6350"/>
                </a:lnTo>
                <a:lnTo>
                  <a:pt x="955040" y="5092"/>
                </a:lnTo>
                <a:lnTo>
                  <a:pt x="961390" y="5092"/>
                </a:lnTo>
                <a:lnTo>
                  <a:pt x="961390" y="3810"/>
                </a:lnTo>
                <a:lnTo>
                  <a:pt x="969010" y="3810"/>
                </a:lnTo>
                <a:lnTo>
                  <a:pt x="969010" y="2552"/>
                </a:lnTo>
                <a:lnTo>
                  <a:pt x="976617" y="2552"/>
                </a:lnTo>
                <a:lnTo>
                  <a:pt x="976617" y="1270"/>
                </a:lnTo>
                <a:lnTo>
                  <a:pt x="984250" y="1270"/>
                </a:lnTo>
                <a:lnTo>
                  <a:pt x="984250" y="0"/>
                </a:lnTo>
                <a:close/>
              </a:path>
            </a:pathLst>
          </a:custGeom>
          <a:solidFill>
            <a:srgbClr val="00B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0" y="548639"/>
            <a:ext cx="970280" cy="10160"/>
          </a:xfrm>
          <a:custGeom>
            <a:avLst/>
            <a:gdLst/>
            <a:ahLst/>
            <a:cxnLst/>
            <a:rect l="l" t="t" r="r" b="b"/>
            <a:pathLst>
              <a:path w="970280" h="10159">
                <a:moveTo>
                  <a:pt x="9702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942340" y="10160"/>
                </a:lnTo>
                <a:lnTo>
                  <a:pt x="942340" y="8890"/>
                </a:lnTo>
                <a:lnTo>
                  <a:pt x="946150" y="8890"/>
                </a:lnTo>
                <a:lnTo>
                  <a:pt x="946150" y="7620"/>
                </a:lnTo>
                <a:lnTo>
                  <a:pt x="949960" y="7620"/>
                </a:lnTo>
                <a:lnTo>
                  <a:pt x="949960" y="6350"/>
                </a:lnTo>
                <a:lnTo>
                  <a:pt x="955040" y="6350"/>
                </a:lnTo>
                <a:lnTo>
                  <a:pt x="955040" y="5080"/>
                </a:lnTo>
                <a:lnTo>
                  <a:pt x="958850" y="5080"/>
                </a:lnTo>
                <a:lnTo>
                  <a:pt x="958850" y="3810"/>
                </a:lnTo>
                <a:lnTo>
                  <a:pt x="962660" y="3810"/>
                </a:lnTo>
                <a:lnTo>
                  <a:pt x="962660" y="2540"/>
                </a:lnTo>
                <a:lnTo>
                  <a:pt x="966470" y="2540"/>
                </a:lnTo>
                <a:lnTo>
                  <a:pt x="966470" y="1270"/>
                </a:lnTo>
                <a:lnTo>
                  <a:pt x="970280" y="1270"/>
                </a:lnTo>
                <a:lnTo>
                  <a:pt x="970280" y="0"/>
                </a:lnTo>
                <a:close/>
              </a:path>
            </a:pathLst>
          </a:custGeom>
          <a:solidFill>
            <a:srgbClr val="00B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200650" y="548652"/>
            <a:ext cx="1388110" cy="10160"/>
          </a:xfrm>
          <a:custGeom>
            <a:avLst/>
            <a:gdLst/>
            <a:ahLst/>
            <a:cxnLst/>
            <a:rect l="l" t="t" r="r" b="b"/>
            <a:pathLst>
              <a:path w="1388109" h="10159">
                <a:moveTo>
                  <a:pt x="1388097" y="8890"/>
                </a:moveTo>
                <a:lnTo>
                  <a:pt x="1374140" y="8890"/>
                </a:lnTo>
                <a:lnTo>
                  <a:pt x="1374140" y="7607"/>
                </a:lnTo>
                <a:lnTo>
                  <a:pt x="1358900" y="7607"/>
                </a:lnTo>
                <a:lnTo>
                  <a:pt x="1358900" y="6350"/>
                </a:lnTo>
                <a:lnTo>
                  <a:pt x="1348727" y="6350"/>
                </a:lnTo>
                <a:lnTo>
                  <a:pt x="1348727" y="5067"/>
                </a:lnTo>
                <a:lnTo>
                  <a:pt x="1337310" y="5067"/>
                </a:lnTo>
                <a:lnTo>
                  <a:pt x="1337310" y="3797"/>
                </a:lnTo>
                <a:lnTo>
                  <a:pt x="1327150" y="3797"/>
                </a:lnTo>
                <a:lnTo>
                  <a:pt x="1327150" y="2540"/>
                </a:lnTo>
                <a:lnTo>
                  <a:pt x="1316977" y="2540"/>
                </a:lnTo>
                <a:lnTo>
                  <a:pt x="1316977" y="1257"/>
                </a:lnTo>
                <a:lnTo>
                  <a:pt x="1305547" y="1257"/>
                </a:lnTo>
                <a:lnTo>
                  <a:pt x="1305547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40"/>
                </a:lnTo>
                <a:lnTo>
                  <a:pt x="21590" y="2540"/>
                </a:lnTo>
                <a:lnTo>
                  <a:pt x="21590" y="3797"/>
                </a:lnTo>
                <a:lnTo>
                  <a:pt x="33020" y="3797"/>
                </a:lnTo>
                <a:lnTo>
                  <a:pt x="33020" y="5067"/>
                </a:lnTo>
                <a:lnTo>
                  <a:pt x="43180" y="5067"/>
                </a:lnTo>
                <a:lnTo>
                  <a:pt x="43180" y="6350"/>
                </a:lnTo>
                <a:lnTo>
                  <a:pt x="54610" y="6350"/>
                </a:lnTo>
                <a:lnTo>
                  <a:pt x="54610" y="7607"/>
                </a:lnTo>
                <a:lnTo>
                  <a:pt x="66040" y="7607"/>
                </a:lnTo>
                <a:lnTo>
                  <a:pt x="66040" y="8890"/>
                </a:lnTo>
                <a:lnTo>
                  <a:pt x="76200" y="8890"/>
                </a:lnTo>
                <a:lnTo>
                  <a:pt x="76200" y="10147"/>
                </a:lnTo>
                <a:lnTo>
                  <a:pt x="1388097" y="10147"/>
                </a:lnTo>
                <a:lnTo>
                  <a:pt x="1388097" y="8890"/>
                </a:lnTo>
                <a:close/>
              </a:path>
            </a:pathLst>
          </a:custGeom>
          <a:solidFill>
            <a:srgbClr val="00B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277100" y="548652"/>
            <a:ext cx="1012190" cy="10160"/>
          </a:xfrm>
          <a:custGeom>
            <a:avLst/>
            <a:gdLst/>
            <a:ahLst/>
            <a:cxnLst/>
            <a:rect l="l" t="t" r="r" b="b"/>
            <a:pathLst>
              <a:path w="1012190" h="10159">
                <a:moveTo>
                  <a:pt x="1012190" y="0"/>
                </a:moveTo>
                <a:lnTo>
                  <a:pt x="69850" y="0"/>
                </a:lnTo>
                <a:lnTo>
                  <a:pt x="69850" y="1257"/>
                </a:lnTo>
                <a:lnTo>
                  <a:pt x="60960" y="1257"/>
                </a:lnTo>
                <a:lnTo>
                  <a:pt x="60960" y="2540"/>
                </a:lnTo>
                <a:lnTo>
                  <a:pt x="50800" y="2540"/>
                </a:lnTo>
                <a:lnTo>
                  <a:pt x="50800" y="3797"/>
                </a:lnTo>
                <a:lnTo>
                  <a:pt x="40640" y="3797"/>
                </a:lnTo>
                <a:lnTo>
                  <a:pt x="40640" y="5067"/>
                </a:lnTo>
                <a:lnTo>
                  <a:pt x="30480" y="5067"/>
                </a:lnTo>
                <a:lnTo>
                  <a:pt x="30480" y="6350"/>
                </a:lnTo>
                <a:lnTo>
                  <a:pt x="20320" y="6350"/>
                </a:lnTo>
                <a:lnTo>
                  <a:pt x="20320" y="7607"/>
                </a:lnTo>
                <a:lnTo>
                  <a:pt x="10160" y="7607"/>
                </a:lnTo>
                <a:lnTo>
                  <a:pt x="10160" y="8890"/>
                </a:lnTo>
                <a:lnTo>
                  <a:pt x="0" y="8890"/>
                </a:lnTo>
                <a:lnTo>
                  <a:pt x="0" y="10147"/>
                </a:lnTo>
                <a:lnTo>
                  <a:pt x="961390" y="10147"/>
                </a:lnTo>
                <a:lnTo>
                  <a:pt x="961390" y="8890"/>
                </a:lnTo>
                <a:lnTo>
                  <a:pt x="969010" y="8890"/>
                </a:lnTo>
                <a:lnTo>
                  <a:pt x="969010" y="7607"/>
                </a:lnTo>
                <a:lnTo>
                  <a:pt x="975360" y="7607"/>
                </a:lnTo>
                <a:lnTo>
                  <a:pt x="975360" y="6350"/>
                </a:lnTo>
                <a:lnTo>
                  <a:pt x="982980" y="6350"/>
                </a:lnTo>
                <a:lnTo>
                  <a:pt x="982980" y="5067"/>
                </a:lnTo>
                <a:lnTo>
                  <a:pt x="990600" y="5067"/>
                </a:lnTo>
                <a:lnTo>
                  <a:pt x="990600" y="3797"/>
                </a:lnTo>
                <a:lnTo>
                  <a:pt x="998220" y="3797"/>
                </a:lnTo>
                <a:lnTo>
                  <a:pt x="998220" y="2540"/>
                </a:lnTo>
                <a:lnTo>
                  <a:pt x="1005827" y="2540"/>
                </a:lnTo>
                <a:lnTo>
                  <a:pt x="1005827" y="1257"/>
                </a:lnTo>
                <a:lnTo>
                  <a:pt x="1012190" y="1257"/>
                </a:lnTo>
                <a:lnTo>
                  <a:pt x="1012190" y="0"/>
                </a:lnTo>
                <a:close/>
              </a:path>
            </a:pathLst>
          </a:custGeom>
          <a:solidFill>
            <a:srgbClr val="00B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0" y="558799"/>
            <a:ext cx="938530" cy="8890"/>
          </a:xfrm>
          <a:custGeom>
            <a:avLst/>
            <a:gdLst/>
            <a:ahLst/>
            <a:cxnLst/>
            <a:rect l="l" t="t" r="r" b="b"/>
            <a:pathLst>
              <a:path w="938530" h="8890">
                <a:moveTo>
                  <a:pt x="919480" y="6350"/>
                </a:moveTo>
                <a:lnTo>
                  <a:pt x="0" y="6350"/>
                </a:lnTo>
                <a:lnTo>
                  <a:pt x="0" y="7620"/>
                </a:lnTo>
                <a:lnTo>
                  <a:pt x="0" y="8890"/>
                </a:lnTo>
                <a:lnTo>
                  <a:pt x="915670" y="8890"/>
                </a:lnTo>
                <a:lnTo>
                  <a:pt x="915670" y="7620"/>
                </a:lnTo>
                <a:lnTo>
                  <a:pt x="919480" y="7620"/>
                </a:lnTo>
                <a:lnTo>
                  <a:pt x="919480" y="6350"/>
                </a:lnTo>
                <a:close/>
              </a:path>
              <a:path w="938530" h="8890">
                <a:moveTo>
                  <a:pt x="93853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927100" y="5080"/>
                </a:lnTo>
                <a:lnTo>
                  <a:pt x="927100" y="3810"/>
                </a:lnTo>
                <a:lnTo>
                  <a:pt x="930910" y="3810"/>
                </a:lnTo>
                <a:lnTo>
                  <a:pt x="930910" y="2540"/>
                </a:lnTo>
                <a:lnTo>
                  <a:pt x="934720" y="2540"/>
                </a:lnTo>
                <a:lnTo>
                  <a:pt x="934720" y="1270"/>
                </a:lnTo>
                <a:lnTo>
                  <a:pt x="938530" y="1270"/>
                </a:lnTo>
                <a:lnTo>
                  <a:pt x="938530" y="0"/>
                </a:lnTo>
                <a:close/>
              </a:path>
            </a:pathLst>
          </a:custGeom>
          <a:solidFill>
            <a:srgbClr val="00B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288280" y="558799"/>
            <a:ext cx="1480820" cy="9525"/>
          </a:xfrm>
          <a:custGeom>
            <a:avLst/>
            <a:gdLst/>
            <a:ahLst/>
            <a:cxnLst/>
            <a:rect l="l" t="t" r="r" b="b"/>
            <a:pathLst>
              <a:path w="1480820" h="9525">
                <a:moveTo>
                  <a:pt x="1480820" y="7620"/>
                </a:moveTo>
                <a:lnTo>
                  <a:pt x="1454150" y="7620"/>
                </a:lnTo>
                <a:lnTo>
                  <a:pt x="1454150" y="6350"/>
                </a:lnTo>
                <a:lnTo>
                  <a:pt x="1428750" y="6350"/>
                </a:lnTo>
                <a:lnTo>
                  <a:pt x="1428750" y="5092"/>
                </a:lnTo>
                <a:lnTo>
                  <a:pt x="1403350" y="5092"/>
                </a:lnTo>
                <a:lnTo>
                  <a:pt x="1403350" y="3810"/>
                </a:lnTo>
                <a:lnTo>
                  <a:pt x="1376680" y="3810"/>
                </a:lnTo>
                <a:lnTo>
                  <a:pt x="1376680" y="2552"/>
                </a:lnTo>
                <a:lnTo>
                  <a:pt x="1351267" y="2552"/>
                </a:lnTo>
                <a:lnTo>
                  <a:pt x="1351267" y="1270"/>
                </a:lnTo>
                <a:lnTo>
                  <a:pt x="1325867" y="1270"/>
                </a:lnTo>
                <a:lnTo>
                  <a:pt x="1325867" y="0"/>
                </a:lnTo>
                <a:lnTo>
                  <a:pt x="0" y="0"/>
                </a:lnTo>
                <a:lnTo>
                  <a:pt x="0" y="1270"/>
                </a:lnTo>
                <a:lnTo>
                  <a:pt x="10160" y="1270"/>
                </a:lnTo>
                <a:lnTo>
                  <a:pt x="10160" y="2552"/>
                </a:lnTo>
                <a:lnTo>
                  <a:pt x="21590" y="2552"/>
                </a:lnTo>
                <a:lnTo>
                  <a:pt x="21590" y="3810"/>
                </a:lnTo>
                <a:lnTo>
                  <a:pt x="31750" y="3810"/>
                </a:lnTo>
                <a:lnTo>
                  <a:pt x="31750" y="5092"/>
                </a:lnTo>
                <a:lnTo>
                  <a:pt x="43180" y="5092"/>
                </a:lnTo>
                <a:lnTo>
                  <a:pt x="43180" y="6350"/>
                </a:lnTo>
                <a:lnTo>
                  <a:pt x="53340" y="6350"/>
                </a:lnTo>
                <a:lnTo>
                  <a:pt x="53340" y="7620"/>
                </a:lnTo>
                <a:lnTo>
                  <a:pt x="64770" y="7620"/>
                </a:lnTo>
                <a:lnTo>
                  <a:pt x="64770" y="8902"/>
                </a:lnTo>
                <a:lnTo>
                  <a:pt x="1480820" y="8902"/>
                </a:lnTo>
                <a:lnTo>
                  <a:pt x="1480820" y="7620"/>
                </a:lnTo>
                <a:close/>
              </a:path>
            </a:pathLst>
          </a:custGeom>
          <a:solidFill>
            <a:srgbClr val="00B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098030" y="558799"/>
            <a:ext cx="1132840" cy="9525"/>
          </a:xfrm>
          <a:custGeom>
            <a:avLst/>
            <a:gdLst/>
            <a:ahLst/>
            <a:cxnLst/>
            <a:rect l="l" t="t" r="r" b="b"/>
            <a:pathLst>
              <a:path w="1132840" h="9525">
                <a:moveTo>
                  <a:pt x="1132840" y="0"/>
                </a:moveTo>
                <a:lnTo>
                  <a:pt x="168910" y="0"/>
                </a:lnTo>
                <a:lnTo>
                  <a:pt x="168910" y="1270"/>
                </a:lnTo>
                <a:lnTo>
                  <a:pt x="163830" y="1270"/>
                </a:lnTo>
                <a:lnTo>
                  <a:pt x="163830" y="2552"/>
                </a:lnTo>
                <a:lnTo>
                  <a:pt x="119380" y="2552"/>
                </a:lnTo>
                <a:lnTo>
                  <a:pt x="119380" y="3810"/>
                </a:lnTo>
                <a:lnTo>
                  <a:pt x="90170" y="3810"/>
                </a:lnTo>
                <a:lnTo>
                  <a:pt x="90170" y="5092"/>
                </a:lnTo>
                <a:lnTo>
                  <a:pt x="59690" y="5092"/>
                </a:lnTo>
                <a:lnTo>
                  <a:pt x="59690" y="6350"/>
                </a:lnTo>
                <a:lnTo>
                  <a:pt x="30480" y="6350"/>
                </a:lnTo>
                <a:lnTo>
                  <a:pt x="30480" y="7620"/>
                </a:lnTo>
                <a:lnTo>
                  <a:pt x="0" y="7620"/>
                </a:lnTo>
                <a:lnTo>
                  <a:pt x="0" y="8902"/>
                </a:lnTo>
                <a:lnTo>
                  <a:pt x="1088390" y="8902"/>
                </a:lnTo>
                <a:lnTo>
                  <a:pt x="1088390" y="7620"/>
                </a:lnTo>
                <a:lnTo>
                  <a:pt x="1095997" y="7620"/>
                </a:lnTo>
                <a:lnTo>
                  <a:pt x="1095997" y="6350"/>
                </a:lnTo>
                <a:lnTo>
                  <a:pt x="1103630" y="6350"/>
                </a:lnTo>
                <a:lnTo>
                  <a:pt x="1103630" y="5092"/>
                </a:lnTo>
                <a:lnTo>
                  <a:pt x="1111250" y="5092"/>
                </a:lnTo>
                <a:lnTo>
                  <a:pt x="1111250" y="3810"/>
                </a:lnTo>
                <a:lnTo>
                  <a:pt x="1118870" y="3810"/>
                </a:lnTo>
                <a:lnTo>
                  <a:pt x="1118870" y="2552"/>
                </a:lnTo>
                <a:lnTo>
                  <a:pt x="1125220" y="2552"/>
                </a:lnTo>
                <a:lnTo>
                  <a:pt x="1125220" y="1270"/>
                </a:lnTo>
                <a:lnTo>
                  <a:pt x="1132840" y="1270"/>
                </a:lnTo>
                <a:lnTo>
                  <a:pt x="1132840" y="0"/>
                </a:lnTo>
                <a:close/>
              </a:path>
            </a:pathLst>
          </a:custGeom>
          <a:solidFill>
            <a:srgbClr val="00B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0" y="567689"/>
            <a:ext cx="910590" cy="6350"/>
          </a:xfrm>
          <a:custGeom>
            <a:avLst/>
            <a:gdLst/>
            <a:ahLst/>
            <a:cxnLst/>
            <a:rect l="l" t="t" r="r" b="b"/>
            <a:pathLst>
              <a:path w="910590" h="6350">
                <a:moveTo>
                  <a:pt x="9105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894080" y="6350"/>
                </a:lnTo>
                <a:lnTo>
                  <a:pt x="894080" y="5080"/>
                </a:lnTo>
                <a:lnTo>
                  <a:pt x="899160" y="5080"/>
                </a:lnTo>
                <a:lnTo>
                  <a:pt x="899160" y="3810"/>
                </a:lnTo>
                <a:lnTo>
                  <a:pt x="902970" y="3810"/>
                </a:lnTo>
                <a:lnTo>
                  <a:pt x="902970" y="2540"/>
                </a:lnTo>
                <a:lnTo>
                  <a:pt x="906780" y="2540"/>
                </a:lnTo>
                <a:lnTo>
                  <a:pt x="906780" y="1270"/>
                </a:lnTo>
                <a:lnTo>
                  <a:pt x="910590" y="1270"/>
                </a:lnTo>
                <a:lnTo>
                  <a:pt x="910590" y="0"/>
                </a:lnTo>
                <a:close/>
              </a:path>
            </a:pathLst>
          </a:custGeom>
          <a:solidFill>
            <a:srgbClr val="00B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363210" y="567702"/>
            <a:ext cx="2816860" cy="8890"/>
          </a:xfrm>
          <a:custGeom>
            <a:avLst/>
            <a:gdLst/>
            <a:ahLst/>
            <a:cxnLst/>
            <a:rect l="l" t="t" r="r" b="b"/>
            <a:pathLst>
              <a:path w="2816859" h="8890">
                <a:moveTo>
                  <a:pt x="2816860" y="0"/>
                </a:moveTo>
                <a:lnTo>
                  <a:pt x="1705610" y="0"/>
                </a:lnTo>
                <a:lnTo>
                  <a:pt x="1705610" y="1257"/>
                </a:lnTo>
                <a:lnTo>
                  <a:pt x="1676400" y="1257"/>
                </a:lnTo>
                <a:lnTo>
                  <a:pt x="1676400" y="2540"/>
                </a:lnTo>
                <a:lnTo>
                  <a:pt x="1645920" y="2540"/>
                </a:lnTo>
                <a:lnTo>
                  <a:pt x="1645920" y="3797"/>
                </a:lnTo>
                <a:lnTo>
                  <a:pt x="1616710" y="3797"/>
                </a:lnTo>
                <a:lnTo>
                  <a:pt x="1616710" y="5067"/>
                </a:lnTo>
                <a:lnTo>
                  <a:pt x="1586230" y="5067"/>
                </a:lnTo>
                <a:lnTo>
                  <a:pt x="1586230" y="6350"/>
                </a:lnTo>
                <a:lnTo>
                  <a:pt x="1534160" y="6350"/>
                </a:lnTo>
                <a:lnTo>
                  <a:pt x="1534160" y="5067"/>
                </a:lnTo>
                <a:lnTo>
                  <a:pt x="1508760" y="5067"/>
                </a:lnTo>
                <a:lnTo>
                  <a:pt x="1508760" y="3797"/>
                </a:lnTo>
                <a:lnTo>
                  <a:pt x="1482090" y="3797"/>
                </a:lnTo>
                <a:lnTo>
                  <a:pt x="1482090" y="2540"/>
                </a:lnTo>
                <a:lnTo>
                  <a:pt x="1456690" y="2540"/>
                </a:lnTo>
                <a:lnTo>
                  <a:pt x="1456690" y="1257"/>
                </a:lnTo>
                <a:lnTo>
                  <a:pt x="1431290" y="1257"/>
                </a:lnTo>
                <a:lnTo>
                  <a:pt x="1431290" y="0"/>
                </a:ln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40"/>
                </a:lnTo>
                <a:lnTo>
                  <a:pt x="22860" y="2540"/>
                </a:lnTo>
                <a:lnTo>
                  <a:pt x="22860" y="3797"/>
                </a:lnTo>
                <a:lnTo>
                  <a:pt x="33020" y="3797"/>
                </a:lnTo>
                <a:lnTo>
                  <a:pt x="33020" y="5067"/>
                </a:lnTo>
                <a:lnTo>
                  <a:pt x="44450" y="5067"/>
                </a:lnTo>
                <a:lnTo>
                  <a:pt x="44450" y="6350"/>
                </a:lnTo>
                <a:lnTo>
                  <a:pt x="54610" y="6350"/>
                </a:lnTo>
                <a:lnTo>
                  <a:pt x="54610" y="7607"/>
                </a:lnTo>
                <a:lnTo>
                  <a:pt x="66040" y="7607"/>
                </a:lnTo>
                <a:lnTo>
                  <a:pt x="66040" y="8890"/>
                </a:lnTo>
                <a:lnTo>
                  <a:pt x="2772410" y="8890"/>
                </a:lnTo>
                <a:lnTo>
                  <a:pt x="2772410" y="7607"/>
                </a:lnTo>
                <a:lnTo>
                  <a:pt x="2780030" y="7607"/>
                </a:lnTo>
                <a:lnTo>
                  <a:pt x="2780030" y="6350"/>
                </a:lnTo>
                <a:lnTo>
                  <a:pt x="2786380" y="6350"/>
                </a:lnTo>
                <a:lnTo>
                  <a:pt x="2786380" y="5067"/>
                </a:lnTo>
                <a:lnTo>
                  <a:pt x="2794000" y="5067"/>
                </a:lnTo>
                <a:lnTo>
                  <a:pt x="2794000" y="3797"/>
                </a:lnTo>
                <a:lnTo>
                  <a:pt x="2801620" y="3797"/>
                </a:lnTo>
                <a:lnTo>
                  <a:pt x="2801620" y="2540"/>
                </a:lnTo>
                <a:lnTo>
                  <a:pt x="2809240" y="2540"/>
                </a:lnTo>
                <a:lnTo>
                  <a:pt x="2809240" y="1257"/>
                </a:lnTo>
                <a:lnTo>
                  <a:pt x="2816860" y="1257"/>
                </a:lnTo>
                <a:lnTo>
                  <a:pt x="2816860" y="0"/>
                </a:lnTo>
                <a:close/>
              </a:path>
            </a:pathLst>
          </a:custGeom>
          <a:solidFill>
            <a:srgbClr val="00B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0" y="576579"/>
            <a:ext cx="885190" cy="7620"/>
          </a:xfrm>
          <a:custGeom>
            <a:avLst/>
            <a:gdLst/>
            <a:ahLst/>
            <a:cxnLst/>
            <a:rect l="l" t="t" r="r" b="b"/>
            <a:pathLst>
              <a:path w="885190" h="7620">
                <a:moveTo>
                  <a:pt x="880110" y="2540"/>
                </a:move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0" y="6350"/>
                </a:lnTo>
                <a:lnTo>
                  <a:pt x="0" y="7620"/>
                </a:lnTo>
                <a:lnTo>
                  <a:pt x="869950" y="7620"/>
                </a:lnTo>
                <a:lnTo>
                  <a:pt x="869950" y="6350"/>
                </a:lnTo>
                <a:lnTo>
                  <a:pt x="873760" y="6350"/>
                </a:lnTo>
                <a:lnTo>
                  <a:pt x="873760" y="5080"/>
                </a:lnTo>
                <a:lnTo>
                  <a:pt x="876300" y="5080"/>
                </a:lnTo>
                <a:lnTo>
                  <a:pt x="876300" y="3810"/>
                </a:lnTo>
                <a:lnTo>
                  <a:pt x="880110" y="3810"/>
                </a:lnTo>
                <a:lnTo>
                  <a:pt x="880110" y="2540"/>
                </a:lnTo>
                <a:close/>
              </a:path>
              <a:path w="885190" h="7620">
                <a:moveTo>
                  <a:pt x="885177" y="0"/>
                </a:moveTo>
                <a:lnTo>
                  <a:pt x="0" y="0"/>
                </a:lnTo>
                <a:lnTo>
                  <a:pt x="0" y="1270"/>
                </a:lnTo>
                <a:lnTo>
                  <a:pt x="885177" y="1270"/>
                </a:lnTo>
                <a:lnTo>
                  <a:pt x="885177" y="0"/>
                </a:lnTo>
                <a:close/>
              </a:path>
            </a:pathLst>
          </a:custGeom>
          <a:solidFill>
            <a:srgbClr val="00B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439410" y="576592"/>
            <a:ext cx="2688590" cy="8890"/>
          </a:xfrm>
          <a:custGeom>
            <a:avLst/>
            <a:gdLst/>
            <a:ahLst/>
            <a:cxnLst/>
            <a:rect l="l" t="t" r="r" b="b"/>
            <a:pathLst>
              <a:path w="2688590" h="8890">
                <a:moveTo>
                  <a:pt x="2688590" y="0"/>
                </a:moveTo>
                <a:lnTo>
                  <a:pt x="0" y="0"/>
                </a:lnTo>
                <a:lnTo>
                  <a:pt x="0" y="1257"/>
                </a:lnTo>
                <a:lnTo>
                  <a:pt x="11430" y="1257"/>
                </a:lnTo>
                <a:lnTo>
                  <a:pt x="11430" y="2527"/>
                </a:lnTo>
                <a:lnTo>
                  <a:pt x="21590" y="2527"/>
                </a:lnTo>
                <a:lnTo>
                  <a:pt x="21590" y="3810"/>
                </a:lnTo>
                <a:lnTo>
                  <a:pt x="33020" y="3810"/>
                </a:lnTo>
                <a:lnTo>
                  <a:pt x="33020" y="5067"/>
                </a:lnTo>
                <a:lnTo>
                  <a:pt x="43180" y="5067"/>
                </a:lnTo>
                <a:lnTo>
                  <a:pt x="43180" y="6350"/>
                </a:lnTo>
                <a:lnTo>
                  <a:pt x="54610" y="6350"/>
                </a:lnTo>
                <a:lnTo>
                  <a:pt x="54610" y="7607"/>
                </a:lnTo>
                <a:lnTo>
                  <a:pt x="66040" y="7607"/>
                </a:lnTo>
                <a:lnTo>
                  <a:pt x="66040" y="8877"/>
                </a:lnTo>
                <a:lnTo>
                  <a:pt x="2644140" y="8877"/>
                </a:lnTo>
                <a:lnTo>
                  <a:pt x="2644140" y="7607"/>
                </a:lnTo>
                <a:lnTo>
                  <a:pt x="2651760" y="7607"/>
                </a:lnTo>
                <a:lnTo>
                  <a:pt x="2651760" y="6350"/>
                </a:lnTo>
                <a:lnTo>
                  <a:pt x="2659380" y="6350"/>
                </a:lnTo>
                <a:lnTo>
                  <a:pt x="2659380" y="5067"/>
                </a:lnTo>
                <a:lnTo>
                  <a:pt x="2667000" y="5067"/>
                </a:lnTo>
                <a:lnTo>
                  <a:pt x="2667000" y="3810"/>
                </a:lnTo>
                <a:lnTo>
                  <a:pt x="2674620" y="3810"/>
                </a:lnTo>
                <a:lnTo>
                  <a:pt x="2674620" y="2527"/>
                </a:lnTo>
                <a:lnTo>
                  <a:pt x="2680970" y="2527"/>
                </a:lnTo>
                <a:lnTo>
                  <a:pt x="2680970" y="1257"/>
                </a:lnTo>
                <a:lnTo>
                  <a:pt x="2688590" y="1257"/>
                </a:lnTo>
                <a:lnTo>
                  <a:pt x="2688590" y="0"/>
                </a:lnTo>
                <a:close/>
              </a:path>
            </a:pathLst>
          </a:custGeom>
          <a:solidFill>
            <a:srgbClr val="00B7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2" name="object 152"/>
          <p:cNvGrpSpPr/>
          <p:nvPr/>
        </p:nvGrpSpPr>
        <p:grpSpPr>
          <a:xfrm>
            <a:off x="0" y="585469"/>
            <a:ext cx="864869" cy="45720"/>
            <a:chOff x="0" y="585469"/>
            <a:chExt cx="864869" cy="45720"/>
          </a:xfrm>
        </p:grpSpPr>
        <p:sp>
          <p:nvSpPr>
            <p:cNvPr id="153" name="object 153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0" y="5943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4328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4328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0" y="613409"/>
              <a:ext cx="797560" cy="8890"/>
            </a:xfrm>
            <a:custGeom>
              <a:avLst/>
              <a:gdLst/>
              <a:ahLst/>
              <a:cxnLst/>
              <a:rect l="l" t="t" r="r" b="b"/>
              <a:pathLst>
                <a:path w="797560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97560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9756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0" y="623569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60" h="7620">
                  <a:moveTo>
                    <a:pt x="772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56920" y="7620"/>
                  </a:lnTo>
                  <a:lnTo>
                    <a:pt x="756920" y="6350"/>
                  </a:lnTo>
                  <a:lnTo>
                    <a:pt x="760730" y="6350"/>
                  </a:lnTo>
                  <a:lnTo>
                    <a:pt x="760730" y="5080"/>
                  </a:lnTo>
                  <a:lnTo>
                    <a:pt x="763270" y="5080"/>
                  </a:lnTo>
                  <a:lnTo>
                    <a:pt x="763270" y="3810"/>
                  </a:lnTo>
                  <a:lnTo>
                    <a:pt x="765810" y="3810"/>
                  </a:lnTo>
                  <a:lnTo>
                    <a:pt x="765810" y="2540"/>
                  </a:lnTo>
                  <a:lnTo>
                    <a:pt x="769620" y="2540"/>
                  </a:lnTo>
                  <a:lnTo>
                    <a:pt x="769620" y="1270"/>
                  </a:lnTo>
                  <a:lnTo>
                    <a:pt x="772160" y="127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/>
          <p:cNvSpPr/>
          <p:nvPr/>
        </p:nvSpPr>
        <p:spPr>
          <a:xfrm>
            <a:off x="5852160" y="623569"/>
            <a:ext cx="1950720" cy="8255"/>
          </a:xfrm>
          <a:custGeom>
            <a:avLst/>
            <a:gdLst/>
            <a:ahLst/>
            <a:cxnLst/>
            <a:rect l="l" t="t" r="r" b="b"/>
            <a:pathLst>
              <a:path w="1950720" h="8254">
                <a:moveTo>
                  <a:pt x="1950720" y="0"/>
                </a:moveTo>
                <a:lnTo>
                  <a:pt x="0" y="0"/>
                </a:lnTo>
                <a:lnTo>
                  <a:pt x="0" y="1282"/>
                </a:lnTo>
                <a:lnTo>
                  <a:pt x="13970" y="1282"/>
                </a:lnTo>
                <a:lnTo>
                  <a:pt x="13970" y="2540"/>
                </a:lnTo>
                <a:lnTo>
                  <a:pt x="27940" y="2540"/>
                </a:lnTo>
                <a:lnTo>
                  <a:pt x="27940" y="3822"/>
                </a:lnTo>
                <a:lnTo>
                  <a:pt x="41910" y="3822"/>
                </a:lnTo>
                <a:lnTo>
                  <a:pt x="41910" y="5080"/>
                </a:lnTo>
                <a:lnTo>
                  <a:pt x="55880" y="5080"/>
                </a:lnTo>
                <a:lnTo>
                  <a:pt x="55880" y="6350"/>
                </a:lnTo>
                <a:lnTo>
                  <a:pt x="69850" y="6350"/>
                </a:lnTo>
                <a:lnTo>
                  <a:pt x="69850" y="7632"/>
                </a:lnTo>
                <a:lnTo>
                  <a:pt x="1901190" y="7632"/>
                </a:lnTo>
                <a:lnTo>
                  <a:pt x="1901190" y="6350"/>
                </a:lnTo>
                <a:lnTo>
                  <a:pt x="1911350" y="6350"/>
                </a:lnTo>
                <a:lnTo>
                  <a:pt x="1911350" y="5080"/>
                </a:lnTo>
                <a:lnTo>
                  <a:pt x="1921510" y="5080"/>
                </a:lnTo>
                <a:lnTo>
                  <a:pt x="1921510" y="3822"/>
                </a:lnTo>
                <a:lnTo>
                  <a:pt x="1931670" y="3822"/>
                </a:lnTo>
                <a:lnTo>
                  <a:pt x="1931670" y="2540"/>
                </a:lnTo>
                <a:lnTo>
                  <a:pt x="1940547" y="2540"/>
                </a:lnTo>
                <a:lnTo>
                  <a:pt x="1940547" y="1282"/>
                </a:lnTo>
                <a:lnTo>
                  <a:pt x="1950720" y="1282"/>
                </a:lnTo>
                <a:lnTo>
                  <a:pt x="1950720" y="0"/>
                </a:lnTo>
                <a:close/>
              </a:path>
            </a:pathLst>
          </a:custGeom>
          <a:solidFill>
            <a:srgbClr val="00BC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0" y="631189"/>
            <a:ext cx="754380" cy="8890"/>
          </a:xfrm>
          <a:custGeom>
            <a:avLst/>
            <a:gdLst/>
            <a:ahLst/>
            <a:cxnLst/>
            <a:rect l="l" t="t" r="r" b="b"/>
            <a:pathLst>
              <a:path w="754380" h="8890">
                <a:moveTo>
                  <a:pt x="75436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735317" y="8890"/>
                </a:lnTo>
                <a:lnTo>
                  <a:pt x="735317" y="7620"/>
                </a:lnTo>
                <a:lnTo>
                  <a:pt x="739140" y="7620"/>
                </a:lnTo>
                <a:lnTo>
                  <a:pt x="739140" y="6350"/>
                </a:lnTo>
                <a:lnTo>
                  <a:pt x="741680" y="6350"/>
                </a:lnTo>
                <a:lnTo>
                  <a:pt x="741680" y="5080"/>
                </a:lnTo>
                <a:lnTo>
                  <a:pt x="745490" y="5080"/>
                </a:lnTo>
                <a:lnTo>
                  <a:pt x="745490" y="3810"/>
                </a:lnTo>
                <a:lnTo>
                  <a:pt x="748030" y="3810"/>
                </a:lnTo>
                <a:lnTo>
                  <a:pt x="748030" y="2540"/>
                </a:lnTo>
                <a:lnTo>
                  <a:pt x="750570" y="2540"/>
                </a:lnTo>
                <a:lnTo>
                  <a:pt x="750570" y="1270"/>
                </a:lnTo>
                <a:lnTo>
                  <a:pt x="754367" y="1270"/>
                </a:lnTo>
                <a:lnTo>
                  <a:pt x="754367" y="0"/>
                </a:lnTo>
                <a:close/>
              </a:path>
            </a:pathLst>
          </a:custGeom>
          <a:solidFill>
            <a:srgbClr val="00BD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35980" y="631202"/>
            <a:ext cx="1808480" cy="8890"/>
          </a:xfrm>
          <a:custGeom>
            <a:avLst/>
            <a:gdLst/>
            <a:ahLst/>
            <a:cxnLst/>
            <a:rect l="l" t="t" r="r" b="b"/>
            <a:pathLst>
              <a:path w="1808479" h="8890">
                <a:moveTo>
                  <a:pt x="1808480" y="0"/>
                </a:moveTo>
                <a:lnTo>
                  <a:pt x="0" y="0"/>
                </a:lnTo>
                <a:lnTo>
                  <a:pt x="0" y="1257"/>
                </a:lnTo>
                <a:lnTo>
                  <a:pt x="13970" y="1257"/>
                </a:lnTo>
                <a:lnTo>
                  <a:pt x="13970" y="2540"/>
                </a:lnTo>
                <a:lnTo>
                  <a:pt x="27940" y="2540"/>
                </a:lnTo>
                <a:lnTo>
                  <a:pt x="27940" y="3797"/>
                </a:lnTo>
                <a:lnTo>
                  <a:pt x="41910" y="3797"/>
                </a:lnTo>
                <a:lnTo>
                  <a:pt x="41910" y="5067"/>
                </a:lnTo>
                <a:lnTo>
                  <a:pt x="55880" y="5067"/>
                </a:lnTo>
                <a:lnTo>
                  <a:pt x="55880" y="6350"/>
                </a:lnTo>
                <a:lnTo>
                  <a:pt x="69850" y="6350"/>
                </a:lnTo>
                <a:lnTo>
                  <a:pt x="69850" y="7607"/>
                </a:lnTo>
                <a:lnTo>
                  <a:pt x="83820" y="7607"/>
                </a:lnTo>
                <a:lnTo>
                  <a:pt x="83820" y="8890"/>
                </a:lnTo>
                <a:lnTo>
                  <a:pt x="1748790" y="8890"/>
                </a:lnTo>
                <a:lnTo>
                  <a:pt x="1748790" y="7607"/>
                </a:lnTo>
                <a:lnTo>
                  <a:pt x="1758950" y="7607"/>
                </a:lnTo>
                <a:lnTo>
                  <a:pt x="1758950" y="6350"/>
                </a:lnTo>
                <a:lnTo>
                  <a:pt x="1769110" y="6350"/>
                </a:lnTo>
                <a:lnTo>
                  <a:pt x="1769110" y="5067"/>
                </a:lnTo>
                <a:lnTo>
                  <a:pt x="1779270" y="5067"/>
                </a:lnTo>
                <a:lnTo>
                  <a:pt x="1779270" y="3797"/>
                </a:lnTo>
                <a:lnTo>
                  <a:pt x="1788160" y="3797"/>
                </a:lnTo>
                <a:lnTo>
                  <a:pt x="1788160" y="2540"/>
                </a:lnTo>
                <a:lnTo>
                  <a:pt x="1798320" y="2540"/>
                </a:lnTo>
                <a:lnTo>
                  <a:pt x="1798320" y="1257"/>
                </a:lnTo>
                <a:lnTo>
                  <a:pt x="1808480" y="1257"/>
                </a:lnTo>
                <a:lnTo>
                  <a:pt x="1808480" y="0"/>
                </a:lnTo>
                <a:close/>
              </a:path>
            </a:pathLst>
          </a:custGeom>
          <a:solidFill>
            <a:srgbClr val="00BD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0" y="640079"/>
            <a:ext cx="732790" cy="10160"/>
          </a:xfrm>
          <a:custGeom>
            <a:avLst/>
            <a:gdLst/>
            <a:ahLst/>
            <a:cxnLst/>
            <a:rect l="l" t="t" r="r" b="b"/>
            <a:pathLst>
              <a:path w="732790" h="10159">
                <a:moveTo>
                  <a:pt x="7327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10160"/>
                </a:lnTo>
                <a:lnTo>
                  <a:pt x="711200" y="10160"/>
                </a:lnTo>
                <a:lnTo>
                  <a:pt x="711200" y="8890"/>
                </a:lnTo>
                <a:lnTo>
                  <a:pt x="713740" y="8890"/>
                </a:lnTo>
                <a:lnTo>
                  <a:pt x="713740" y="7620"/>
                </a:lnTo>
                <a:lnTo>
                  <a:pt x="717550" y="7620"/>
                </a:lnTo>
                <a:lnTo>
                  <a:pt x="717550" y="6350"/>
                </a:lnTo>
                <a:lnTo>
                  <a:pt x="720090" y="6350"/>
                </a:lnTo>
                <a:lnTo>
                  <a:pt x="720090" y="5080"/>
                </a:lnTo>
                <a:lnTo>
                  <a:pt x="723900" y="5080"/>
                </a:lnTo>
                <a:lnTo>
                  <a:pt x="723900" y="3810"/>
                </a:lnTo>
                <a:lnTo>
                  <a:pt x="726440" y="3810"/>
                </a:lnTo>
                <a:lnTo>
                  <a:pt x="726440" y="2540"/>
                </a:lnTo>
                <a:lnTo>
                  <a:pt x="730250" y="2540"/>
                </a:lnTo>
                <a:lnTo>
                  <a:pt x="730250" y="1270"/>
                </a:lnTo>
                <a:lnTo>
                  <a:pt x="732790" y="1270"/>
                </a:lnTo>
                <a:lnTo>
                  <a:pt x="732790" y="0"/>
                </a:lnTo>
                <a:close/>
              </a:path>
            </a:pathLst>
          </a:custGeom>
          <a:solidFill>
            <a:srgbClr val="00B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33770" y="640092"/>
            <a:ext cx="1642110" cy="10160"/>
          </a:xfrm>
          <a:custGeom>
            <a:avLst/>
            <a:gdLst/>
            <a:ahLst/>
            <a:cxnLst/>
            <a:rect l="l" t="t" r="r" b="b"/>
            <a:pathLst>
              <a:path w="1642109" h="10159">
                <a:moveTo>
                  <a:pt x="1642110" y="0"/>
                </a:moveTo>
                <a:lnTo>
                  <a:pt x="0" y="0"/>
                </a:lnTo>
                <a:lnTo>
                  <a:pt x="0" y="1257"/>
                </a:lnTo>
                <a:lnTo>
                  <a:pt x="13970" y="1257"/>
                </a:lnTo>
                <a:lnTo>
                  <a:pt x="13970" y="2527"/>
                </a:lnTo>
                <a:lnTo>
                  <a:pt x="27940" y="2527"/>
                </a:lnTo>
                <a:lnTo>
                  <a:pt x="27940" y="3810"/>
                </a:lnTo>
                <a:lnTo>
                  <a:pt x="41910" y="3810"/>
                </a:lnTo>
                <a:lnTo>
                  <a:pt x="41910" y="5067"/>
                </a:lnTo>
                <a:lnTo>
                  <a:pt x="55880" y="5067"/>
                </a:lnTo>
                <a:lnTo>
                  <a:pt x="55880" y="6350"/>
                </a:lnTo>
                <a:lnTo>
                  <a:pt x="69850" y="6350"/>
                </a:lnTo>
                <a:lnTo>
                  <a:pt x="69850" y="7607"/>
                </a:lnTo>
                <a:lnTo>
                  <a:pt x="83820" y="7607"/>
                </a:lnTo>
                <a:lnTo>
                  <a:pt x="83820" y="8877"/>
                </a:lnTo>
                <a:lnTo>
                  <a:pt x="97790" y="8877"/>
                </a:lnTo>
                <a:lnTo>
                  <a:pt x="97790" y="10160"/>
                </a:lnTo>
                <a:lnTo>
                  <a:pt x="1553210" y="10160"/>
                </a:lnTo>
                <a:lnTo>
                  <a:pt x="1553210" y="8877"/>
                </a:lnTo>
                <a:lnTo>
                  <a:pt x="1568450" y="8877"/>
                </a:lnTo>
                <a:lnTo>
                  <a:pt x="1568450" y="7607"/>
                </a:lnTo>
                <a:lnTo>
                  <a:pt x="1583690" y="7607"/>
                </a:lnTo>
                <a:lnTo>
                  <a:pt x="1583690" y="6350"/>
                </a:lnTo>
                <a:lnTo>
                  <a:pt x="1598930" y="6350"/>
                </a:lnTo>
                <a:lnTo>
                  <a:pt x="1598930" y="5067"/>
                </a:lnTo>
                <a:lnTo>
                  <a:pt x="1607807" y="5067"/>
                </a:lnTo>
                <a:lnTo>
                  <a:pt x="1607807" y="3810"/>
                </a:lnTo>
                <a:lnTo>
                  <a:pt x="1621790" y="3810"/>
                </a:lnTo>
                <a:lnTo>
                  <a:pt x="1621790" y="2527"/>
                </a:lnTo>
                <a:lnTo>
                  <a:pt x="1631950" y="2527"/>
                </a:lnTo>
                <a:lnTo>
                  <a:pt x="1631950" y="1257"/>
                </a:lnTo>
                <a:lnTo>
                  <a:pt x="1642110" y="1257"/>
                </a:lnTo>
                <a:lnTo>
                  <a:pt x="1642110" y="0"/>
                </a:lnTo>
                <a:close/>
              </a:path>
            </a:pathLst>
          </a:custGeom>
          <a:solidFill>
            <a:srgbClr val="00BE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0" y="650239"/>
            <a:ext cx="708660" cy="8890"/>
          </a:xfrm>
          <a:custGeom>
            <a:avLst/>
            <a:gdLst/>
            <a:ahLst/>
            <a:cxnLst/>
            <a:rect l="l" t="t" r="r" b="b"/>
            <a:pathLst>
              <a:path w="708660" h="8890">
                <a:moveTo>
                  <a:pt x="70866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89597" y="8890"/>
                </a:lnTo>
                <a:lnTo>
                  <a:pt x="689597" y="7620"/>
                </a:lnTo>
                <a:lnTo>
                  <a:pt x="693420" y="7620"/>
                </a:lnTo>
                <a:lnTo>
                  <a:pt x="693420" y="6350"/>
                </a:lnTo>
                <a:lnTo>
                  <a:pt x="695960" y="6350"/>
                </a:lnTo>
                <a:lnTo>
                  <a:pt x="695960" y="5080"/>
                </a:lnTo>
                <a:lnTo>
                  <a:pt x="698500" y="5080"/>
                </a:lnTo>
                <a:lnTo>
                  <a:pt x="698500" y="3810"/>
                </a:lnTo>
                <a:lnTo>
                  <a:pt x="702310" y="3810"/>
                </a:lnTo>
                <a:lnTo>
                  <a:pt x="702310" y="2540"/>
                </a:lnTo>
                <a:lnTo>
                  <a:pt x="704850" y="2540"/>
                </a:lnTo>
                <a:lnTo>
                  <a:pt x="704850" y="1270"/>
                </a:lnTo>
                <a:lnTo>
                  <a:pt x="708660" y="1270"/>
                </a:lnTo>
                <a:lnTo>
                  <a:pt x="708660" y="0"/>
                </a:lnTo>
                <a:close/>
              </a:path>
            </a:pathLst>
          </a:custGeom>
          <a:solidFill>
            <a:srgbClr val="00B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45530" y="650252"/>
            <a:ext cx="1426210" cy="8890"/>
          </a:xfrm>
          <a:custGeom>
            <a:avLst/>
            <a:gdLst/>
            <a:ahLst/>
            <a:cxnLst/>
            <a:rect l="l" t="t" r="r" b="b"/>
            <a:pathLst>
              <a:path w="1426209" h="8890">
                <a:moveTo>
                  <a:pt x="1426197" y="0"/>
                </a:moveTo>
                <a:lnTo>
                  <a:pt x="0" y="0"/>
                </a:lnTo>
                <a:lnTo>
                  <a:pt x="0" y="1257"/>
                </a:lnTo>
                <a:lnTo>
                  <a:pt x="13970" y="1257"/>
                </a:lnTo>
                <a:lnTo>
                  <a:pt x="13970" y="2540"/>
                </a:lnTo>
                <a:lnTo>
                  <a:pt x="27940" y="2540"/>
                </a:lnTo>
                <a:lnTo>
                  <a:pt x="27940" y="3797"/>
                </a:lnTo>
                <a:lnTo>
                  <a:pt x="41910" y="3797"/>
                </a:lnTo>
                <a:lnTo>
                  <a:pt x="41910" y="5067"/>
                </a:lnTo>
                <a:lnTo>
                  <a:pt x="55880" y="5067"/>
                </a:lnTo>
                <a:lnTo>
                  <a:pt x="55880" y="6350"/>
                </a:lnTo>
                <a:lnTo>
                  <a:pt x="69850" y="6350"/>
                </a:lnTo>
                <a:lnTo>
                  <a:pt x="69850" y="7607"/>
                </a:lnTo>
                <a:lnTo>
                  <a:pt x="83820" y="7607"/>
                </a:lnTo>
                <a:lnTo>
                  <a:pt x="83820" y="8890"/>
                </a:lnTo>
                <a:lnTo>
                  <a:pt x="1333500" y="8890"/>
                </a:lnTo>
                <a:lnTo>
                  <a:pt x="1333500" y="7607"/>
                </a:lnTo>
                <a:lnTo>
                  <a:pt x="1348740" y="7607"/>
                </a:lnTo>
                <a:lnTo>
                  <a:pt x="1348740" y="6350"/>
                </a:lnTo>
                <a:lnTo>
                  <a:pt x="1363980" y="6350"/>
                </a:lnTo>
                <a:lnTo>
                  <a:pt x="1363980" y="5067"/>
                </a:lnTo>
                <a:lnTo>
                  <a:pt x="1379220" y="5067"/>
                </a:lnTo>
                <a:lnTo>
                  <a:pt x="1379220" y="3797"/>
                </a:lnTo>
                <a:lnTo>
                  <a:pt x="1395730" y="3797"/>
                </a:lnTo>
                <a:lnTo>
                  <a:pt x="1395730" y="2540"/>
                </a:lnTo>
                <a:lnTo>
                  <a:pt x="1410970" y="2540"/>
                </a:lnTo>
                <a:lnTo>
                  <a:pt x="1410970" y="1257"/>
                </a:lnTo>
                <a:lnTo>
                  <a:pt x="1426197" y="1257"/>
                </a:lnTo>
                <a:lnTo>
                  <a:pt x="1426197" y="0"/>
                </a:lnTo>
                <a:close/>
              </a:path>
            </a:pathLst>
          </a:custGeom>
          <a:solidFill>
            <a:srgbClr val="00B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0" y="659129"/>
            <a:ext cx="687070" cy="8890"/>
          </a:xfrm>
          <a:custGeom>
            <a:avLst/>
            <a:gdLst/>
            <a:ahLst/>
            <a:cxnLst/>
            <a:rect l="l" t="t" r="r" b="b"/>
            <a:pathLst>
              <a:path w="687070" h="8890">
                <a:moveTo>
                  <a:pt x="687057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68020" y="8890"/>
                </a:lnTo>
                <a:lnTo>
                  <a:pt x="668020" y="7620"/>
                </a:lnTo>
                <a:lnTo>
                  <a:pt x="671830" y="7620"/>
                </a:lnTo>
                <a:lnTo>
                  <a:pt x="671830" y="6350"/>
                </a:lnTo>
                <a:lnTo>
                  <a:pt x="674370" y="6350"/>
                </a:lnTo>
                <a:lnTo>
                  <a:pt x="674370" y="5080"/>
                </a:lnTo>
                <a:lnTo>
                  <a:pt x="678180" y="5080"/>
                </a:lnTo>
                <a:lnTo>
                  <a:pt x="678180" y="3810"/>
                </a:lnTo>
                <a:lnTo>
                  <a:pt x="680720" y="3810"/>
                </a:lnTo>
                <a:lnTo>
                  <a:pt x="680720" y="2540"/>
                </a:lnTo>
                <a:lnTo>
                  <a:pt x="683260" y="2540"/>
                </a:lnTo>
                <a:lnTo>
                  <a:pt x="683260" y="1270"/>
                </a:lnTo>
                <a:lnTo>
                  <a:pt x="687057" y="1270"/>
                </a:lnTo>
                <a:lnTo>
                  <a:pt x="687057" y="0"/>
                </a:lnTo>
                <a:close/>
              </a:path>
            </a:pathLst>
          </a:custGeom>
          <a:solidFill>
            <a:srgbClr val="00C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243320" y="659142"/>
            <a:ext cx="1220470" cy="8890"/>
          </a:xfrm>
          <a:custGeom>
            <a:avLst/>
            <a:gdLst/>
            <a:ahLst/>
            <a:cxnLst/>
            <a:rect l="l" t="t" r="r" b="b"/>
            <a:pathLst>
              <a:path w="1220470" h="8890">
                <a:moveTo>
                  <a:pt x="1220470" y="0"/>
                </a:moveTo>
                <a:lnTo>
                  <a:pt x="0" y="0"/>
                </a:lnTo>
                <a:lnTo>
                  <a:pt x="0" y="1257"/>
                </a:lnTo>
                <a:lnTo>
                  <a:pt x="13970" y="1257"/>
                </a:lnTo>
                <a:lnTo>
                  <a:pt x="13970" y="2527"/>
                </a:lnTo>
                <a:lnTo>
                  <a:pt x="27940" y="2527"/>
                </a:lnTo>
                <a:lnTo>
                  <a:pt x="27940" y="3810"/>
                </a:lnTo>
                <a:lnTo>
                  <a:pt x="41910" y="3810"/>
                </a:lnTo>
                <a:lnTo>
                  <a:pt x="41910" y="5067"/>
                </a:lnTo>
                <a:lnTo>
                  <a:pt x="55880" y="5067"/>
                </a:lnTo>
                <a:lnTo>
                  <a:pt x="55880" y="6350"/>
                </a:lnTo>
                <a:lnTo>
                  <a:pt x="69850" y="6350"/>
                </a:lnTo>
                <a:lnTo>
                  <a:pt x="69850" y="7607"/>
                </a:lnTo>
                <a:lnTo>
                  <a:pt x="83820" y="7607"/>
                </a:lnTo>
                <a:lnTo>
                  <a:pt x="83820" y="8877"/>
                </a:lnTo>
                <a:lnTo>
                  <a:pt x="1127760" y="8877"/>
                </a:lnTo>
                <a:lnTo>
                  <a:pt x="1127760" y="7607"/>
                </a:lnTo>
                <a:lnTo>
                  <a:pt x="1143000" y="7607"/>
                </a:lnTo>
                <a:lnTo>
                  <a:pt x="1143000" y="6350"/>
                </a:lnTo>
                <a:lnTo>
                  <a:pt x="1158240" y="6350"/>
                </a:lnTo>
                <a:lnTo>
                  <a:pt x="1158240" y="5067"/>
                </a:lnTo>
                <a:lnTo>
                  <a:pt x="1173480" y="5067"/>
                </a:lnTo>
                <a:lnTo>
                  <a:pt x="1173480" y="3810"/>
                </a:lnTo>
                <a:lnTo>
                  <a:pt x="1188720" y="3810"/>
                </a:lnTo>
                <a:lnTo>
                  <a:pt x="1188720" y="2527"/>
                </a:lnTo>
                <a:lnTo>
                  <a:pt x="1205230" y="2527"/>
                </a:lnTo>
                <a:lnTo>
                  <a:pt x="1205230" y="1257"/>
                </a:lnTo>
                <a:lnTo>
                  <a:pt x="1220470" y="1257"/>
                </a:lnTo>
                <a:lnTo>
                  <a:pt x="1220470" y="0"/>
                </a:lnTo>
                <a:close/>
              </a:path>
            </a:pathLst>
          </a:custGeom>
          <a:solidFill>
            <a:srgbClr val="00C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0" y="668019"/>
            <a:ext cx="665480" cy="8890"/>
          </a:xfrm>
          <a:custGeom>
            <a:avLst/>
            <a:gdLst/>
            <a:ahLst/>
            <a:cxnLst/>
            <a:rect l="l" t="t" r="r" b="b"/>
            <a:pathLst>
              <a:path w="665480" h="8890">
                <a:moveTo>
                  <a:pt x="66548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46430" y="8890"/>
                </a:lnTo>
                <a:lnTo>
                  <a:pt x="646430" y="7620"/>
                </a:lnTo>
                <a:lnTo>
                  <a:pt x="650240" y="7620"/>
                </a:lnTo>
                <a:lnTo>
                  <a:pt x="650240" y="6350"/>
                </a:lnTo>
                <a:lnTo>
                  <a:pt x="652780" y="6350"/>
                </a:lnTo>
                <a:lnTo>
                  <a:pt x="652780" y="5080"/>
                </a:lnTo>
                <a:lnTo>
                  <a:pt x="656590" y="5080"/>
                </a:lnTo>
                <a:lnTo>
                  <a:pt x="656590" y="3810"/>
                </a:lnTo>
                <a:lnTo>
                  <a:pt x="659130" y="3810"/>
                </a:lnTo>
                <a:lnTo>
                  <a:pt x="659130" y="2540"/>
                </a:lnTo>
                <a:lnTo>
                  <a:pt x="661670" y="2540"/>
                </a:lnTo>
                <a:lnTo>
                  <a:pt x="661670" y="1270"/>
                </a:lnTo>
                <a:lnTo>
                  <a:pt x="665480" y="1270"/>
                </a:lnTo>
                <a:lnTo>
                  <a:pt x="665480" y="0"/>
                </a:lnTo>
                <a:close/>
              </a:path>
            </a:pathLst>
          </a:custGeom>
          <a:solidFill>
            <a:srgbClr val="00C1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341110" y="668019"/>
            <a:ext cx="1014730" cy="8890"/>
          </a:xfrm>
          <a:custGeom>
            <a:avLst/>
            <a:gdLst/>
            <a:ahLst/>
            <a:cxnLst/>
            <a:rect l="l" t="t" r="r" b="b"/>
            <a:pathLst>
              <a:path w="1014729" h="8890">
                <a:moveTo>
                  <a:pt x="1014730" y="0"/>
                </a:moveTo>
                <a:lnTo>
                  <a:pt x="0" y="0"/>
                </a:lnTo>
                <a:lnTo>
                  <a:pt x="0" y="1282"/>
                </a:lnTo>
                <a:lnTo>
                  <a:pt x="7620" y="1282"/>
                </a:lnTo>
                <a:lnTo>
                  <a:pt x="7620" y="2540"/>
                </a:lnTo>
                <a:lnTo>
                  <a:pt x="54610" y="2540"/>
                </a:lnTo>
                <a:lnTo>
                  <a:pt x="54610" y="3822"/>
                </a:lnTo>
                <a:lnTo>
                  <a:pt x="85090" y="3822"/>
                </a:lnTo>
                <a:lnTo>
                  <a:pt x="85090" y="5080"/>
                </a:lnTo>
                <a:lnTo>
                  <a:pt x="116840" y="5080"/>
                </a:lnTo>
                <a:lnTo>
                  <a:pt x="116840" y="6350"/>
                </a:lnTo>
                <a:lnTo>
                  <a:pt x="148590" y="6350"/>
                </a:lnTo>
                <a:lnTo>
                  <a:pt x="148590" y="7632"/>
                </a:lnTo>
                <a:lnTo>
                  <a:pt x="180340" y="7632"/>
                </a:lnTo>
                <a:lnTo>
                  <a:pt x="180340" y="8890"/>
                </a:lnTo>
                <a:lnTo>
                  <a:pt x="922020" y="8890"/>
                </a:lnTo>
                <a:lnTo>
                  <a:pt x="922020" y="7632"/>
                </a:lnTo>
                <a:lnTo>
                  <a:pt x="937260" y="7632"/>
                </a:lnTo>
                <a:lnTo>
                  <a:pt x="937260" y="6350"/>
                </a:lnTo>
                <a:lnTo>
                  <a:pt x="952500" y="6350"/>
                </a:lnTo>
                <a:lnTo>
                  <a:pt x="952500" y="5080"/>
                </a:lnTo>
                <a:lnTo>
                  <a:pt x="967740" y="5080"/>
                </a:lnTo>
                <a:lnTo>
                  <a:pt x="967740" y="3822"/>
                </a:lnTo>
                <a:lnTo>
                  <a:pt x="982980" y="3822"/>
                </a:lnTo>
                <a:lnTo>
                  <a:pt x="982980" y="2540"/>
                </a:lnTo>
                <a:lnTo>
                  <a:pt x="999490" y="2540"/>
                </a:lnTo>
                <a:lnTo>
                  <a:pt x="999490" y="1282"/>
                </a:lnTo>
                <a:lnTo>
                  <a:pt x="1014730" y="1282"/>
                </a:lnTo>
                <a:lnTo>
                  <a:pt x="1014730" y="0"/>
                </a:lnTo>
                <a:close/>
              </a:path>
            </a:pathLst>
          </a:custGeom>
          <a:solidFill>
            <a:srgbClr val="00C1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0" y="676909"/>
            <a:ext cx="643890" cy="8890"/>
          </a:xfrm>
          <a:custGeom>
            <a:avLst/>
            <a:gdLst/>
            <a:ahLst/>
            <a:cxnLst/>
            <a:rect l="l" t="t" r="r" b="b"/>
            <a:pathLst>
              <a:path w="643890" h="8890">
                <a:moveTo>
                  <a:pt x="64389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0" y="8890"/>
                </a:lnTo>
                <a:lnTo>
                  <a:pt x="626110" y="8890"/>
                </a:lnTo>
                <a:lnTo>
                  <a:pt x="626110" y="7620"/>
                </a:lnTo>
                <a:lnTo>
                  <a:pt x="628650" y="7620"/>
                </a:lnTo>
                <a:lnTo>
                  <a:pt x="628650" y="6350"/>
                </a:lnTo>
                <a:lnTo>
                  <a:pt x="631190" y="6350"/>
                </a:lnTo>
                <a:lnTo>
                  <a:pt x="631190" y="5080"/>
                </a:lnTo>
                <a:lnTo>
                  <a:pt x="635000" y="5080"/>
                </a:lnTo>
                <a:lnTo>
                  <a:pt x="635000" y="3810"/>
                </a:lnTo>
                <a:lnTo>
                  <a:pt x="637540" y="3810"/>
                </a:lnTo>
                <a:lnTo>
                  <a:pt x="637540" y="2540"/>
                </a:lnTo>
                <a:lnTo>
                  <a:pt x="641350" y="2540"/>
                </a:lnTo>
                <a:lnTo>
                  <a:pt x="641350" y="1270"/>
                </a:lnTo>
                <a:lnTo>
                  <a:pt x="643890" y="1270"/>
                </a:lnTo>
                <a:lnTo>
                  <a:pt x="643890" y="0"/>
                </a:lnTo>
                <a:close/>
              </a:path>
            </a:pathLst>
          </a:custGeom>
          <a:solidFill>
            <a:srgbClr val="00C2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51930" y="676909"/>
            <a:ext cx="688340" cy="10160"/>
          </a:xfrm>
          <a:custGeom>
            <a:avLst/>
            <a:gdLst/>
            <a:ahLst/>
            <a:cxnLst/>
            <a:rect l="l" t="t" r="r" b="b"/>
            <a:pathLst>
              <a:path w="688340" h="10159">
                <a:moveTo>
                  <a:pt x="688340" y="0"/>
                </a:moveTo>
                <a:lnTo>
                  <a:pt x="0" y="0"/>
                </a:lnTo>
                <a:lnTo>
                  <a:pt x="0" y="1282"/>
                </a:lnTo>
                <a:lnTo>
                  <a:pt x="31750" y="1282"/>
                </a:lnTo>
                <a:lnTo>
                  <a:pt x="31750" y="2540"/>
                </a:lnTo>
                <a:lnTo>
                  <a:pt x="63500" y="2540"/>
                </a:lnTo>
                <a:lnTo>
                  <a:pt x="63500" y="3810"/>
                </a:lnTo>
                <a:lnTo>
                  <a:pt x="93967" y="3810"/>
                </a:lnTo>
                <a:lnTo>
                  <a:pt x="93967" y="5092"/>
                </a:lnTo>
                <a:lnTo>
                  <a:pt x="125730" y="5092"/>
                </a:lnTo>
                <a:lnTo>
                  <a:pt x="125730" y="6350"/>
                </a:lnTo>
                <a:lnTo>
                  <a:pt x="157480" y="6350"/>
                </a:lnTo>
                <a:lnTo>
                  <a:pt x="157480" y="7632"/>
                </a:lnTo>
                <a:lnTo>
                  <a:pt x="189230" y="7632"/>
                </a:lnTo>
                <a:lnTo>
                  <a:pt x="189230" y="8890"/>
                </a:lnTo>
                <a:lnTo>
                  <a:pt x="219710" y="8890"/>
                </a:lnTo>
                <a:lnTo>
                  <a:pt x="219710" y="10160"/>
                </a:lnTo>
                <a:lnTo>
                  <a:pt x="384810" y="10160"/>
                </a:lnTo>
                <a:lnTo>
                  <a:pt x="384810" y="8890"/>
                </a:lnTo>
                <a:lnTo>
                  <a:pt x="431800" y="8890"/>
                </a:lnTo>
                <a:lnTo>
                  <a:pt x="431800" y="7632"/>
                </a:lnTo>
                <a:lnTo>
                  <a:pt x="478777" y="7632"/>
                </a:lnTo>
                <a:lnTo>
                  <a:pt x="478777" y="6350"/>
                </a:lnTo>
                <a:lnTo>
                  <a:pt x="524497" y="6350"/>
                </a:lnTo>
                <a:lnTo>
                  <a:pt x="524497" y="5092"/>
                </a:lnTo>
                <a:lnTo>
                  <a:pt x="571500" y="5092"/>
                </a:lnTo>
                <a:lnTo>
                  <a:pt x="571500" y="3810"/>
                </a:lnTo>
                <a:lnTo>
                  <a:pt x="618490" y="3810"/>
                </a:lnTo>
                <a:lnTo>
                  <a:pt x="618490" y="2540"/>
                </a:lnTo>
                <a:lnTo>
                  <a:pt x="664197" y="2540"/>
                </a:lnTo>
                <a:lnTo>
                  <a:pt x="664197" y="1282"/>
                </a:lnTo>
                <a:lnTo>
                  <a:pt x="688340" y="1282"/>
                </a:lnTo>
                <a:lnTo>
                  <a:pt x="688340" y="0"/>
                </a:lnTo>
                <a:close/>
              </a:path>
            </a:pathLst>
          </a:custGeom>
          <a:solidFill>
            <a:srgbClr val="00C2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0" y="687069"/>
            <a:ext cx="618490" cy="7620"/>
          </a:xfrm>
          <a:custGeom>
            <a:avLst/>
            <a:gdLst/>
            <a:ahLst/>
            <a:cxnLst/>
            <a:rect l="l" t="t" r="r" b="b"/>
            <a:pathLst>
              <a:path w="618490" h="7620">
                <a:moveTo>
                  <a:pt x="605790" y="6350"/>
                </a:moveTo>
                <a:lnTo>
                  <a:pt x="0" y="6350"/>
                </a:lnTo>
                <a:lnTo>
                  <a:pt x="0" y="7620"/>
                </a:lnTo>
                <a:lnTo>
                  <a:pt x="605790" y="7620"/>
                </a:lnTo>
                <a:lnTo>
                  <a:pt x="605790" y="6350"/>
                </a:lnTo>
                <a:close/>
              </a:path>
              <a:path w="618490" h="7620">
                <a:moveTo>
                  <a:pt x="613410" y="2540"/>
                </a:moveTo>
                <a:lnTo>
                  <a:pt x="0" y="2540"/>
                </a:lnTo>
                <a:lnTo>
                  <a:pt x="0" y="3810"/>
                </a:lnTo>
                <a:lnTo>
                  <a:pt x="0" y="5080"/>
                </a:lnTo>
                <a:lnTo>
                  <a:pt x="610870" y="5080"/>
                </a:lnTo>
                <a:lnTo>
                  <a:pt x="610870" y="3810"/>
                </a:lnTo>
                <a:lnTo>
                  <a:pt x="613410" y="3810"/>
                </a:lnTo>
                <a:lnTo>
                  <a:pt x="613410" y="2540"/>
                </a:lnTo>
                <a:close/>
              </a:path>
              <a:path w="618490" h="7620">
                <a:moveTo>
                  <a:pt x="618490" y="0"/>
                </a:moveTo>
                <a:lnTo>
                  <a:pt x="0" y="0"/>
                </a:lnTo>
                <a:lnTo>
                  <a:pt x="0" y="1270"/>
                </a:lnTo>
                <a:lnTo>
                  <a:pt x="618490" y="1270"/>
                </a:lnTo>
                <a:lnTo>
                  <a:pt x="61849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803390" y="687069"/>
            <a:ext cx="87630" cy="2540"/>
          </a:xfrm>
          <a:custGeom>
            <a:avLst/>
            <a:gdLst/>
            <a:ahLst/>
            <a:cxnLst/>
            <a:rect l="l" t="t" r="r" b="b"/>
            <a:pathLst>
              <a:path w="87629" h="2540">
                <a:moveTo>
                  <a:pt x="87630" y="0"/>
                </a:moveTo>
                <a:lnTo>
                  <a:pt x="0" y="0"/>
                </a:lnTo>
                <a:lnTo>
                  <a:pt x="0" y="1282"/>
                </a:lnTo>
                <a:lnTo>
                  <a:pt x="16510" y="1282"/>
                </a:lnTo>
                <a:lnTo>
                  <a:pt x="16510" y="2540"/>
                </a:lnTo>
                <a:lnTo>
                  <a:pt x="17780" y="2540"/>
                </a:lnTo>
                <a:lnTo>
                  <a:pt x="17780" y="1282"/>
                </a:lnTo>
                <a:lnTo>
                  <a:pt x="87630" y="1282"/>
                </a:lnTo>
                <a:lnTo>
                  <a:pt x="87630" y="0"/>
                </a:lnTo>
                <a:close/>
              </a:path>
            </a:pathLst>
          </a:custGeom>
          <a:solidFill>
            <a:srgbClr val="00C3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3" name="object 173"/>
          <p:cNvGrpSpPr/>
          <p:nvPr/>
        </p:nvGrpSpPr>
        <p:grpSpPr>
          <a:xfrm>
            <a:off x="0" y="695959"/>
            <a:ext cx="600710" cy="334010"/>
            <a:chOff x="0" y="695959"/>
            <a:chExt cx="600710" cy="334010"/>
          </a:xfrm>
        </p:grpSpPr>
        <p:sp>
          <p:nvSpPr>
            <p:cNvPr id="174" name="object 174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" name="object 194"/>
          <p:cNvGrpSpPr/>
          <p:nvPr/>
        </p:nvGrpSpPr>
        <p:grpSpPr>
          <a:xfrm>
            <a:off x="0" y="0"/>
            <a:ext cx="9144000" cy="845819"/>
            <a:chOff x="0" y="0"/>
            <a:chExt cx="9144000" cy="845819"/>
          </a:xfrm>
        </p:grpSpPr>
        <p:sp>
          <p:nvSpPr>
            <p:cNvPr id="195" name="object 195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051550" y="445769"/>
              <a:ext cx="2202180" cy="11430"/>
            </a:xfrm>
            <a:custGeom>
              <a:avLst/>
              <a:gdLst/>
              <a:ahLst/>
              <a:cxnLst/>
              <a:rect l="l" t="t" r="r" b="b"/>
              <a:pathLst>
                <a:path w="2202179" h="11429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2202179" h="11429">
                  <a:moveTo>
                    <a:pt x="215900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5720" y="8890"/>
                  </a:lnTo>
                  <a:lnTo>
                    <a:pt x="4572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2147570" y="11430"/>
                  </a:lnTo>
                  <a:lnTo>
                    <a:pt x="2147570" y="10172"/>
                  </a:lnTo>
                  <a:lnTo>
                    <a:pt x="2152650" y="10172"/>
                  </a:lnTo>
                  <a:lnTo>
                    <a:pt x="2152650" y="8890"/>
                  </a:lnTo>
                  <a:lnTo>
                    <a:pt x="2159000" y="8890"/>
                  </a:lnTo>
                  <a:lnTo>
                    <a:pt x="2159000" y="7620"/>
                  </a:lnTo>
                  <a:close/>
                </a:path>
                <a:path w="2202179" h="11429">
                  <a:moveTo>
                    <a:pt x="218821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2165350" y="6350"/>
                  </a:lnTo>
                  <a:lnTo>
                    <a:pt x="2165350" y="762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0430" y="5080"/>
                  </a:lnTo>
                  <a:lnTo>
                    <a:pt x="2176780" y="5080"/>
                  </a:lnTo>
                  <a:lnTo>
                    <a:pt x="2176780" y="3822"/>
                  </a:lnTo>
                  <a:lnTo>
                    <a:pt x="2181860" y="3822"/>
                  </a:lnTo>
                  <a:lnTo>
                    <a:pt x="2181860" y="2540"/>
                  </a:lnTo>
                  <a:lnTo>
                    <a:pt x="2188210" y="2540"/>
                  </a:lnTo>
                  <a:lnTo>
                    <a:pt x="2188210" y="1270"/>
                  </a:lnTo>
                  <a:close/>
                </a:path>
                <a:path w="2202179" h="11429">
                  <a:moveTo>
                    <a:pt x="2202180" y="0"/>
                  </a:moveTo>
                  <a:lnTo>
                    <a:pt x="2194560" y="0"/>
                  </a:lnTo>
                  <a:lnTo>
                    <a:pt x="2194560" y="127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55880" y="5080"/>
                  </a:move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close/>
                </a:path>
                <a:path w="741679" h="12700">
                  <a:moveTo>
                    <a:pt x="124460" y="11430"/>
                  </a:move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close/>
                </a:path>
                <a:path w="741679" h="12700">
                  <a:moveTo>
                    <a:pt x="641350" y="11430"/>
                  </a:move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close/>
                </a:path>
                <a:path w="741679" h="12700">
                  <a:moveTo>
                    <a:pt x="703580" y="5080"/>
                  </a:move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6954520" y="591819"/>
              <a:ext cx="398780" cy="8890"/>
            </a:xfrm>
            <a:custGeom>
              <a:avLst/>
              <a:gdLst/>
              <a:ahLst/>
              <a:cxnLst/>
              <a:rect l="l" t="t" r="r" b="b"/>
              <a:pathLst>
                <a:path w="398779" h="889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398779" h="8890">
                  <a:moveTo>
                    <a:pt x="113030" y="6350"/>
                  </a:moveTo>
                  <a:lnTo>
                    <a:pt x="74930" y="6350"/>
                  </a:lnTo>
                  <a:lnTo>
                    <a:pt x="74930" y="7620"/>
                  </a:lnTo>
                  <a:lnTo>
                    <a:pt x="113030" y="7620"/>
                  </a:lnTo>
                  <a:lnTo>
                    <a:pt x="113030" y="6350"/>
                  </a:lnTo>
                  <a:close/>
                </a:path>
                <a:path w="398779" h="8890">
                  <a:moveTo>
                    <a:pt x="226060" y="7620"/>
                  </a:moveTo>
                  <a:lnTo>
                    <a:pt x="224790" y="7620"/>
                  </a:lnTo>
                  <a:lnTo>
                    <a:pt x="224790" y="8890"/>
                  </a:lnTo>
                  <a:lnTo>
                    <a:pt x="226060" y="8890"/>
                  </a:lnTo>
                  <a:lnTo>
                    <a:pt x="226060" y="7620"/>
                  </a:lnTo>
                  <a:close/>
                </a:path>
                <a:path w="398779" h="8890">
                  <a:moveTo>
                    <a:pt x="273050" y="6350"/>
                  </a:moveTo>
                  <a:lnTo>
                    <a:pt x="242570" y="6350"/>
                  </a:lnTo>
                  <a:lnTo>
                    <a:pt x="242570" y="7620"/>
                  </a:lnTo>
                  <a:lnTo>
                    <a:pt x="273050" y="7620"/>
                  </a:lnTo>
                  <a:lnTo>
                    <a:pt x="273050" y="6350"/>
                  </a:lnTo>
                  <a:close/>
                </a:path>
                <a:path w="398779" h="8890">
                  <a:moveTo>
                    <a:pt x="398780" y="0"/>
                  </a:moveTo>
                  <a:lnTo>
                    <a:pt x="386080" y="0"/>
                  </a:lnTo>
                  <a:lnTo>
                    <a:pt x="386080" y="1270"/>
                  </a:lnTo>
                  <a:lnTo>
                    <a:pt x="398780" y="1270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0" y="247650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3" name="object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5233670" algn="l"/>
              </a:tabLst>
            </a:pPr>
            <a:r>
              <a:rPr b="0" u="dbl" strike="dblStrike" dirty="0">
                <a:uFill>
                  <a:solidFill>
                    <a:srgbClr val="00C2DD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dbl" strike="dblStrike" dirty="0">
                <a:uFill>
                  <a:solidFill>
                    <a:srgbClr val="00C2DD"/>
                  </a:solidFill>
                </a:uFill>
              </a:rPr>
              <a:t>D</a:t>
            </a:r>
            <a:r>
              <a:rPr strike="noStrike" dirty="0"/>
              <a:t>e</a:t>
            </a:r>
            <a:r>
              <a:rPr strike="dblStrike" dirty="0"/>
              <a:t>v</a:t>
            </a:r>
            <a:r>
              <a:rPr strike="noStrike" dirty="0"/>
              <a:t>elopme</a:t>
            </a:r>
            <a:r>
              <a:rPr strike="sngStrike" dirty="0"/>
              <a:t>n</a:t>
            </a:r>
            <a:r>
              <a:rPr strike="sngStrike" dirty="0"/>
              <a:t>t</a:t>
            </a:r>
            <a:r>
              <a:rPr strike="sngStrike" spc="5" dirty="0"/>
              <a:t> </a:t>
            </a:r>
            <a:r>
              <a:rPr strike="dblStrike" dirty="0"/>
              <a:t>o</a:t>
            </a:r>
            <a:r>
              <a:rPr strike="noStrike" dirty="0"/>
              <a:t>f	</a:t>
            </a:r>
            <a:r>
              <a:rPr strike="noStrike" spc="-5" dirty="0"/>
              <a:t>E</a:t>
            </a:r>
            <a:r>
              <a:rPr strike="dblStrike" spc="-5" dirty="0"/>
              <a:t>-ban</a:t>
            </a:r>
            <a:r>
              <a:rPr strike="dblStrike" spc="-5" dirty="0"/>
              <a:t>k</a:t>
            </a:r>
            <a:r>
              <a:rPr strike="noStrike" spc="-5" dirty="0"/>
              <a:t>ing</a:t>
            </a:r>
            <a:endParaRPr strike="noStrike" spc="-5" dirty="0"/>
          </a:p>
        </p:txBody>
      </p:sp>
      <p:sp>
        <p:nvSpPr>
          <p:cNvPr id="244" name="object 244"/>
          <p:cNvSpPr txBox="1"/>
          <p:nvPr/>
        </p:nvSpPr>
        <p:spPr>
          <a:xfrm>
            <a:off x="444500" y="787400"/>
            <a:ext cx="5030470" cy="560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India</a:t>
            </a: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290830" marR="5080" indent="-264160">
              <a:lnSpc>
                <a:spcPct val="150000"/>
              </a:lnSpc>
              <a:spcBef>
                <a:spcPts val="79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908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ICICI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was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bank 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initiate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Internet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banking revolution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India as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early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1997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under the brand name 'Infinity‘.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0830" marR="260985" indent="-26416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908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ICICI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Bank kicked off online banking way  back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1996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 But even for the Internet as a  whole,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1996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1998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marked the adoption  phase, while usage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only 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1999-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due to lower ISP online charges, increased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PC penetration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a tech-friendly  atmosphere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5292090" y="2286000"/>
            <a:ext cx="3851910" cy="434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177800" y="450850"/>
            <a:ext cx="5325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7570" algn="l"/>
              </a:tabLst>
            </a:pPr>
            <a:r>
              <a:rPr spc="-5" dirty="0"/>
              <a:t>R</a:t>
            </a:r>
            <a:r>
              <a:rPr dirty="0"/>
              <a:t>BI</a:t>
            </a:r>
            <a:r>
              <a:rPr spc="5" dirty="0"/>
              <a:t> </a:t>
            </a:r>
            <a:r>
              <a:rPr dirty="0"/>
              <a:t>&amp;</a:t>
            </a:r>
            <a:r>
              <a:rPr dirty="0"/>
              <a:t>	</a:t>
            </a:r>
            <a:r>
              <a:rPr dirty="0"/>
              <a:t>E-</a:t>
            </a:r>
            <a:r>
              <a:rPr spc="5" dirty="0"/>
              <a:t>B</a:t>
            </a:r>
            <a:r>
              <a:rPr dirty="0"/>
              <a:t>ank</a:t>
            </a:r>
            <a:r>
              <a:rPr spc="5" dirty="0"/>
              <a:t>i</a:t>
            </a:r>
            <a:r>
              <a:rPr spc="-5" dirty="0"/>
              <a:t>ng</a:t>
            </a:r>
            <a:endParaRPr spc="-5" dirty="0"/>
          </a:p>
        </p:txBody>
      </p:sp>
      <p:sp>
        <p:nvSpPr>
          <p:cNvPr id="93" name="object 93"/>
          <p:cNvSpPr txBox="1"/>
          <p:nvPr/>
        </p:nvSpPr>
        <p:spPr>
          <a:xfrm>
            <a:off x="306070" y="1634489"/>
            <a:ext cx="6288405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 marR="67945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Reserve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India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constituted </a:t>
            </a:r>
            <a:r>
              <a:rPr sz="2600" spc="-47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working group on Internet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Banking.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955" marR="400685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group divided 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banking  products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India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3 types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levels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granted.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955" marR="5080" indent="-262890">
              <a:lnSpc>
                <a:spcPct val="150000"/>
              </a:lnSpc>
              <a:spcBef>
                <a:spcPts val="64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  <a:tab pos="5645785" algn="l"/>
                <a:tab pos="58908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are:- i) Information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System:	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ii) 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lect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ati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:		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iii)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Fully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Electronic Transactional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System: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75350" y="213359"/>
            <a:ext cx="3168650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44500" y="535940"/>
            <a:ext cx="7495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6705" algn="l"/>
              </a:tabLst>
            </a:pPr>
            <a:r>
              <a:rPr spc="-5" dirty="0"/>
              <a:t>Info</a:t>
            </a:r>
            <a:r>
              <a:rPr dirty="0"/>
              <a:t>rmat</a:t>
            </a:r>
            <a:r>
              <a:rPr spc="5" dirty="0"/>
              <a:t>i</a:t>
            </a:r>
            <a:r>
              <a:rPr dirty="0"/>
              <a:t>on</a:t>
            </a:r>
            <a:r>
              <a:rPr spc="10" dirty="0"/>
              <a:t> </a:t>
            </a:r>
            <a:r>
              <a:rPr spc="-10" dirty="0"/>
              <a:t>O</a:t>
            </a:r>
            <a:r>
              <a:rPr dirty="0"/>
              <a:t>nly</a:t>
            </a:r>
            <a:r>
              <a:rPr dirty="0"/>
              <a:t>	</a:t>
            </a:r>
            <a:r>
              <a:rPr spc="-5" dirty="0"/>
              <a:t>Syst</a:t>
            </a:r>
            <a:r>
              <a:rPr dirty="0"/>
              <a:t>em</a:t>
            </a:r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77469" y="1710690"/>
            <a:ext cx="5330190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508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General purpose information like 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interest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rates, branch location, bank products and  their features, loan 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deposit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calculations are provided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banks  website.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5590" marR="446405" indent="-26289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exist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facilities for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downloading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various types of application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5590" marR="466725" indent="-26289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communication is normally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done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e-mail.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lnTo>
                    <a:pt x="1049020" y="2540"/>
                  </a:lnTo>
                  <a:lnTo>
                    <a:pt x="104902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85469"/>
              <a:ext cx="8077200" cy="8890"/>
            </a:xfrm>
            <a:custGeom>
              <a:avLst/>
              <a:gdLst/>
              <a:ahLst/>
              <a:cxnLst/>
              <a:rect l="l" t="t" r="r" b="b"/>
              <a:pathLst>
                <a:path w="8077200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  <a:path w="8077200" h="8890">
                  <a:moveTo>
                    <a:pt x="8077200" y="0"/>
                  </a:moveTo>
                  <a:lnTo>
                    <a:pt x="5515610" y="0"/>
                  </a:lnTo>
                  <a:lnTo>
                    <a:pt x="5515610" y="1282"/>
                  </a:lnTo>
                  <a:lnTo>
                    <a:pt x="5527040" y="1282"/>
                  </a:lnTo>
                  <a:lnTo>
                    <a:pt x="5527040" y="2540"/>
                  </a:lnTo>
                  <a:lnTo>
                    <a:pt x="5537200" y="2540"/>
                  </a:lnTo>
                  <a:lnTo>
                    <a:pt x="5537200" y="3822"/>
                  </a:lnTo>
                  <a:lnTo>
                    <a:pt x="5548630" y="3822"/>
                  </a:lnTo>
                  <a:lnTo>
                    <a:pt x="5548630" y="5080"/>
                  </a:lnTo>
                  <a:lnTo>
                    <a:pt x="5558790" y="5080"/>
                  </a:lnTo>
                  <a:lnTo>
                    <a:pt x="5558790" y="6350"/>
                  </a:lnTo>
                  <a:lnTo>
                    <a:pt x="5570220" y="6350"/>
                  </a:lnTo>
                  <a:lnTo>
                    <a:pt x="5570220" y="7632"/>
                  </a:lnTo>
                  <a:lnTo>
                    <a:pt x="5580380" y="7632"/>
                  </a:lnTo>
                  <a:lnTo>
                    <a:pt x="5580380" y="8890"/>
                  </a:lnTo>
                  <a:lnTo>
                    <a:pt x="8032750" y="8890"/>
                  </a:lnTo>
                  <a:lnTo>
                    <a:pt x="8032750" y="7632"/>
                  </a:lnTo>
                  <a:lnTo>
                    <a:pt x="8040370" y="7632"/>
                  </a:lnTo>
                  <a:lnTo>
                    <a:pt x="8040370" y="6350"/>
                  </a:lnTo>
                  <a:lnTo>
                    <a:pt x="8047990" y="6350"/>
                  </a:lnTo>
                  <a:lnTo>
                    <a:pt x="8047990" y="5080"/>
                  </a:lnTo>
                  <a:lnTo>
                    <a:pt x="8054340" y="5080"/>
                  </a:lnTo>
                  <a:lnTo>
                    <a:pt x="8054340" y="3822"/>
                  </a:lnTo>
                  <a:lnTo>
                    <a:pt x="8061960" y="3822"/>
                  </a:lnTo>
                  <a:lnTo>
                    <a:pt x="8061960" y="2540"/>
                  </a:lnTo>
                  <a:lnTo>
                    <a:pt x="8069580" y="2540"/>
                  </a:lnTo>
                  <a:lnTo>
                    <a:pt x="8069580" y="1282"/>
                  </a:lnTo>
                  <a:lnTo>
                    <a:pt x="8077200" y="1282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94359"/>
              <a:ext cx="8025130" cy="10160"/>
            </a:xfrm>
            <a:custGeom>
              <a:avLst/>
              <a:gdLst/>
              <a:ahLst/>
              <a:cxnLst/>
              <a:rect l="l" t="t" r="r" b="b"/>
              <a:pathLst>
                <a:path w="8025130" h="1015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821690" y="10160"/>
                  </a:lnTo>
                  <a:lnTo>
                    <a:pt x="82169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lnTo>
                    <a:pt x="830580" y="6350"/>
                  </a:lnTo>
                  <a:lnTo>
                    <a:pt x="830580" y="5080"/>
                  </a:lnTo>
                  <a:lnTo>
                    <a:pt x="833120" y="5080"/>
                  </a:lnTo>
                  <a:lnTo>
                    <a:pt x="833120" y="3810"/>
                  </a:lnTo>
                  <a:lnTo>
                    <a:pt x="836930" y="3810"/>
                  </a:lnTo>
                  <a:lnTo>
                    <a:pt x="83693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  <a:path w="8025130" h="10159">
                  <a:moveTo>
                    <a:pt x="8025130" y="0"/>
                  </a:moveTo>
                  <a:lnTo>
                    <a:pt x="5591810" y="0"/>
                  </a:lnTo>
                  <a:lnTo>
                    <a:pt x="5591810" y="1282"/>
                  </a:lnTo>
                  <a:lnTo>
                    <a:pt x="5601970" y="1282"/>
                  </a:lnTo>
                  <a:lnTo>
                    <a:pt x="5601970" y="2540"/>
                  </a:lnTo>
                  <a:lnTo>
                    <a:pt x="5613400" y="2540"/>
                  </a:lnTo>
                  <a:lnTo>
                    <a:pt x="5613400" y="3810"/>
                  </a:lnTo>
                  <a:lnTo>
                    <a:pt x="5624830" y="3810"/>
                  </a:lnTo>
                  <a:lnTo>
                    <a:pt x="5624830" y="5092"/>
                  </a:lnTo>
                  <a:lnTo>
                    <a:pt x="5634990" y="5092"/>
                  </a:lnTo>
                  <a:lnTo>
                    <a:pt x="5634990" y="6350"/>
                  </a:lnTo>
                  <a:lnTo>
                    <a:pt x="5646420" y="6350"/>
                  </a:lnTo>
                  <a:lnTo>
                    <a:pt x="5646420" y="7632"/>
                  </a:lnTo>
                  <a:lnTo>
                    <a:pt x="5656580" y="7632"/>
                  </a:lnTo>
                  <a:lnTo>
                    <a:pt x="5656580" y="8890"/>
                  </a:lnTo>
                  <a:lnTo>
                    <a:pt x="5668010" y="8890"/>
                  </a:lnTo>
                  <a:lnTo>
                    <a:pt x="5668010" y="10160"/>
                  </a:lnTo>
                  <a:lnTo>
                    <a:pt x="7960360" y="10160"/>
                  </a:lnTo>
                  <a:lnTo>
                    <a:pt x="7960360" y="8890"/>
                  </a:lnTo>
                  <a:lnTo>
                    <a:pt x="7970507" y="8890"/>
                  </a:lnTo>
                  <a:lnTo>
                    <a:pt x="7970507" y="7632"/>
                  </a:lnTo>
                  <a:lnTo>
                    <a:pt x="7979410" y="7632"/>
                  </a:lnTo>
                  <a:lnTo>
                    <a:pt x="7979410" y="6350"/>
                  </a:lnTo>
                  <a:lnTo>
                    <a:pt x="7989570" y="6350"/>
                  </a:lnTo>
                  <a:lnTo>
                    <a:pt x="7989570" y="5092"/>
                  </a:lnTo>
                  <a:lnTo>
                    <a:pt x="7999730" y="5092"/>
                  </a:lnTo>
                  <a:lnTo>
                    <a:pt x="7999730" y="3810"/>
                  </a:lnTo>
                  <a:lnTo>
                    <a:pt x="8009890" y="3810"/>
                  </a:lnTo>
                  <a:lnTo>
                    <a:pt x="8009890" y="2540"/>
                  </a:lnTo>
                  <a:lnTo>
                    <a:pt x="8014970" y="2540"/>
                  </a:lnTo>
                  <a:lnTo>
                    <a:pt x="8014970" y="1282"/>
                  </a:lnTo>
                  <a:lnTo>
                    <a:pt x="8025130" y="1282"/>
                  </a:lnTo>
                  <a:lnTo>
                    <a:pt x="802513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4519"/>
              <a:ext cx="7950200" cy="8890"/>
            </a:xfrm>
            <a:custGeom>
              <a:avLst/>
              <a:gdLst/>
              <a:ahLst/>
              <a:cxnLst/>
              <a:rect l="l" t="t" r="r" b="b"/>
              <a:pathLst>
                <a:path w="7950200" h="889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00100" y="8890"/>
                  </a:lnTo>
                  <a:lnTo>
                    <a:pt x="800100" y="7620"/>
                  </a:lnTo>
                  <a:lnTo>
                    <a:pt x="802640" y="7620"/>
                  </a:lnTo>
                  <a:lnTo>
                    <a:pt x="8026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  <a:path w="7950200" h="8890">
                  <a:moveTo>
                    <a:pt x="7950200" y="0"/>
                  </a:moveTo>
                  <a:lnTo>
                    <a:pt x="5678170" y="0"/>
                  </a:lnTo>
                  <a:lnTo>
                    <a:pt x="5678170" y="1282"/>
                  </a:lnTo>
                  <a:lnTo>
                    <a:pt x="5689600" y="1282"/>
                  </a:lnTo>
                  <a:lnTo>
                    <a:pt x="5689600" y="2540"/>
                  </a:lnTo>
                  <a:lnTo>
                    <a:pt x="5699760" y="2540"/>
                  </a:lnTo>
                  <a:lnTo>
                    <a:pt x="5699760" y="3822"/>
                  </a:lnTo>
                  <a:lnTo>
                    <a:pt x="5711190" y="3822"/>
                  </a:lnTo>
                  <a:lnTo>
                    <a:pt x="5711190" y="5080"/>
                  </a:lnTo>
                  <a:lnTo>
                    <a:pt x="5721350" y="5080"/>
                  </a:lnTo>
                  <a:lnTo>
                    <a:pt x="5721350" y="6350"/>
                  </a:lnTo>
                  <a:lnTo>
                    <a:pt x="5732780" y="6350"/>
                  </a:lnTo>
                  <a:lnTo>
                    <a:pt x="5732780" y="7632"/>
                  </a:lnTo>
                  <a:lnTo>
                    <a:pt x="5744210" y="7632"/>
                  </a:lnTo>
                  <a:lnTo>
                    <a:pt x="5744210" y="8890"/>
                  </a:lnTo>
                  <a:lnTo>
                    <a:pt x="7891780" y="8890"/>
                  </a:lnTo>
                  <a:lnTo>
                    <a:pt x="7891780" y="7632"/>
                  </a:lnTo>
                  <a:lnTo>
                    <a:pt x="7901940" y="7632"/>
                  </a:lnTo>
                  <a:lnTo>
                    <a:pt x="7901940" y="6350"/>
                  </a:lnTo>
                  <a:lnTo>
                    <a:pt x="7910830" y="6350"/>
                  </a:lnTo>
                  <a:lnTo>
                    <a:pt x="7910830" y="5080"/>
                  </a:lnTo>
                  <a:lnTo>
                    <a:pt x="7920990" y="5080"/>
                  </a:lnTo>
                  <a:lnTo>
                    <a:pt x="7920990" y="3822"/>
                  </a:lnTo>
                  <a:lnTo>
                    <a:pt x="7931150" y="3822"/>
                  </a:lnTo>
                  <a:lnTo>
                    <a:pt x="7931150" y="2540"/>
                  </a:lnTo>
                  <a:lnTo>
                    <a:pt x="7940040" y="2540"/>
                  </a:lnTo>
                  <a:lnTo>
                    <a:pt x="7940040" y="1282"/>
                  </a:lnTo>
                  <a:lnTo>
                    <a:pt x="7950200" y="1282"/>
                  </a:lnTo>
                  <a:lnTo>
                    <a:pt x="795020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13409"/>
              <a:ext cx="7881620" cy="8890"/>
            </a:xfrm>
            <a:custGeom>
              <a:avLst/>
              <a:gdLst/>
              <a:ahLst/>
              <a:cxnLst/>
              <a:rect l="l" t="t" r="r" b="b"/>
              <a:pathLst>
                <a:path w="788162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7400" y="5080"/>
                  </a:lnTo>
                  <a:lnTo>
                    <a:pt x="787400" y="3810"/>
                  </a:lnTo>
                  <a:lnTo>
                    <a:pt x="791210" y="3810"/>
                  </a:lnTo>
                  <a:lnTo>
                    <a:pt x="79121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  <a:path w="7881620" h="8890">
                  <a:moveTo>
                    <a:pt x="7881620" y="0"/>
                  </a:moveTo>
                  <a:lnTo>
                    <a:pt x="5754370" y="0"/>
                  </a:lnTo>
                  <a:lnTo>
                    <a:pt x="5754370" y="1282"/>
                  </a:lnTo>
                  <a:lnTo>
                    <a:pt x="5765800" y="1282"/>
                  </a:lnTo>
                  <a:lnTo>
                    <a:pt x="5765800" y="2540"/>
                  </a:lnTo>
                  <a:lnTo>
                    <a:pt x="5775960" y="2540"/>
                  </a:lnTo>
                  <a:lnTo>
                    <a:pt x="5775960" y="3810"/>
                  </a:lnTo>
                  <a:lnTo>
                    <a:pt x="5787390" y="3810"/>
                  </a:lnTo>
                  <a:lnTo>
                    <a:pt x="5787390" y="5092"/>
                  </a:lnTo>
                  <a:lnTo>
                    <a:pt x="5797550" y="5092"/>
                  </a:lnTo>
                  <a:lnTo>
                    <a:pt x="5797550" y="6350"/>
                  </a:lnTo>
                  <a:lnTo>
                    <a:pt x="5803900" y="6350"/>
                  </a:lnTo>
                  <a:lnTo>
                    <a:pt x="5803900" y="7632"/>
                  </a:lnTo>
                  <a:lnTo>
                    <a:pt x="5824220" y="7632"/>
                  </a:lnTo>
                  <a:lnTo>
                    <a:pt x="5824220" y="8890"/>
                  </a:lnTo>
                  <a:lnTo>
                    <a:pt x="7823200" y="8890"/>
                  </a:lnTo>
                  <a:lnTo>
                    <a:pt x="7823200" y="7632"/>
                  </a:lnTo>
                  <a:lnTo>
                    <a:pt x="7832090" y="7632"/>
                  </a:lnTo>
                  <a:lnTo>
                    <a:pt x="7832090" y="6350"/>
                  </a:lnTo>
                  <a:lnTo>
                    <a:pt x="7842250" y="6350"/>
                  </a:lnTo>
                  <a:lnTo>
                    <a:pt x="7842250" y="5092"/>
                  </a:lnTo>
                  <a:lnTo>
                    <a:pt x="7852410" y="5092"/>
                  </a:lnTo>
                  <a:lnTo>
                    <a:pt x="7852410" y="3810"/>
                  </a:lnTo>
                  <a:lnTo>
                    <a:pt x="7862570" y="3810"/>
                  </a:lnTo>
                  <a:lnTo>
                    <a:pt x="7862570" y="2540"/>
                  </a:lnTo>
                  <a:lnTo>
                    <a:pt x="7871460" y="2540"/>
                  </a:lnTo>
                  <a:lnTo>
                    <a:pt x="7871460" y="1282"/>
                  </a:lnTo>
                  <a:lnTo>
                    <a:pt x="7881620" y="1282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22299"/>
              <a:ext cx="7813040" cy="9525"/>
            </a:xfrm>
            <a:custGeom>
              <a:avLst/>
              <a:gdLst/>
              <a:ahLst/>
              <a:cxnLst/>
              <a:rect l="l" t="t" r="r" b="b"/>
              <a:pathLst>
                <a:path w="7813040" h="9525">
                  <a:moveTo>
                    <a:pt x="775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56920" y="8890"/>
                  </a:lnTo>
                  <a:lnTo>
                    <a:pt x="756920" y="7620"/>
                  </a:lnTo>
                  <a:lnTo>
                    <a:pt x="760730" y="7620"/>
                  </a:lnTo>
                  <a:lnTo>
                    <a:pt x="760730" y="6350"/>
                  </a:lnTo>
                  <a:lnTo>
                    <a:pt x="763270" y="6350"/>
                  </a:lnTo>
                  <a:lnTo>
                    <a:pt x="763270" y="5080"/>
                  </a:lnTo>
                  <a:lnTo>
                    <a:pt x="765810" y="5080"/>
                  </a:lnTo>
                  <a:lnTo>
                    <a:pt x="765810" y="3810"/>
                  </a:lnTo>
                  <a:lnTo>
                    <a:pt x="769620" y="3810"/>
                  </a:lnTo>
                  <a:lnTo>
                    <a:pt x="769620" y="2540"/>
                  </a:lnTo>
                  <a:lnTo>
                    <a:pt x="772160" y="2540"/>
                  </a:lnTo>
                  <a:lnTo>
                    <a:pt x="772160" y="1270"/>
                  </a:lnTo>
                  <a:lnTo>
                    <a:pt x="775970" y="1270"/>
                  </a:lnTo>
                  <a:lnTo>
                    <a:pt x="775970" y="0"/>
                  </a:lnTo>
                  <a:close/>
                </a:path>
                <a:path w="7813040" h="9525">
                  <a:moveTo>
                    <a:pt x="7813040" y="0"/>
                  </a:moveTo>
                  <a:lnTo>
                    <a:pt x="5838190" y="0"/>
                  </a:lnTo>
                  <a:lnTo>
                    <a:pt x="5838190" y="1270"/>
                  </a:lnTo>
                  <a:lnTo>
                    <a:pt x="5852160" y="1270"/>
                  </a:lnTo>
                  <a:lnTo>
                    <a:pt x="5852160" y="2552"/>
                  </a:lnTo>
                  <a:lnTo>
                    <a:pt x="5866130" y="2552"/>
                  </a:lnTo>
                  <a:lnTo>
                    <a:pt x="5866130" y="3810"/>
                  </a:lnTo>
                  <a:lnTo>
                    <a:pt x="5880100" y="3810"/>
                  </a:lnTo>
                  <a:lnTo>
                    <a:pt x="5880100" y="5092"/>
                  </a:lnTo>
                  <a:lnTo>
                    <a:pt x="5894070" y="5092"/>
                  </a:lnTo>
                  <a:lnTo>
                    <a:pt x="5894070" y="6350"/>
                  </a:lnTo>
                  <a:lnTo>
                    <a:pt x="5908040" y="6350"/>
                  </a:lnTo>
                  <a:lnTo>
                    <a:pt x="5908040" y="7620"/>
                  </a:lnTo>
                  <a:lnTo>
                    <a:pt x="5922010" y="7620"/>
                  </a:lnTo>
                  <a:lnTo>
                    <a:pt x="5922010" y="8902"/>
                  </a:lnTo>
                  <a:lnTo>
                    <a:pt x="7753350" y="8902"/>
                  </a:lnTo>
                  <a:lnTo>
                    <a:pt x="7753350" y="7620"/>
                  </a:lnTo>
                  <a:lnTo>
                    <a:pt x="7763510" y="7620"/>
                  </a:lnTo>
                  <a:lnTo>
                    <a:pt x="7763510" y="6350"/>
                  </a:lnTo>
                  <a:lnTo>
                    <a:pt x="7773670" y="6350"/>
                  </a:lnTo>
                  <a:lnTo>
                    <a:pt x="7773670" y="5092"/>
                  </a:lnTo>
                  <a:lnTo>
                    <a:pt x="7783830" y="5092"/>
                  </a:lnTo>
                  <a:lnTo>
                    <a:pt x="7783830" y="3810"/>
                  </a:lnTo>
                  <a:lnTo>
                    <a:pt x="7792707" y="3810"/>
                  </a:lnTo>
                  <a:lnTo>
                    <a:pt x="7792707" y="2552"/>
                  </a:lnTo>
                  <a:lnTo>
                    <a:pt x="7802880" y="2552"/>
                  </a:lnTo>
                  <a:lnTo>
                    <a:pt x="7802880" y="1270"/>
                  </a:lnTo>
                  <a:lnTo>
                    <a:pt x="7813040" y="1270"/>
                  </a:lnTo>
                  <a:lnTo>
                    <a:pt x="781304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631189"/>
              <a:ext cx="7744459" cy="9525"/>
            </a:xfrm>
            <a:custGeom>
              <a:avLst/>
              <a:gdLst/>
              <a:ahLst/>
              <a:cxnLst/>
              <a:rect l="l" t="t" r="r" b="b"/>
              <a:pathLst>
                <a:path w="7744459" h="9525">
                  <a:moveTo>
                    <a:pt x="7543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735317" y="8890"/>
                  </a:lnTo>
                  <a:lnTo>
                    <a:pt x="735317" y="7620"/>
                  </a:lnTo>
                  <a:lnTo>
                    <a:pt x="739140" y="7620"/>
                  </a:lnTo>
                  <a:lnTo>
                    <a:pt x="739140" y="6350"/>
                  </a:lnTo>
                  <a:lnTo>
                    <a:pt x="741680" y="6350"/>
                  </a:lnTo>
                  <a:lnTo>
                    <a:pt x="741680" y="5080"/>
                  </a:lnTo>
                  <a:lnTo>
                    <a:pt x="745490" y="5080"/>
                  </a:lnTo>
                  <a:lnTo>
                    <a:pt x="74549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50570" y="2540"/>
                  </a:lnTo>
                  <a:lnTo>
                    <a:pt x="750570" y="1270"/>
                  </a:lnTo>
                  <a:lnTo>
                    <a:pt x="754367" y="1270"/>
                  </a:lnTo>
                  <a:lnTo>
                    <a:pt x="754367" y="0"/>
                  </a:lnTo>
                  <a:close/>
                </a:path>
                <a:path w="7744459" h="9525">
                  <a:moveTo>
                    <a:pt x="7744460" y="12"/>
                  </a:moveTo>
                  <a:lnTo>
                    <a:pt x="5935980" y="12"/>
                  </a:lnTo>
                  <a:lnTo>
                    <a:pt x="5935980" y="1270"/>
                  </a:lnTo>
                  <a:lnTo>
                    <a:pt x="5949950" y="1270"/>
                  </a:lnTo>
                  <a:lnTo>
                    <a:pt x="5949950" y="2552"/>
                  </a:lnTo>
                  <a:lnTo>
                    <a:pt x="5963920" y="2552"/>
                  </a:lnTo>
                  <a:lnTo>
                    <a:pt x="5963920" y="3810"/>
                  </a:lnTo>
                  <a:lnTo>
                    <a:pt x="5977890" y="3810"/>
                  </a:lnTo>
                  <a:lnTo>
                    <a:pt x="5977890" y="5080"/>
                  </a:lnTo>
                  <a:lnTo>
                    <a:pt x="5991860" y="5080"/>
                  </a:lnTo>
                  <a:lnTo>
                    <a:pt x="5991860" y="6362"/>
                  </a:lnTo>
                  <a:lnTo>
                    <a:pt x="6005830" y="6362"/>
                  </a:lnTo>
                  <a:lnTo>
                    <a:pt x="6005830" y="7620"/>
                  </a:lnTo>
                  <a:lnTo>
                    <a:pt x="6019800" y="7620"/>
                  </a:lnTo>
                  <a:lnTo>
                    <a:pt x="6019800" y="8902"/>
                  </a:lnTo>
                  <a:lnTo>
                    <a:pt x="7684770" y="8902"/>
                  </a:lnTo>
                  <a:lnTo>
                    <a:pt x="7684770" y="7620"/>
                  </a:lnTo>
                  <a:lnTo>
                    <a:pt x="7694930" y="7620"/>
                  </a:lnTo>
                  <a:lnTo>
                    <a:pt x="7694930" y="6362"/>
                  </a:lnTo>
                  <a:lnTo>
                    <a:pt x="7705090" y="6362"/>
                  </a:lnTo>
                  <a:lnTo>
                    <a:pt x="7705090" y="5080"/>
                  </a:lnTo>
                  <a:lnTo>
                    <a:pt x="7715250" y="5080"/>
                  </a:lnTo>
                  <a:lnTo>
                    <a:pt x="7715250" y="3810"/>
                  </a:lnTo>
                  <a:lnTo>
                    <a:pt x="7724140" y="3810"/>
                  </a:lnTo>
                  <a:lnTo>
                    <a:pt x="7724140" y="2552"/>
                  </a:lnTo>
                  <a:lnTo>
                    <a:pt x="7734300" y="2552"/>
                  </a:lnTo>
                  <a:lnTo>
                    <a:pt x="7734300" y="1270"/>
                  </a:lnTo>
                  <a:lnTo>
                    <a:pt x="7744460" y="1270"/>
                  </a:lnTo>
                  <a:lnTo>
                    <a:pt x="7744460" y="12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640079"/>
              <a:ext cx="7675880" cy="10795"/>
            </a:xfrm>
            <a:custGeom>
              <a:avLst/>
              <a:gdLst/>
              <a:ahLst/>
              <a:cxnLst/>
              <a:rect l="l" t="t" r="r" b="b"/>
              <a:pathLst>
                <a:path w="7675880" h="10795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lnTo>
                    <a:pt x="713740" y="8890"/>
                  </a:lnTo>
                  <a:lnTo>
                    <a:pt x="71374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lnTo>
                    <a:pt x="723900" y="5080"/>
                  </a:lnTo>
                  <a:lnTo>
                    <a:pt x="723900" y="3810"/>
                  </a:lnTo>
                  <a:lnTo>
                    <a:pt x="726440" y="3810"/>
                  </a:lnTo>
                  <a:lnTo>
                    <a:pt x="726440" y="2540"/>
                  </a:lnTo>
                  <a:lnTo>
                    <a:pt x="730250" y="2540"/>
                  </a:lnTo>
                  <a:lnTo>
                    <a:pt x="73025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  <a:path w="7675880" h="10795">
                  <a:moveTo>
                    <a:pt x="7675880" y="12"/>
                  </a:moveTo>
                  <a:lnTo>
                    <a:pt x="6033770" y="12"/>
                  </a:lnTo>
                  <a:lnTo>
                    <a:pt x="6033770" y="1270"/>
                  </a:lnTo>
                  <a:lnTo>
                    <a:pt x="6047740" y="1270"/>
                  </a:lnTo>
                  <a:lnTo>
                    <a:pt x="6047740" y="2540"/>
                  </a:lnTo>
                  <a:lnTo>
                    <a:pt x="6061710" y="2540"/>
                  </a:lnTo>
                  <a:lnTo>
                    <a:pt x="6061710" y="3822"/>
                  </a:lnTo>
                  <a:lnTo>
                    <a:pt x="6075680" y="3822"/>
                  </a:lnTo>
                  <a:lnTo>
                    <a:pt x="6075680" y="5080"/>
                  </a:lnTo>
                  <a:lnTo>
                    <a:pt x="6089650" y="5080"/>
                  </a:lnTo>
                  <a:lnTo>
                    <a:pt x="6089650" y="6362"/>
                  </a:lnTo>
                  <a:lnTo>
                    <a:pt x="6103620" y="6362"/>
                  </a:lnTo>
                  <a:lnTo>
                    <a:pt x="6103620" y="7620"/>
                  </a:lnTo>
                  <a:lnTo>
                    <a:pt x="6117590" y="7620"/>
                  </a:lnTo>
                  <a:lnTo>
                    <a:pt x="6117590" y="8890"/>
                  </a:lnTo>
                  <a:lnTo>
                    <a:pt x="6131560" y="8890"/>
                  </a:lnTo>
                  <a:lnTo>
                    <a:pt x="6131560" y="10172"/>
                  </a:lnTo>
                  <a:lnTo>
                    <a:pt x="7586980" y="10172"/>
                  </a:lnTo>
                  <a:lnTo>
                    <a:pt x="7586980" y="8890"/>
                  </a:lnTo>
                  <a:lnTo>
                    <a:pt x="7602220" y="8890"/>
                  </a:lnTo>
                  <a:lnTo>
                    <a:pt x="7602220" y="7620"/>
                  </a:lnTo>
                  <a:lnTo>
                    <a:pt x="7617460" y="7620"/>
                  </a:lnTo>
                  <a:lnTo>
                    <a:pt x="7617460" y="6362"/>
                  </a:lnTo>
                  <a:lnTo>
                    <a:pt x="7632700" y="6362"/>
                  </a:lnTo>
                  <a:lnTo>
                    <a:pt x="7632700" y="5080"/>
                  </a:lnTo>
                  <a:lnTo>
                    <a:pt x="7641577" y="5080"/>
                  </a:lnTo>
                  <a:lnTo>
                    <a:pt x="7641577" y="3822"/>
                  </a:lnTo>
                  <a:lnTo>
                    <a:pt x="7655560" y="3822"/>
                  </a:lnTo>
                  <a:lnTo>
                    <a:pt x="7655560" y="2540"/>
                  </a:lnTo>
                  <a:lnTo>
                    <a:pt x="7665720" y="2540"/>
                  </a:lnTo>
                  <a:lnTo>
                    <a:pt x="7665720" y="1270"/>
                  </a:lnTo>
                  <a:lnTo>
                    <a:pt x="7675880" y="1270"/>
                  </a:lnTo>
                  <a:lnTo>
                    <a:pt x="7675880" y="12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50239"/>
              <a:ext cx="7571740" cy="9525"/>
            </a:xfrm>
            <a:custGeom>
              <a:avLst/>
              <a:gdLst/>
              <a:ahLst/>
              <a:cxnLst/>
              <a:rect l="l" t="t" r="r" b="b"/>
              <a:pathLst>
                <a:path w="7571740" h="9525">
                  <a:moveTo>
                    <a:pt x="708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89597" y="8890"/>
                  </a:lnTo>
                  <a:lnTo>
                    <a:pt x="689597" y="7620"/>
                  </a:lnTo>
                  <a:lnTo>
                    <a:pt x="693420" y="7620"/>
                  </a:lnTo>
                  <a:lnTo>
                    <a:pt x="693420" y="6350"/>
                  </a:lnTo>
                  <a:lnTo>
                    <a:pt x="695960" y="6350"/>
                  </a:lnTo>
                  <a:lnTo>
                    <a:pt x="69596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2310" y="3810"/>
                  </a:lnTo>
                  <a:lnTo>
                    <a:pt x="702310" y="2540"/>
                  </a:lnTo>
                  <a:lnTo>
                    <a:pt x="704850" y="2540"/>
                  </a:lnTo>
                  <a:lnTo>
                    <a:pt x="704850" y="1270"/>
                  </a:lnTo>
                  <a:lnTo>
                    <a:pt x="708660" y="1270"/>
                  </a:lnTo>
                  <a:lnTo>
                    <a:pt x="708660" y="0"/>
                  </a:lnTo>
                  <a:close/>
                </a:path>
                <a:path w="7571740" h="9525">
                  <a:moveTo>
                    <a:pt x="7571727" y="12"/>
                  </a:moveTo>
                  <a:lnTo>
                    <a:pt x="6145530" y="12"/>
                  </a:lnTo>
                  <a:lnTo>
                    <a:pt x="6145530" y="1270"/>
                  </a:lnTo>
                  <a:lnTo>
                    <a:pt x="6159500" y="1270"/>
                  </a:lnTo>
                  <a:lnTo>
                    <a:pt x="6159500" y="2552"/>
                  </a:lnTo>
                  <a:lnTo>
                    <a:pt x="6173470" y="2552"/>
                  </a:lnTo>
                  <a:lnTo>
                    <a:pt x="6173470" y="3810"/>
                  </a:lnTo>
                  <a:lnTo>
                    <a:pt x="6187440" y="3810"/>
                  </a:lnTo>
                  <a:lnTo>
                    <a:pt x="6187440" y="5080"/>
                  </a:lnTo>
                  <a:lnTo>
                    <a:pt x="6201410" y="5080"/>
                  </a:lnTo>
                  <a:lnTo>
                    <a:pt x="6201410" y="6362"/>
                  </a:lnTo>
                  <a:lnTo>
                    <a:pt x="6215380" y="6362"/>
                  </a:lnTo>
                  <a:lnTo>
                    <a:pt x="6215380" y="7620"/>
                  </a:lnTo>
                  <a:lnTo>
                    <a:pt x="6229350" y="7620"/>
                  </a:lnTo>
                  <a:lnTo>
                    <a:pt x="6229350" y="8902"/>
                  </a:lnTo>
                  <a:lnTo>
                    <a:pt x="7479030" y="8902"/>
                  </a:lnTo>
                  <a:lnTo>
                    <a:pt x="7479030" y="7620"/>
                  </a:lnTo>
                  <a:lnTo>
                    <a:pt x="7494270" y="7620"/>
                  </a:lnTo>
                  <a:lnTo>
                    <a:pt x="7494270" y="6362"/>
                  </a:lnTo>
                  <a:lnTo>
                    <a:pt x="7509510" y="6362"/>
                  </a:lnTo>
                  <a:lnTo>
                    <a:pt x="7509510" y="5080"/>
                  </a:lnTo>
                  <a:lnTo>
                    <a:pt x="7524750" y="5080"/>
                  </a:lnTo>
                  <a:lnTo>
                    <a:pt x="7524750" y="3810"/>
                  </a:lnTo>
                  <a:lnTo>
                    <a:pt x="7541260" y="3810"/>
                  </a:lnTo>
                  <a:lnTo>
                    <a:pt x="7541260" y="2552"/>
                  </a:lnTo>
                  <a:lnTo>
                    <a:pt x="7556500" y="2552"/>
                  </a:lnTo>
                  <a:lnTo>
                    <a:pt x="7556500" y="1270"/>
                  </a:lnTo>
                  <a:lnTo>
                    <a:pt x="7571727" y="1270"/>
                  </a:lnTo>
                  <a:lnTo>
                    <a:pt x="7571727" y="12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59129"/>
              <a:ext cx="7463790" cy="8890"/>
            </a:xfrm>
            <a:custGeom>
              <a:avLst/>
              <a:gdLst/>
              <a:ahLst/>
              <a:cxnLst/>
              <a:rect l="l" t="t" r="r" b="b"/>
              <a:pathLst>
                <a:path w="7463790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68020" y="8890"/>
                  </a:lnTo>
                  <a:lnTo>
                    <a:pt x="66802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lnTo>
                    <a:pt x="678180" y="5080"/>
                  </a:lnTo>
                  <a:lnTo>
                    <a:pt x="678180" y="3810"/>
                  </a:lnTo>
                  <a:lnTo>
                    <a:pt x="680720" y="3810"/>
                  </a:lnTo>
                  <a:lnTo>
                    <a:pt x="68072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63790" h="8890">
                  <a:moveTo>
                    <a:pt x="7463790" y="12"/>
                  </a:moveTo>
                  <a:lnTo>
                    <a:pt x="6243320" y="12"/>
                  </a:lnTo>
                  <a:lnTo>
                    <a:pt x="6243320" y="1270"/>
                  </a:lnTo>
                  <a:lnTo>
                    <a:pt x="6257290" y="1270"/>
                  </a:lnTo>
                  <a:lnTo>
                    <a:pt x="6257290" y="2540"/>
                  </a:lnTo>
                  <a:lnTo>
                    <a:pt x="6271260" y="2540"/>
                  </a:lnTo>
                  <a:lnTo>
                    <a:pt x="6271260" y="3822"/>
                  </a:lnTo>
                  <a:lnTo>
                    <a:pt x="6285230" y="3822"/>
                  </a:lnTo>
                  <a:lnTo>
                    <a:pt x="6285230" y="5080"/>
                  </a:ln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lnTo>
                    <a:pt x="7416800" y="5080"/>
                  </a:lnTo>
                  <a:lnTo>
                    <a:pt x="7416800" y="3822"/>
                  </a:lnTo>
                  <a:lnTo>
                    <a:pt x="7432040" y="3822"/>
                  </a:lnTo>
                  <a:lnTo>
                    <a:pt x="7432040" y="2540"/>
                  </a:lnTo>
                  <a:lnTo>
                    <a:pt x="7448550" y="2540"/>
                  </a:lnTo>
                  <a:lnTo>
                    <a:pt x="7448550" y="1270"/>
                  </a:lnTo>
                  <a:lnTo>
                    <a:pt x="7463790" y="1270"/>
                  </a:lnTo>
                  <a:lnTo>
                    <a:pt x="7463790" y="12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8019"/>
              <a:ext cx="7355840" cy="8890"/>
            </a:xfrm>
            <a:custGeom>
              <a:avLst/>
              <a:gdLst/>
              <a:ahLst/>
              <a:cxnLst/>
              <a:rect l="l" t="t" r="r" b="b"/>
              <a:pathLst>
                <a:path w="7355840" h="889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46430" y="8890"/>
                  </a:lnTo>
                  <a:lnTo>
                    <a:pt x="646430" y="7620"/>
                  </a:lnTo>
                  <a:lnTo>
                    <a:pt x="650240" y="7620"/>
                  </a:lnTo>
                  <a:lnTo>
                    <a:pt x="650240" y="6350"/>
                  </a:lnTo>
                  <a:lnTo>
                    <a:pt x="652780" y="6350"/>
                  </a:lnTo>
                  <a:lnTo>
                    <a:pt x="65278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lnTo>
                    <a:pt x="661670" y="2540"/>
                  </a:lnTo>
                  <a:lnTo>
                    <a:pt x="66167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889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6457950" y="5080"/>
                  </a:lnTo>
                  <a:lnTo>
                    <a:pt x="6457950" y="6350"/>
                  </a:lnTo>
                  <a:lnTo>
                    <a:pt x="6489700" y="6350"/>
                  </a:lnTo>
                  <a:lnTo>
                    <a:pt x="6489700" y="7632"/>
                  </a:lnTo>
                  <a:lnTo>
                    <a:pt x="6521450" y="7632"/>
                  </a:lnTo>
                  <a:lnTo>
                    <a:pt x="6521450" y="8890"/>
                  </a:lnTo>
                  <a:lnTo>
                    <a:pt x="7263130" y="8890"/>
                  </a:lnTo>
                  <a:lnTo>
                    <a:pt x="7263130" y="7632"/>
                  </a:lnTo>
                  <a:lnTo>
                    <a:pt x="7278370" y="7632"/>
                  </a:lnTo>
                  <a:lnTo>
                    <a:pt x="7278370" y="6350"/>
                  </a:lnTo>
                  <a:lnTo>
                    <a:pt x="7293610" y="6350"/>
                  </a:lnTo>
                  <a:lnTo>
                    <a:pt x="729361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76909"/>
              <a:ext cx="7240270" cy="10160"/>
            </a:xfrm>
            <a:custGeom>
              <a:avLst/>
              <a:gdLst/>
              <a:ahLst/>
              <a:cxnLst/>
              <a:rect l="l" t="t" r="r" b="b"/>
              <a:pathLst>
                <a:path w="724027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622300" y="10160"/>
                  </a:lnTo>
                  <a:lnTo>
                    <a:pt x="62230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lnTo>
                    <a:pt x="631190" y="6350"/>
                  </a:lnTo>
                  <a:lnTo>
                    <a:pt x="631190" y="5080"/>
                  </a:lnTo>
                  <a:lnTo>
                    <a:pt x="635000" y="5080"/>
                  </a:lnTo>
                  <a:lnTo>
                    <a:pt x="635000" y="3810"/>
                  </a:lnTo>
                  <a:lnTo>
                    <a:pt x="637540" y="3810"/>
                  </a:lnTo>
                  <a:lnTo>
                    <a:pt x="63754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240270" h="10159">
                  <a:moveTo>
                    <a:pt x="7240270" y="0"/>
                  </a:moveTo>
                  <a:lnTo>
                    <a:pt x="6551930" y="0"/>
                  </a:lnTo>
                  <a:lnTo>
                    <a:pt x="6551930" y="1282"/>
                  </a:lnTo>
                  <a:lnTo>
                    <a:pt x="6583680" y="1282"/>
                  </a:lnTo>
                  <a:lnTo>
                    <a:pt x="6583680" y="2540"/>
                  </a:lnTo>
                  <a:lnTo>
                    <a:pt x="6615430" y="2540"/>
                  </a:lnTo>
                  <a:lnTo>
                    <a:pt x="6615430" y="3810"/>
                  </a:ln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lnTo>
                    <a:pt x="7170420" y="3810"/>
                  </a:lnTo>
                  <a:lnTo>
                    <a:pt x="7170420" y="2540"/>
                  </a:lnTo>
                  <a:lnTo>
                    <a:pt x="7216127" y="2540"/>
                  </a:lnTo>
                  <a:lnTo>
                    <a:pt x="7216127" y="1282"/>
                  </a:lnTo>
                  <a:lnTo>
                    <a:pt x="7240270" y="1282"/>
                  </a:lnTo>
                  <a:lnTo>
                    <a:pt x="7240270" y="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87069"/>
              <a:ext cx="6891020" cy="8890"/>
            </a:xfrm>
            <a:custGeom>
              <a:avLst/>
              <a:gdLst/>
              <a:ahLst/>
              <a:cxnLst/>
              <a:rect l="l" t="t" r="r" b="b"/>
              <a:pathLst>
                <a:path w="6891020" h="889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603250" y="8890"/>
                  </a:lnTo>
                  <a:lnTo>
                    <a:pt x="603250" y="7620"/>
                  </a:lnTo>
                  <a:lnTo>
                    <a:pt x="605790" y="7620"/>
                  </a:lnTo>
                  <a:lnTo>
                    <a:pt x="605790" y="6350"/>
                  </a:lnTo>
                  <a:lnTo>
                    <a:pt x="608330" y="6350"/>
                  </a:lnTo>
                  <a:lnTo>
                    <a:pt x="60833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lnTo>
                    <a:pt x="615950" y="2540"/>
                  </a:lnTo>
                  <a:lnTo>
                    <a:pt x="61595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889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lnTo>
                    <a:pt x="590550" y="6350"/>
                  </a:lnTo>
                  <a:lnTo>
                    <a:pt x="590550" y="5080"/>
                  </a:lnTo>
                  <a:lnTo>
                    <a:pt x="593090" y="5080"/>
                  </a:lnTo>
                  <a:lnTo>
                    <a:pt x="593090" y="3810"/>
                  </a:lnTo>
                  <a:lnTo>
                    <a:pt x="595630" y="3810"/>
                  </a:lnTo>
                  <a:lnTo>
                    <a:pt x="59563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704849"/>
              <a:ext cx="582930" cy="8890"/>
            </a:xfrm>
            <a:custGeom>
              <a:avLst/>
              <a:gdLst/>
              <a:ahLst/>
              <a:cxnLst/>
              <a:rect l="l" t="t" r="r" b="b"/>
              <a:pathLst>
                <a:path w="582930" h="889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67690" y="8890"/>
                  </a:lnTo>
                  <a:lnTo>
                    <a:pt x="567690" y="7620"/>
                  </a:lnTo>
                  <a:lnTo>
                    <a:pt x="570230" y="7620"/>
                  </a:lnTo>
                  <a:lnTo>
                    <a:pt x="570230" y="6350"/>
                  </a:lnTo>
                  <a:lnTo>
                    <a:pt x="572770" y="6350"/>
                  </a:lnTo>
                  <a:lnTo>
                    <a:pt x="572770" y="5080"/>
                  </a:lnTo>
                  <a:lnTo>
                    <a:pt x="575310" y="5080"/>
                  </a:lnTo>
                  <a:lnTo>
                    <a:pt x="575310" y="3810"/>
                  </a:lnTo>
                  <a:lnTo>
                    <a:pt x="577850" y="3810"/>
                  </a:lnTo>
                  <a:lnTo>
                    <a:pt x="577850" y="2540"/>
                  </a:lnTo>
                  <a:lnTo>
                    <a:pt x="580390" y="2540"/>
                  </a:lnTo>
                  <a:lnTo>
                    <a:pt x="58039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lnTo>
                    <a:pt x="3314700" y="2540"/>
                  </a:lnTo>
                  <a:lnTo>
                    <a:pt x="331470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955030" y="422909"/>
              <a:ext cx="2373630" cy="8890"/>
            </a:xfrm>
            <a:custGeom>
              <a:avLst/>
              <a:gdLst/>
              <a:ahLst/>
              <a:cxnLst/>
              <a:rect l="l" t="t" r="r" b="b"/>
              <a:pathLst>
                <a:path w="2373629" h="8890">
                  <a:moveTo>
                    <a:pt x="2355850" y="5080"/>
                  </a:moveTo>
                  <a:lnTo>
                    <a:pt x="22860" y="5080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32"/>
                  </a:lnTo>
                  <a:lnTo>
                    <a:pt x="34290" y="7632"/>
                  </a:lnTo>
                  <a:lnTo>
                    <a:pt x="34290" y="8890"/>
                  </a:lnTo>
                  <a:lnTo>
                    <a:pt x="2346960" y="8890"/>
                  </a:lnTo>
                  <a:lnTo>
                    <a:pt x="2346960" y="7632"/>
                  </a:lnTo>
                  <a:lnTo>
                    <a:pt x="2350770" y="7632"/>
                  </a:lnTo>
                  <a:lnTo>
                    <a:pt x="2350770" y="6350"/>
                  </a:lnTo>
                  <a:lnTo>
                    <a:pt x="2355850" y="6350"/>
                  </a:lnTo>
                  <a:lnTo>
                    <a:pt x="2355850" y="5080"/>
                  </a:lnTo>
                  <a:close/>
                </a:path>
                <a:path w="2373629" h="8890">
                  <a:moveTo>
                    <a:pt x="237363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350" y="1282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7780" y="5080"/>
                  </a:lnTo>
                  <a:lnTo>
                    <a:pt x="17780" y="3810"/>
                  </a:lnTo>
                  <a:lnTo>
                    <a:pt x="2359660" y="3810"/>
                  </a:lnTo>
                  <a:lnTo>
                    <a:pt x="2359660" y="5080"/>
                  </a:lnTo>
                  <a:lnTo>
                    <a:pt x="2364740" y="5080"/>
                  </a:lnTo>
                  <a:lnTo>
                    <a:pt x="2364740" y="3810"/>
                  </a:lnTo>
                  <a:lnTo>
                    <a:pt x="2364740" y="2540"/>
                  </a:lnTo>
                  <a:lnTo>
                    <a:pt x="2368550" y="2540"/>
                  </a:lnTo>
                  <a:lnTo>
                    <a:pt x="2368550" y="1282"/>
                  </a:lnTo>
                  <a:lnTo>
                    <a:pt x="2373630" y="1282"/>
                  </a:lnTo>
                  <a:lnTo>
                    <a:pt x="237363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76" name="object 76"/>
            <p:cNvSpPr/>
            <p:nvPr/>
          </p:nvSpPr>
          <p:spPr>
            <a:xfrm>
              <a:off x="5938520" y="419099"/>
              <a:ext cx="2402840" cy="3810"/>
            </a:xfrm>
            <a:custGeom>
              <a:avLst/>
              <a:gdLst/>
              <a:ahLst/>
              <a:cxnLst/>
              <a:rect l="l" t="t" r="r" b="b"/>
              <a:pathLst>
                <a:path w="2402840" h="3809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3809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51550" y="444499"/>
              <a:ext cx="2202180" cy="12700"/>
            </a:xfrm>
            <a:custGeom>
              <a:avLst/>
              <a:gdLst/>
              <a:ahLst/>
              <a:cxnLst/>
              <a:rect l="l" t="t" r="r" b="b"/>
              <a:pathLst>
                <a:path w="2202179" h="12700">
                  <a:moveTo>
                    <a:pt x="215900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147570" y="12700"/>
                  </a:lnTo>
                  <a:lnTo>
                    <a:pt x="2147570" y="11442"/>
                  </a:lnTo>
                  <a:lnTo>
                    <a:pt x="2152650" y="11442"/>
                  </a:lnTo>
                  <a:lnTo>
                    <a:pt x="2152650" y="10160"/>
                  </a:lnTo>
                  <a:lnTo>
                    <a:pt x="2159000" y="10160"/>
                  </a:lnTo>
                  <a:lnTo>
                    <a:pt x="2159000" y="8890"/>
                  </a:lnTo>
                  <a:close/>
                </a:path>
                <a:path w="2202179" h="12700">
                  <a:moveTo>
                    <a:pt x="21882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165350" y="7620"/>
                  </a:lnTo>
                  <a:lnTo>
                    <a:pt x="2165350" y="8890"/>
                  </a:lnTo>
                  <a:lnTo>
                    <a:pt x="2170430" y="889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6780" y="6350"/>
                  </a:lnTo>
                  <a:lnTo>
                    <a:pt x="2176780" y="5092"/>
                  </a:lnTo>
                  <a:lnTo>
                    <a:pt x="2181860" y="5092"/>
                  </a:lnTo>
                  <a:lnTo>
                    <a:pt x="2181860" y="3810"/>
                  </a:lnTo>
                  <a:lnTo>
                    <a:pt x="2188210" y="3810"/>
                  </a:lnTo>
                  <a:lnTo>
                    <a:pt x="2188210" y="2540"/>
                  </a:lnTo>
                  <a:close/>
                </a:path>
                <a:path w="2202179" h="12700">
                  <a:moveTo>
                    <a:pt x="2202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194560" y="1270"/>
                  </a:lnTo>
                  <a:lnTo>
                    <a:pt x="2194560" y="2540"/>
                  </a:lnTo>
                  <a:lnTo>
                    <a:pt x="2202180" y="254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86220" y="548639"/>
              <a:ext cx="1131570" cy="12700"/>
            </a:xfrm>
            <a:custGeom>
              <a:avLst/>
              <a:gdLst/>
              <a:ahLst/>
              <a:cxnLst/>
              <a:rect l="l" t="t" r="r" b="b"/>
              <a:pathLst>
                <a:path w="1131570" h="12700">
                  <a:moveTo>
                    <a:pt x="109347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77" y="7620"/>
                  </a:lnTo>
                  <a:lnTo>
                    <a:pt x="46977" y="8902"/>
                  </a:lnTo>
                  <a:lnTo>
                    <a:pt x="54610" y="8902"/>
                  </a:lnTo>
                  <a:lnTo>
                    <a:pt x="54610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062990" y="11430"/>
                  </a:lnTo>
                  <a:lnTo>
                    <a:pt x="1062990" y="12700"/>
                  </a:lnTo>
                  <a:lnTo>
                    <a:pt x="1070610" y="12700"/>
                  </a:lnTo>
                  <a:lnTo>
                    <a:pt x="1070610" y="11430"/>
                  </a:lnTo>
                  <a:lnTo>
                    <a:pt x="1070610" y="10160"/>
                  </a:lnTo>
                  <a:lnTo>
                    <a:pt x="1078230" y="10160"/>
                  </a:lnTo>
                  <a:lnTo>
                    <a:pt x="1078230" y="8902"/>
                  </a:lnTo>
                  <a:lnTo>
                    <a:pt x="1085837" y="8902"/>
                  </a:lnTo>
                  <a:lnTo>
                    <a:pt x="1085837" y="7620"/>
                  </a:lnTo>
                  <a:lnTo>
                    <a:pt x="1093470" y="7620"/>
                  </a:lnTo>
                  <a:lnTo>
                    <a:pt x="1093470" y="6350"/>
                  </a:lnTo>
                  <a:close/>
                </a:path>
                <a:path w="1131570" h="12700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27" y="2552"/>
                  </a:lnTo>
                  <a:lnTo>
                    <a:pt x="1522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101090" y="5080"/>
                  </a:lnTo>
                  <a:lnTo>
                    <a:pt x="1101090" y="6350"/>
                  </a:lnTo>
                  <a:lnTo>
                    <a:pt x="1108710" y="6350"/>
                  </a:lnTo>
                  <a:lnTo>
                    <a:pt x="1108710" y="5080"/>
                  </a:lnTo>
                  <a:lnTo>
                    <a:pt x="1108710" y="3810"/>
                  </a:lnTo>
                  <a:lnTo>
                    <a:pt x="1116330" y="3810"/>
                  </a:lnTo>
                  <a:lnTo>
                    <a:pt x="111633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3620770" y="689609"/>
            <a:ext cx="2038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Contd..</a:t>
            </a:r>
            <a:endParaRPr sz="5000"/>
          </a:p>
        </p:txBody>
      </p:sp>
      <p:sp>
        <p:nvSpPr>
          <p:cNvPr id="93" name="object 93"/>
          <p:cNvSpPr txBox="1"/>
          <p:nvPr/>
        </p:nvSpPr>
        <p:spPr>
          <a:xfrm>
            <a:off x="306070" y="1329690"/>
            <a:ext cx="4453890" cy="545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955" marR="5080" indent="-262890">
              <a:lnSpc>
                <a:spcPct val="150000"/>
              </a:lnSpc>
              <a:spcBef>
                <a:spcPts val="9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interaction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between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customer and bank's  application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system.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4955" marR="8255" indent="-262890">
              <a:lnSpc>
                <a:spcPct val="150000"/>
              </a:lnSpc>
              <a:spcBef>
                <a:spcPts val="655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identification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 customer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done.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this  system, there is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possibility 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any unauthorized person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getting into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production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systems 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bank through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internet.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2729" cy="8890"/>
            </a:xfrm>
            <a:custGeom>
              <a:avLst/>
              <a:gdLst/>
              <a:ahLst/>
              <a:cxnLst/>
              <a:rect l="l" t="t" r="r" b="b"/>
              <a:pathLst>
                <a:path w="4062729" h="8890">
                  <a:moveTo>
                    <a:pt x="4048760" y="1270"/>
                  </a:moveTo>
                  <a:lnTo>
                    <a:pt x="4046220" y="1270"/>
                  </a:lnTo>
                  <a:lnTo>
                    <a:pt x="4046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048760" y="2540"/>
                  </a:lnTo>
                  <a:lnTo>
                    <a:pt x="4048760" y="1270"/>
                  </a:lnTo>
                  <a:close/>
                </a:path>
                <a:path w="4062729" h="8890">
                  <a:moveTo>
                    <a:pt x="4062730" y="7620"/>
                  </a:moveTo>
                  <a:lnTo>
                    <a:pt x="4060190" y="7620"/>
                  </a:lnTo>
                  <a:lnTo>
                    <a:pt x="4060190" y="6350"/>
                  </a:lnTo>
                  <a:lnTo>
                    <a:pt x="4057650" y="6350"/>
                  </a:lnTo>
                  <a:lnTo>
                    <a:pt x="4057650" y="5080"/>
                  </a:lnTo>
                  <a:lnTo>
                    <a:pt x="4055110" y="5080"/>
                  </a:lnTo>
                  <a:lnTo>
                    <a:pt x="4055110" y="3810"/>
                  </a:lnTo>
                  <a:lnTo>
                    <a:pt x="4051300" y="3810"/>
                  </a:lnTo>
                  <a:lnTo>
                    <a:pt x="4051300" y="2540"/>
                  </a:lnTo>
                  <a:lnTo>
                    <a:pt x="4048760" y="2540"/>
                  </a:lnTo>
                  <a:lnTo>
                    <a:pt x="404876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062730" y="8890"/>
                  </a:lnTo>
                  <a:lnTo>
                    <a:pt x="4062730" y="7620"/>
                  </a:lnTo>
                  <a:close/>
                </a:path>
              </a:pathLst>
            </a:custGeom>
            <a:solidFill>
              <a:srgbClr val="0078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3050" cy="8890"/>
            </a:xfrm>
            <a:custGeom>
              <a:avLst/>
              <a:gdLst/>
              <a:ahLst/>
              <a:cxnLst/>
              <a:rect l="l" t="t" r="r" b="b"/>
              <a:pathLst>
                <a:path w="4083050" h="8890">
                  <a:moveTo>
                    <a:pt x="4076700" y="5080"/>
                  </a:moveTo>
                  <a:lnTo>
                    <a:pt x="4074160" y="5080"/>
                  </a:lnTo>
                  <a:lnTo>
                    <a:pt x="4074160" y="3810"/>
                  </a:lnTo>
                  <a:lnTo>
                    <a:pt x="4071620" y="3810"/>
                  </a:lnTo>
                  <a:lnTo>
                    <a:pt x="4071620" y="2540"/>
                  </a:lnTo>
                  <a:lnTo>
                    <a:pt x="4069080" y="2540"/>
                  </a:lnTo>
                  <a:lnTo>
                    <a:pt x="4069080" y="1270"/>
                  </a:lnTo>
                  <a:lnTo>
                    <a:pt x="4065270" y="1270"/>
                  </a:lnTo>
                  <a:lnTo>
                    <a:pt x="4065270" y="0"/>
                  </a:lnTo>
                  <a:lnTo>
                    <a:pt x="4062730" y="0"/>
                  </a:lnTo>
                  <a:lnTo>
                    <a:pt x="40627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76700" y="6350"/>
                  </a:lnTo>
                  <a:lnTo>
                    <a:pt x="4076700" y="5080"/>
                  </a:lnTo>
                  <a:close/>
                </a:path>
                <a:path w="4083050" h="8890">
                  <a:moveTo>
                    <a:pt x="4083050" y="7632"/>
                  </a:moveTo>
                  <a:lnTo>
                    <a:pt x="4080510" y="7632"/>
                  </a:lnTo>
                  <a:lnTo>
                    <a:pt x="4080510" y="6350"/>
                  </a:lnTo>
                  <a:lnTo>
                    <a:pt x="4076700" y="6350"/>
                  </a:lnTo>
                  <a:lnTo>
                    <a:pt x="407670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083050" y="8890"/>
                  </a:lnTo>
                  <a:lnTo>
                    <a:pt x="4083050" y="7632"/>
                  </a:lnTo>
                  <a:close/>
                </a:path>
              </a:pathLst>
            </a:custGeom>
            <a:solidFill>
              <a:srgbClr val="007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090670" y="2540"/>
                  </a:moveTo>
                  <a:lnTo>
                    <a:pt x="4088130" y="2540"/>
                  </a:lnTo>
                  <a:lnTo>
                    <a:pt x="4088130" y="1270"/>
                  </a:lnTo>
                  <a:lnTo>
                    <a:pt x="4085590" y="1270"/>
                  </a:lnTo>
                  <a:lnTo>
                    <a:pt x="4085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090670" y="3810"/>
                  </a:lnTo>
                  <a:lnTo>
                    <a:pt x="4090670" y="2540"/>
                  </a:lnTo>
                  <a:close/>
                </a:path>
                <a:path w="4105910" h="10159">
                  <a:moveTo>
                    <a:pt x="4105910" y="8890"/>
                  </a:moveTo>
                  <a:lnTo>
                    <a:pt x="4103370" y="8890"/>
                  </a:lnTo>
                  <a:lnTo>
                    <a:pt x="4103370" y="7620"/>
                  </a:lnTo>
                  <a:lnTo>
                    <a:pt x="4099560" y="7620"/>
                  </a:lnTo>
                  <a:lnTo>
                    <a:pt x="4099560" y="6350"/>
                  </a:lnTo>
                  <a:lnTo>
                    <a:pt x="4097020" y="6350"/>
                  </a:lnTo>
                  <a:lnTo>
                    <a:pt x="4097020" y="5080"/>
                  </a:lnTo>
                  <a:lnTo>
                    <a:pt x="4094480" y="5080"/>
                  </a:lnTo>
                  <a:lnTo>
                    <a:pt x="4094480" y="3810"/>
                  </a:lnTo>
                  <a:lnTo>
                    <a:pt x="4090670" y="3810"/>
                  </a:lnTo>
                  <a:lnTo>
                    <a:pt x="40906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05910" y="10160"/>
                  </a:lnTo>
                  <a:lnTo>
                    <a:pt x="4105910" y="8890"/>
                  </a:lnTo>
                  <a:close/>
                </a:path>
              </a:pathLst>
            </a:custGeom>
            <a:solidFill>
              <a:srgbClr val="007A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7939"/>
              <a:ext cx="4131310" cy="8890"/>
            </a:xfrm>
            <a:custGeom>
              <a:avLst/>
              <a:gdLst/>
              <a:ahLst/>
              <a:cxnLst/>
              <a:rect l="l" t="t" r="r" b="b"/>
              <a:pathLst>
                <a:path w="4131310" h="8890">
                  <a:moveTo>
                    <a:pt x="4123690" y="5080"/>
                  </a:moveTo>
                  <a:lnTo>
                    <a:pt x="4121150" y="5080"/>
                  </a:lnTo>
                  <a:lnTo>
                    <a:pt x="4121150" y="3810"/>
                  </a:lnTo>
                  <a:lnTo>
                    <a:pt x="4117340" y="3810"/>
                  </a:lnTo>
                  <a:lnTo>
                    <a:pt x="4117340" y="2540"/>
                  </a:lnTo>
                  <a:lnTo>
                    <a:pt x="4113530" y="2540"/>
                  </a:lnTo>
                  <a:lnTo>
                    <a:pt x="4113530" y="1270"/>
                  </a:lnTo>
                  <a:lnTo>
                    <a:pt x="4109720" y="1270"/>
                  </a:lnTo>
                  <a:lnTo>
                    <a:pt x="4109720" y="0"/>
                  </a:lnTo>
                  <a:lnTo>
                    <a:pt x="4105910" y="0"/>
                  </a:lnTo>
                  <a:lnTo>
                    <a:pt x="410591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123690" y="6350"/>
                  </a:lnTo>
                  <a:lnTo>
                    <a:pt x="4123690" y="5080"/>
                  </a:lnTo>
                  <a:close/>
                </a:path>
                <a:path w="4131310" h="8890">
                  <a:moveTo>
                    <a:pt x="4131310" y="7632"/>
                  </a:moveTo>
                  <a:lnTo>
                    <a:pt x="4127500" y="7632"/>
                  </a:lnTo>
                  <a:lnTo>
                    <a:pt x="4127500" y="6350"/>
                  </a:lnTo>
                  <a:lnTo>
                    <a:pt x="4123690" y="6350"/>
                  </a:lnTo>
                  <a:lnTo>
                    <a:pt x="412369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131310" y="8890"/>
                  </a:lnTo>
                  <a:lnTo>
                    <a:pt x="4131310" y="7632"/>
                  </a:lnTo>
                  <a:close/>
                </a:path>
              </a:pathLst>
            </a:custGeom>
            <a:solidFill>
              <a:srgbClr val="007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6829"/>
              <a:ext cx="4156710" cy="8890"/>
            </a:xfrm>
            <a:custGeom>
              <a:avLst/>
              <a:gdLst/>
              <a:ahLst/>
              <a:cxnLst/>
              <a:rect l="l" t="t" r="r" b="b"/>
              <a:pathLst>
                <a:path w="4156710" h="8890">
                  <a:moveTo>
                    <a:pt x="4142740" y="2540"/>
                  </a:moveTo>
                  <a:lnTo>
                    <a:pt x="4138930" y="2540"/>
                  </a:lnTo>
                  <a:lnTo>
                    <a:pt x="413893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42740" y="3810"/>
                  </a:lnTo>
                  <a:lnTo>
                    <a:pt x="4142740" y="2540"/>
                  </a:lnTo>
                  <a:close/>
                </a:path>
                <a:path w="4156710" h="8890">
                  <a:moveTo>
                    <a:pt x="4156710" y="7620"/>
                  </a:moveTo>
                  <a:lnTo>
                    <a:pt x="4154170" y="7620"/>
                  </a:lnTo>
                  <a:lnTo>
                    <a:pt x="4154170" y="6350"/>
                  </a:lnTo>
                  <a:lnTo>
                    <a:pt x="4150360" y="6350"/>
                  </a:lnTo>
                  <a:lnTo>
                    <a:pt x="4150360" y="5080"/>
                  </a:lnTo>
                  <a:lnTo>
                    <a:pt x="4146550" y="5080"/>
                  </a:lnTo>
                  <a:lnTo>
                    <a:pt x="4146550" y="3810"/>
                  </a:lnTo>
                  <a:lnTo>
                    <a:pt x="4142740" y="3810"/>
                  </a:lnTo>
                  <a:lnTo>
                    <a:pt x="41427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156710" y="8890"/>
                  </a:lnTo>
                  <a:lnTo>
                    <a:pt x="4156710" y="7620"/>
                  </a:lnTo>
                  <a:close/>
                </a:path>
              </a:pathLst>
            </a:custGeom>
            <a:solidFill>
              <a:srgbClr val="007C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3379" cy="9525"/>
            </a:xfrm>
            <a:custGeom>
              <a:avLst/>
              <a:gdLst/>
              <a:ahLst/>
              <a:cxnLst/>
              <a:rect l="l" t="t" r="r" b="b"/>
              <a:pathLst>
                <a:path w="4183379" h="9525">
                  <a:moveTo>
                    <a:pt x="4160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60520" y="1270"/>
                  </a:lnTo>
                  <a:lnTo>
                    <a:pt x="4160520" y="0"/>
                  </a:lnTo>
                  <a:close/>
                </a:path>
                <a:path w="4183379" h="9525">
                  <a:moveTo>
                    <a:pt x="4179570" y="6350"/>
                  </a:moveTo>
                  <a:lnTo>
                    <a:pt x="4175760" y="6350"/>
                  </a:lnTo>
                  <a:lnTo>
                    <a:pt x="4175760" y="5080"/>
                  </a:lnTo>
                  <a:lnTo>
                    <a:pt x="4171950" y="5080"/>
                  </a:lnTo>
                  <a:lnTo>
                    <a:pt x="4171950" y="3810"/>
                  </a:lnTo>
                  <a:lnTo>
                    <a:pt x="4168140" y="3810"/>
                  </a:lnTo>
                  <a:lnTo>
                    <a:pt x="4168140" y="2540"/>
                  </a:lnTo>
                  <a:lnTo>
                    <a:pt x="4164330" y="2540"/>
                  </a:lnTo>
                  <a:lnTo>
                    <a:pt x="4164330" y="1270"/>
                  </a:lnTo>
                  <a:lnTo>
                    <a:pt x="4160520" y="1270"/>
                  </a:lnTo>
                  <a:lnTo>
                    <a:pt x="41605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179570" y="7620"/>
                  </a:lnTo>
                  <a:lnTo>
                    <a:pt x="4179570" y="6350"/>
                  </a:lnTo>
                  <a:close/>
                </a:path>
                <a:path w="4183379" h="9525">
                  <a:moveTo>
                    <a:pt x="4183380" y="7620"/>
                  </a:moveTo>
                  <a:lnTo>
                    <a:pt x="4179570" y="7620"/>
                  </a:lnTo>
                  <a:lnTo>
                    <a:pt x="4179570" y="8902"/>
                  </a:lnTo>
                  <a:lnTo>
                    <a:pt x="4183380" y="8902"/>
                  </a:lnTo>
                  <a:lnTo>
                    <a:pt x="4183380" y="7620"/>
                  </a:lnTo>
                  <a:close/>
                </a:path>
              </a:pathLst>
            </a:custGeom>
            <a:solidFill>
              <a:srgbClr val="007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8890"/>
            </a:xfrm>
            <a:custGeom>
              <a:avLst/>
              <a:gdLst/>
              <a:ahLst/>
              <a:cxnLst/>
              <a:rect l="l" t="t" r="r" b="b"/>
              <a:pathLst>
                <a:path w="4210050" h="8890">
                  <a:moveTo>
                    <a:pt x="4197350" y="3810"/>
                  </a:moveTo>
                  <a:lnTo>
                    <a:pt x="4193540" y="3810"/>
                  </a:lnTo>
                  <a:lnTo>
                    <a:pt x="4193540" y="2540"/>
                  </a:lnTo>
                  <a:lnTo>
                    <a:pt x="4191000" y="2540"/>
                  </a:lnTo>
                  <a:lnTo>
                    <a:pt x="4191000" y="1270"/>
                  </a:lnTo>
                  <a:lnTo>
                    <a:pt x="4187190" y="1270"/>
                  </a:lnTo>
                  <a:lnTo>
                    <a:pt x="4187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197350" y="5080"/>
                  </a:lnTo>
                  <a:lnTo>
                    <a:pt x="4197350" y="3810"/>
                  </a:lnTo>
                  <a:close/>
                </a:path>
                <a:path w="4210050" h="8890">
                  <a:moveTo>
                    <a:pt x="4210037" y="7620"/>
                  </a:moveTo>
                  <a:lnTo>
                    <a:pt x="4204970" y="7620"/>
                  </a:lnTo>
                  <a:lnTo>
                    <a:pt x="4204970" y="6350"/>
                  </a:lnTo>
                  <a:lnTo>
                    <a:pt x="4201160" y="6350"/>
                  </a:lnTo>
                  <a:lnTo>
                    <a:pt x="4201160" y="5080"/>
                  </a:lnTo>
                  <a:lnTo>
                    <a:pt x="4197350" y="5080"/>
                  </a:lnTo>
                  <a:lnTo>
                    <a:pt x="419735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10037" y="8890"/>
                  </a:lnTo>
                  <a:lnTo>
                    <a:pt x="4210037" y="7620"/>
                  </a:lnTo>
                  <a:close/>
                </a:path>
              </a:pathLst>
            </a:custGeom>
            <a:solidFill>
              <a:srgbClr val="007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499"/>
              <a:ext cx="4241800" cy="10795"/>
            </a:xfrm>
            <a:custGeom>
              <a:avLst/>
              <a:gdLst/>
              <a:ahLst/>
              <a:cxnLst/>
              <a:rect l="l" t="t" r="r" b="b"/>
              <a:pathLst>
                <a:path w="4241800" h="10794">
                  <a:moveTo>
                    <a:pt x="4216400" y="1270"/>
                  </a:moveTo>
                  <a:lnTo>
                    <a:pt x="4212590" y="1270"/>
                  </a:lnTo>
                  <a:lnTo>
                    <a:pt x="4212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16400" y="2540"/>
                  </a:lnTo>
                  <a:lnTo>
                    <a:pt x="4216400" y="1270"/>
                  </a:lnTo>
                  <a:close/>
                </a:path>
                <a:path w="4241800" h="10794">
                  <a:moveTo>
                    <a:pt x="4237990" y="7620"/>
                  </a:moveTo>
                  <a:lnTo>
                    <a:pt x="4232910" y="7620"/>
                  </a:lnTo>
                  <a:lnTo>
                    <a:pt x="4232910" y="6350"/>
                  </a:lnTo>
                  <a:lnTo>
                    <a:pt x="4229100" y="6350"/>
                  </a:lnTo>
                  <a:lnTo>
                    <a:pt x="4229100" y="5080"/>
                  </a:lnTo>
                  <a:lnTo>
                    <a:pt x="4225290" y="5080"/>
                  </a:lnTo>
                  <a:lnTo>
                    <a:pt x="4225290" y="3810"/>
                  </a:lnTo>
                  <a:lnTo>
                    <a:pt x="4221480" y="3810"/>
                  </a:lnTo>
                  <a:lnTo>
                    <a:pt x="4221480" y="2540"/>
                  </a:lnTo>
                  <a:lnTo>
                    <a:pt x="4216400" y="2540"/>
                  </a:lnTo>
                  <a:lnTo>
                    <a:pt x="421640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37990" y="8890"/>
                  </a:lnTo>
                  <a:lnTo>
                    <a:pt x="4237990" y="7620"/>
                  </a:lnTo>
                  <a:close/>
                </a:path>
                <a:path w="4241800" h="10794">
                  <a:moveTo>
                    <a:pt x="4241800" y="8890"/>
                  </a:moveTo>
                  <a:lnTo>
                    <a:pt x="4237990" y="8890"/>
                  </a:lnTo>
                  <a:lnTo>
                    <a:pt x="4237990" y="10172"/>
                  </a:lnTo>
                  <a:lnTo>
                    <a:pt x="4241800" y="10172"/>
                  </a:lnTo>
                  <a:lnTo>
                    <a:pt x="4241800" y="8890"/>
                  </a:lnTo>
                  <a:close/>
                </a:path>
              </a:pathLst>
            </a:custGeom>
            <a:solidFill>
              <a:srgbClr val="007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58310" y="3810"/>
                  </a:moveTo>
                  <a:lnTo>
                    <a:pt x="4254500" y="3810"/>
                  </a:lnTo>
                  <a:lnTo>
                    <a:pt x="4254500" y="2540"/>
                  </a:lnTo>
                  <a:lnTo>
                    <a:pt x="4249420" y="2540"/>
                  </a:lnTo>
                  <a:lnTo>
                    <a:pt x="4249420" y="1270"/>
                  </a:lnTo>
                  <a:lnTo>
                    <a:pt x="4245610" y="1270"/>
                  </a:lnTo>
                  <a:lnTo>
                    <a:pt x="4245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258310" y="5080"/>
                  </a:lnTo>
                  <a:lnTo>
                    <a:pt x="4258310" y="3810"/>
                  </a:lnTo>
                  <a:close/>
                </a:path>
                <a:path w="9144000" h="8890">
                  <a:moveTo>
                    <a:pt x="4271010" y="7620"/>
                  </a:moveTo>
                  <a:lnTo>
                    <a:pt x="4267200" y="7620"/>
                  </a:lnTo>
                  <a:lnTo>
                    <a:pt x="4267200" y="6350"/>
                  </a:lnTo>
                  <a:lnTo>
                    <a:pt x="4262120" y="6350"/>
                  </a:lnTo>
                  <a:lnTo>
                    <a:pt x="4262120" y="5080"/>
                  </a:lnTo>
                  <a:lnTo>
                    <a:pt x="4258310" y="5080"/>
                  </a:lnTo>
                  <a:lnTo>
                    <a:pt x="42583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271010" y="8890"/>
                  </a:lnTo>
                  <a:lnTo>
                    <a:pt x="4271010" y="762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8920" y="6350"/>
                  </a:lnTo>
                  <a:lnTo>
                    <a:pt x="9138920" y="7620"/>
                  </a:lnTo>
                  <a:lnTo>
                    <a:pt x="9136380" y="7620"/>
                  </a:lnTo>
                  <a:lnTo>
                    <a:pt x="913638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8630" y="1270"/>
                  </a:moveTo>
                  <a:lnTo>
                    <a:pt x="4274820" y="1270"/>
                  </a:lnTo>
                  <a:lnTo>
                    <a:pt x="42748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78630" y="2540"/>
                  </a:lnTo>
                  <a:lnTo>
                    <a:pt x="4278630" y="1270"/>
                  </a:lnTo>
                  <a:close/>
                </a:path>
                <a:path w="9144000" h="8890">
                  <a:moveTo>
                    <a:pt x="4300220" y="7620"/>
                  </a:moveTo>
                  <a:lnTo>
                    <a:pt x="4295140" y="7620"/>
                  </a:lnTo>
                  <a:lnTo>
                    <a:pt x="4295140" y="6350"/>
                  </a:lnTo>
                  <a:lnTo>
                    <a:pt x="4291330" y="6350"/>
                  </a:lnTo>
                  <a:lnTo>
                    <a:pt x="4291330" y="5080"/>
                  </a:lnTo>
                  <a:lnTo>
                    <a:pt x="4287520" y="5080"/>
                  </a:lnTo>
                  <a:lnTo>
                    <a:pt x="4287520" y="3810"/>
                  </a:lnTo>
                  <a:lnTo>
                    <a:pt x="4283710" y="3810"/>
                  </a:lnTo>
                  <a:lnTo>
                    <a:pt x="4283710" y="2540"/>
                  </a:lnTo>
                  <a:lnTo>
                    <a:pt x="4278630" y="2540"/>
                  </a:lnTo>
                  <a:lnTo>
                    <a:pt x="427863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00220" y="8890"/>
                  </a:lnTo>
                  <a:lnTo>
                    <a:pt x="4300220" y="7620"/>
                  </a:lnTo>
                  <a:close/>
                </a:path>
                <a:path w="9144000" h="8890">
                  <a:moveTo>
                    <a:pt x="9144000" y="3810"/>
                  </a:moveTo>
                  <a:lnTo>
                    <a:pt x="9128760" y="3810"/>
                  </a:lnTo>
                  <a:lnTo>
                    <a:pt x="9128760" y="2540"/>
                  </a:lnTo>
                  <a:lnTo>
                    <a:pt x="9126220" y="2540"/>
                  </a:lnTo>
                  <a:lnTo>
                    <a:pt x="9126220" y="3810"/>
                  </a:lnTo>
                  <a:lnTo>
                    <a:pt x="9122410" y="3810"/>
                  </a:lnTo>
                  <a:lnTo>
                    <a:pt x="9122410" y="5080"/>
                  </a:lnTo>
                  <a:lnTo>
                    <a:pt x="9118600" y="5080"/>
                  </a:lnTo>
                  <a:lnTo>
                    <a:pt x="9118600" y="6350"/>
                  </a:lnTo>
                  <a:lnTo>
                    <a:pt x="9116060" y="6350"/>
                  </a:lnTo>
                  <a:lnTo>
                    <a:pt x="9116060" y="7620"/>
                  </a:lnTo>
                  <a:lnTo>
                    <a:pt x="9112250" y="7620"/>
                  </a:lnTo>
                  <a:lnTo>
                    <a:pt x="91122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90">
                  <a:moveTo>
                    <a:pt x="9144000" y="0"/>
                  </a:moveTo>
                  <a:lnTo>
                    <a:pt x="9132570" y="0"/>
                  </a:lnTo>
                  <a:lnTo>
                    <a:pt x="9132570" y="1270"/>
                  </a:lnTo>
                  <a:lnTo>
                    <a:pt x="9128760" y="1270"/>
                  </a:lnTo>
                  <a:lnTo>
                    <a:pt x="912876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1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320540" y="5080"/>
                  </a:moveTo>
                  <a:lnTo>
                    <a:pt x="4316730" y="5080"/>
                  </a:lnTo>
                  <a:lnTo>
                    <a:pt x="4316730" y="3810"/>
                  </a:lnTo>
                  <a:lnTo>
                    <a:pt x="4311650" y="3810"/>
                  </a:lnTo>
                  <a:lnTo>
                    <a:pt x="4311650" y="2540"/>
                  </a:lnTo>
                  <a:lnTo>
                    <a:pt x="4307840" y="2540"/>
                  </a:lnTo>
                  <a:lnTo>
                    <a:pt x="4307840" y="1270"/>
                  </a:lnTo>
                  <a:lnTo>
                    <a:pt x="4304030" y="1270"/>
                  </a:lnTo>
                  <a:lnTo>
                    <a:pt x="4304030" y="0"/>
                  </a:lnTo>
                  <a:lnTo>
                    <a:pt x="4300220" y="0"/>
                  </a:lnTo>
                  <a:lnTo>
                    <a:pt x="430022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320540" y="6350"/>
                  </a:lnTo>
                  <a:lnTo>
                    <a:pt x="4320540" y="5080"/>
                  </a:lnTo>
                  <a:close/>
                </a:path>
                <a:path w="9144000" h="8890">
                  <a:moveTo>
                    <a:pt x="4328160" y="7632"/>
                  </a:moveTo>
                  <a:lnTo>
                    <a:pt x="4324350" y="7632"/>
                  </a:lnTo>
                  <a:lnTo>
                    <a:pt x="4324350" y="6350"/>
                  </a:lnTo>
                  <a:lnTo>
                    <a:pt x="4320540" y="6350"/>
                  </a:lnTo>
                  <a:lnTo>
                    <a:pt x="43205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328160" y="8890"/>
                  </a:lnTo>
                  <a:lnTo>
                    <a:pt x="4328160" y="7632"/>
                  </a:lnTo>
                  <a:close/>
                </a:path>
                <a:path w="9144000" h="8890">
                  <a:moveTo>
                    <a:pt x="9144000" y="7632"/>
                  </a:moveTo>
                  <a:lnTo>
                    <a:pt x="9094470" y="7632"/>
                  </a:lnTo>
                  <a:lnTo>
                    <a:pt x="9094470" y="6350"/>
                  </a:lnTo>
                  <a:lnTo>
                    <a:pt x="9091930" y="6350"/>
                  </a:lnTo>
                  <a:lnTo>
                    <a:pt x="9091930" y="7632"/>
                  </a:lnTo>
                  <a:lnTo>
                    <a:pt x="9088120" y="7632"/>
                  </a:lnTo>
                  <a:lnTo>
                    <a:pt x="908812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90">
                  <a:moveTo>
                    <a:pt x="9144000" y="1270"/>
                  </a:moveTo>
                  <a:lnTo>
                    <a:pt x="9112250" y="1270"/>
                  </a:lnTo>
                  <a:lnTo>
                    <a:pt x="9112250" y="0"/>
                  </a:lnTo>
                  <a:lnTo>
                    <a:pt x="9108440" y="0"/>
                  </a:lnTo>
                  <a:lnTo>
                    <a:pt x="9108440" y="1270"/>
                  </a:lnTo>
                  <a:lnTo>
                    <a:pt x="9104630" y="1270"/>
                  </a:lnTo>
                  <a:lnTo>
                    <a:pt x="9104630" y="2540"/>
                  </a:lnTo>
                  <a:lnTo>
                    <a:pt x="9102090" y="2540"/>
                  </a:lnTo>
                  <a:lnTo>
                    <a:pt x="9102090" y="3810"/>
                  </a:lnTo>
                  <a:lnTo>
                    <a:pt x="9098280" y="3810"/>
                  </a:lnTo>
                  <a:lnTo>
                    <a:pt x="9098280" y="5080"/>
                  </a:lnTo>
                  <a:lnTo>
                    <a:pt x="9094470" y="5080"/>
                  </a:lnTo>
                  <a:lnTo>
                    <a:pt x="909447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340860" y="2540"/>
                  </a:moveTo>
                  <a:lnTo>
                    <a:pt x="4337050" y="2540"/>
                  </a:lnTo>
                  <a:lnTo>
                    <a:pt x="4337050" y="1270"/>
                  </a:lnTo>
                  <a:lnTo>
                    <a:pt x="4333240" y="1270"/>
                  </a:lnTo>
                  <a:lnTo>
                    <a:pt x="4333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340860" y="3810"/>
                  </a:lnTo>
                  <a:lnTo>
                    <a:pt x="4340860" y="2540"/>
                  </a:lnTo>
                  <a:close/>
                </a:path>
                <a:path w="9144000" h="8889">
                  <a:moveTo>
                    <a:pt x="4357370" y="7620"/>
                  </a:moveTo>
                  <a:lnTo>
                    <a:pt x="4353560" y="7620"/>
                  </a:lnTo>
                  <a:lnTo>
                    <a:pt x="4353560" y="6350"/>
                  </a:lnTo>
                  <a:lnTo>
                    <a:pt x="4349750" y="6350"/>
                  </a:lnTo>
                  <a:lnTo>
                    <a:pt x="4349750" y="5080"/>
                  </a:lnTo>
                  <a:lnTo>
                    <a:pt x="4344670" y="5080"/>
                  </a:lnTo>
                  <a:lnTo>
                    <a:pt x="4344670" y="3810"/>
                  </a:lnTo>
                  <a:lnTo>
                    <a:pt x="4340860" y="3810"/>
                  </a:lnTo>
                  <a:lnTo>
                    <a:pt x="434086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357370" y="8890"/>
                  </a:lnTo>
                  <a:lnTo>
                    <a:pt x="435737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77960" y="5080"/>
                  </a:lnTo>
                  <a:lnTo>
                    <a:pt x="9077960" y="3810"/>
                  </a:lnTo>
                  <a:lnTo>
                    <a:pt x="9074150" y="3810"/>
                  </a:lnTo>
                  <a:lnTo>
                    <a:pt x="9074150" y="5080"/>
                  </a:lnTo>
                  <a:lnTo>
                    <a:pt x="9071610" y="5080"/>
                  </a:lnTo>
                  <a:lnTo>
                    <a:pt x="9071610" y="6350"/>
                  </a:lnTo>
                  <a:lnTo>
                    <a:pt x="9067800" y="6350"/>
                  </a:lnTo>
                  <a:lnTo>
                    <a:pt x="9067800" y="7620"/>
                  </a:lnTo>
                  <a:lnTo>
                    <a:pt x="9063990" y="7620"/>
                  </a:lnTo>
                  <a:lnTo>
                    <a:pt x="90639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84310" y="0"/>
                  </a:lnTo>
                  <a:lnTo>
                    <a:pt x="9084310" y="1270"/>
                  </a:lnTo>
                  <a:lnTo>
                    <a:pt x="9081770" y="1270"/>
                  </a:lnTo>
                  <a:lnTo>
                    <a:pt x="9081770" y="2540"/>
                  </a:lnTo>
                  <a:lnTo>
                    <a:pt x="9077960" y="2540"/>
                  </a:lnTo>
                  <a:lnTo>
                    <a:pt x="907796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362450" y="1270"/>
                  </a:lnTo>
                  <a:lnTo>
                    <a:pt x="4362450" y="0"/>
                  </a:lnTo>
                  <a:close/>
                </a:path>
                <a:path w="9144000" h="10160">
                  <a:moveTo>
                    <a:pt x="4382770" y="6350"/>
                  </a:moveTo>
                  <a:lnTo>
                    <a:pt x="4378960" y="6350"/>
                  </a:lnTo>
                  <a:lnTo>
                    <a:pt x="4378960" y="5080"/>
                  </a:lnTo>
                  <a:lnTo>
                    <a:pt x="4373880" y="5080"/>
                  </a:lnTo>
                  <a:lnTo>
                    <a:pt x="4373880" y="3810"/>
                  </a:lnTo>
                  <a:lnTo>
                    <a:pt x="4370070" y="3810"/>
                  </a:lnTo>
                  <a:lnTo>
                    <a:pt x="4370070" y="2540"/>
                  </a:lnTo>
                  <a:lnTo>
                    <a:pt x="4366260" y="2540"/>
                  </a:lnTo>
                  <a:lnTo>
                    <a:pt x="4366260" y="1270"/>
                  </a:lnTo>
                  <a:lnTo>
                    <a:pt x="4362450" y="1270"/>
                  </a:lnTo>
                  <a:lnTo>
                    <a:pt x="436245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382770" y="7620"/>
                  </a:lnTo>
                  <a:lnTo>
                    <a:pt x="4382770" y="6350"/>
                  </a:lnTo>
                  <a:close/>
                </a:path>
                <a:path w="9144000" h="10160">
                  <a:moveTo>
                    <a:pt x="4390390" y="8902"/>
                  </a:moveTo>
                  <a:lnTo>
                    <a:pt x="4386580" y="8902"/>
                  </a:lnTo>
                  <a:lnTo>
                    <a:pt x="4386580" y="7620"/>
                  </a:lnTo>
                  <a:lnTo>
                    <a:pt x="4382770" y="7620"/>
                  </a:lnTo>
                  <a:lnTo>
                    <a:pt x="4382770" y="8902"/>
                  </a:lnTo>
                  <a:lnTo>
                    <a:pt x="0" y="8902"/>
                  </a:lnTo>
                  <a:lnTo>
                    <a:pt x="0" y="10160"/>
                  </a:lnTo>
                  <a:lnTo>
                    <a:pt x="4390377" y="10160"/>
                  </a:lnTo>
                  <a:lnTo>
                    <a:pt x="4390390" y="8902"/>
                  </a:lnTo>
                  <a:close/>
                </a:path>
                <a:path w="9144000" h="10160">
                  <a:moveTo>
                    <a:pt x="9144000" y="8902"/>
                  </a:moveTo>
                  <a:lnTo>
                    <a:pt x="9043670" y="8902"/>
                  </a:lnTo>
                  <a:lnTo>
                    <a:pt x="9043670" y="7620"/>
                  </a:lnTo>
                  <a:lnTo>
                    <a:pt x="9039860" y="7620"/>
                  </a:lnTo>
                  <a:lnTo>
                    <a:pt x="9039860" y="8902"/>
                  </a:lnTo>
                  <a:lnTo>
                    <a:pt x="9037320" y="8902"/>
                  </a:lnTo>
                  <a:lnTo>
                    <a:pt x="9037320" y="10160"/>
                  </a:lnTo>
                  <a:lnTo>
                    <a:pt x="9144000" y="10160"/>
                  </a:lnTo>
                  <a:lnTo>
                    <a:pt x="9144000" y="8902"/>
                  </a:lnTo>
                  <a:close/>
                </a:path>
                <a:path w="9144000" h="10160">
                  <a:moveTo>
                    <a:pt x="9144000" y="2540"/>
                  </a:moveTo>
                  <a:lnTo>
                    <a:pt x="9060180" y="2540"/>
                  </a:lnTo>
                  <a:lnTo>
                    <a:pt x="9060180" y="1270"/>
                  </a:lnTo>
                  <a:lnTo>
                    <a:pt x="9057640" y="1270"/>
                  </a:lnTo>
                  <a:lnTo>
                    <a:pt x="9057640" y="2540"/>
                  </a:lnTo>
                  <a:lnTo>
                    <a:pt x="9053830" y="2540"/>
                  </a:lnTo>
                  <a:lnTo>
                    <a:pt x="9053830" y="3810"/>
                  </a:lnTo>
                  <a:lnTo>
                    <a:pt x="9050020" y="3810"/>
                  </a:lnTo>
                  <a:lnTo>
                    <a:pt x="9050020" y="5080"/>
                  </a:lnTo>
                  <a:lnTo>
                    <a:pt x="9047480" y="5080"/>
                  </a:lnTo>
                  <a:lnTo>
                    <a:pt x="9047480" y="6350"/>
                  </a:lnTo>
                  <a:lnTo>
                    <a:pt x="9043670" y="6350"/>
                  </a:lnTo>
                  <a:lnTo>
                    <a:pt x="90436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0180" y="0"/>
                  </a:lnTo>
                  <a:lnTo>
                    <a:pt x="90601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03090" y="2540"/>
                  </a:moveTo>
                  <a:lnTo>
                    <a:pt x="4399280" y="2540"/>
                  </a:lnTo>
                  <a:lnTo>
                    <a:pt x="4399280" y="1270"/>
                  </a:lnTo>
                  <a:lnTo>
                    <a:pt x="4395470" y="1270"/>
                  </a:lnTo>
                  <a:lnTo>
                    <a:pt x="4395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403090" y="3810"/>
                  </a:lnTo>
                  <a:lnTo>
                    <a:pt x="4403090" y="2540"/>
                  </a:lnTo>
                  <a:close/>
                </a:path>
                <a:path w="9144000" h="8889">
                  <a:moveTo>
                    <a:pt x="4419600" y="7620"/>
                  </a:moveTo>
                  <a:lnTo>
                    <a:pt x="4415790" y="7620"/>
                  </a:lnTo>
                  <a:lnTo>
                    <a:pt x="4415790" y="635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06900" y="5080"/>
                  </a:lnTo>
                  <a:lnTo>
                    <a:pt x="4406900" y="3810"/>
                  </a:lnTo>
                  <a:lnTo>
                    <a:pt x="4403090" y="3810"/>
                  </a:lnTo>
                  <a:lnTo>
                    <a:pt x="440309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19600" y="8890"/>
                  </a:lnTo>
                  <a:lnTo>
                    <a:pt x="441960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9025890" y="5080"/>
                  </a:lnTo>
                  <a:lnTo>
                    <a:pt x="9025890" y="3810"/>
                  </a:lnTo>
                  <a:lnTo>
                    <a:pt x="9023350" y="3810"/>
                  </a:lnTo>
                  <a:lnTo>
                    <a:pt x="9023350" y="5080"/>
                  </a:lnTo>
                  <a:lnTo>
                    <a:pt x="9019540" y="5080"/>
                  </a:lnTo>
                  <a:lnTo>
                    <a:pt x="9019540" y="6350"/>
                  </a:lnTo>
                  <a:lnTo>
                    <a:pt x="9015730" y="6350"/>
                  </a:lnTo>
                  <a:lnTo>
                    <a:pt x="9015730" y="7620"/>
                  </a:lnTo>
                  <a:lnTo>
                    <a:pt x="9013190" y="7620"/>
                  </a:lnTo>
                  <a:lnTo>
                    <a:pt x="901319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3510" y="0"/>
                  </a:lnTo>
                  <a:lnTo>
                    <a:pt x="9033510" y="1270"/>
                  </a:lnTo>
                  <a:lnTo>
                    <a:pt x="9029700" y="1270"/>
                  </a:lnTo>
                  <a:lnTo>
                    <a:pt x="9029700" y="2540"/>
                  </a:lnTo>
                  <a:lnTo>
                    <a:pt x="9025890" y="2540"/>
                  </a:lnTo>
                  <a:lnTo>
                    <a:pt x="902589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4234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23410" y="1270"/>
                  </a:lnTo>
                  <a:lnTo>
                    <a:pt x="4423410" y="0"/>
                  </a:lnTo>
                  <a:close/>
                </a:path>
                <a:path w="9144000" h="9525">
                  <a:moveTo>
                    <a:pt x="4445000" y="6350"/>
                  </a:moveTo>
                  <a:lnTo>
                    <a:pt x="4439920" y="6350"/>
                  </a:lnTo>
                  <a:lnTo>
                    <a:pt x="4439920" y="5080"/>
                  </a:lnTo>
                  <a:lnTo>
                    <a:pt x="4436110" y="5080"/>
                  </a:lnTo>
                  <a:lnTo>
                    <a:pt x="4436110" y="3810"/>
                  </a:lnTo>
                  <a:lnTo>
                    <a:pt x="4432300" y="3810"/>
                  </a:lnTo>
                  <a:lnTo>
                    <a:pt x="4432300" y="2540"/>
                  </a:lnTo>
                  <a:lnTo>
                    <a:pt x="4428490" y="2540"/>
                  </a:lnTo>
                  <a:lnTo>
                    <a:pt x="4428490" y="1270"/>
                  </a:lnTo>
                  <a:lnTo>
                    <a:pt x="4423410" y="1270"/>
                  </a:lnTo>
                  <a:lnTo>
                    <a:pt x="44234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445000" y="7620"/>
                  </a:lnTo>
                  <a:lnTo>
                    <a:pt x="4445000" y="6350"/>
                  </a:lnTo>
                  <a:close/>
                </a:path>
                <a:path w="9144000" h="9525">
                  <a:moveTo>
                    <a:pt x="4448810" y="7620"/>
                  </a:moveTo>
                  <a:lnTo>
                    <a:pt x="4445000" y="7620"/>
                  </a:lnTo>
                  <a:lnTo>
                    <a:pt x="4445000" y="8902"/>
                  </a:lnTo>
                  <a:lnTo>
                    <a:pt x="4448810" y="8902"/>
                  </a:lnTo>
                  <a:lnTo>
                    <a:pt x="4448810" y="7620"/>
                  </a:lnTo>
                  <a:close/>
                </a:path>
                <a:path w="9144000" h="9525">
                  <a:moveTo>
                    <a:pt x="8992870" y="7620"/>
                  </a:moveTo>
                  <a:lnTo>
                    <a:pt x="8989060" y="7620"/>
                  </a:lnTo>
                  <a:lnTo>
                    <a:pt x="8989060" y="8902"/>
                  </a:lnTo>
                  <a:lnTo>
                    <a:pt x="8992870" y="8902"/>
                  </a:lnTo>
                  <a:lnTo>
                    <a:pt x="899287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9009380" y="2540"/>
                  </a:lnTo>
                  <a:lnTo>
                    <a:pt x="9009380" y="1270"/>
                  </a:lnTo>
                  <a:lnTo>
                    <a:pt x="9005570" y="1270"/>
                  </a:lnTo>
                  <a:lnTo>
                    <a:pt x="9005570" y="2540"/>
                  </a:lnTo>
                  <a:lnTo>
                    <a:pt x="9003030" y="2540"/>
                  </a:lnTo>
                  <a:lnTo>
                    <a:pt x="9003030" y="3810"/>
                  </a:lnTo>
                  <a:lnTo>
                    <a:pt x="8999220" y="3810"/>
                  </a:lnTo>
                  <a:lnTo>
                    <a:pt x="8999220" y="5080"/>
                  </a:lnTo>
                  <a:lnTo>
                    <a:pt x="8995410" y="5080"/>
                  </a:lnTo>
                  <a:lnTo>
                    <a:pt x="8995410" y="6350"/>
                  </a:lnTo>
                  <a:lnTo>
                    <a:pt x="8992870" y="6350"/>
                  </a:lnTo>
                  <a:lnTo>
                    <a:pt x="899287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9009380" y="0"/>
                  </a:lnTo>
                  <a:lnTo>
                    <a:pt x="900938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65320" y="3810"/>
                  </a:moveTo>
                  <a:lnTo>
                    <a:pt x="4461510" y="3810"/>
                  </a:lnTo>
                  <a:lnTo>
                    <a:pt x="4461510" y="2540"/>
                  </a:lnTo>
                  <a:lnTo>
                    <a:pt x="4457700" y="2540"/>
                  </a:lnTo>
                  <a:lnTo>
                    <a:pt x="4457700" y="1270"/>
                  </a:lnTo>
                  <a:lnTo>
                    <a:pt x="4452620" y="1270"/>
                  </a:lnTo>
                  <a:lnTo>
                    <a:pt x="4452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465320" y="5080"/>
                  </a:lnTo>
                  <a:lnTo>
                    <a:pt x="4465320" y="3810"/>
                  </a:lnTo>
                  <a:close/>
                </a:path>
                <a:path w="9144000" h="8889">
                  <a:moveTo>
                    <a:pt x="4478020" y="7620"/>
                  </a:moveTo>
                  <a:lnTo>
                    <a:pt x="4474210" y="7620"/>
                  </a:lnTo>
                  <a:lnTo>
                    <a:pt x="4474210" y="6350"/>
                  </a:lnTo>
                  <a:lnTo>
                    <a:pt x="4469130" y="6350"/>
                  </a:lnTo>
                  <a:lnTo>
                    <a:pt x="4469130" y="5080"/>
                  </a:lnTo>
                  <a:lnTo>
                    <a:pt x="4465320" y="5080"/>
                  </a:lnTo>
                  <a:lnTo>
                    <a:pt x="44653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478020" y="8890"/>
                  </a:lnTo>
                  <a:lnTo>
                    <a:pt x="44780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975090" y="6350"/>
                  </a:lnTo>
                  <a:lnTo>
                    <a:pt x="8975090" y="5080"/>
                  </a:lnTo>
                  <a:lnTo>
                    <a:pt x="8971280" y="5080"/>
                  </a:lnTo>
                  <a:lnTo>
                    <a:pt x="8971280" y="6350"/>
                  </a:lnTo>
                  <a:lnTo>
                    <a:pt x="8968740" y="6350"/>
                  </a:lnTo>
                  <a:lnTo>
                    <a:pt x="8968740" y="7620"/>
                  </a:lnTo>
                  <a:lnTo>
                    <a:pt x="8964930" y="7620"/>
                  </a:lnTo>
                  <a:lnTo>
                    <a:pt x="89649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85250" y="0"/>
                  </a:lnTo>
                  <a:lnTo>
                    <a:pt x="8985250" y="1270"/>
                  </a:lnTo>
                  <a:lnTo>
                    <a:pt x="8981440" y="1270"/>
                  </a:lnTo>
                  <a:lnTo>
                    <a:pt x="8981440" y="2540"/>
                  </a:lnTo>
                  <a:lnTo>
                    <a:pt x="8978900" y="2540"/>
                  </a:lnTo>
                  <a:lnTo>
                    <a:pt x="8978900" y="3810"/>
                  </a:lnTo>
                  <a:lnTo>
                    <a:pt x="8975090" y="3810"/>
                  </a:lnTo>
                  <a:lnTo>
                    <a:pt x="89750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85640" y="1270"/>
                  </a:moveTo>
                  <a:lnTo>
                    <a:pt x="4481830" y="1270"/>
                  </a:lnTo>
                  <a:lnTo>
                    <a:pt x="4481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485640" y="2540"/>
                  </a:lnTo>
                  <a:lnTo>
                    <a:pt x="4485640" y="1270"/>
                  </a:lnTo>
                  <a:close/>
                </a:path>
                <a:path w="9144000" h="8889">
                  <a:moveTo>
                    <a:pt x="4509770" y="7620"/>
                  </a:moveTo>
                  <a:lnTo>
                    <a:pt x="4504690" y="7620"/>
                  </a:lnTo>
                  <a:lnTo>
                    <a:pt x="4504690" y="6350"/>
                  </a:lnTo>
                  <a:lnTo>
                    <a:pt x="4499610" y="6350"/>
                  </a:lnTo>
                  <a:lnTo>
                    <a:pt x="4499610" y="5080"/>
                  </a:lnTo>
                  <a:lnTo>
                    <a:pt x="4495800" y="5080"/>
                  </a:lnTo>
                  <a:lnTo>
                    <a:pt x="4495800" y="3810"/>
                  </a:lnTo>
                  <a:lnTo>
                    <a:pt x="4490720" y="3810"/>
                  </a:lnTo>
                  <a:lnTo>
                    <a:pt x="4490720" y="2540"/>
                  </a:lnTo>
                  <a:lnTo>
                    <a:pt x="4485640" y="2540"/>
                  </a:lnTo>
                  <a:lnTo>
                    <a:pt x="44856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09770" y="8890"/>
                  </a:lnTo>
                  <a:lnTo>
                    <a:pt x="45097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58580" y="3810"/>
                  </a:lnTo>
                  <a:lnTo>
                    <a:pt x="8958580" y="2540"/>
                  </a:lnTo>
                  <a:lnTo>
                    <a:pt x="8954770" y="2540"/>
                  </a:lnTo>
                  <a:lnTo>
                    <a:pt x="8954770" y="3810"/>
                  </a:lnTo>
                  <a:lnTo>
                    <a:pt x="8950960" y="3810"/>
                  </a:lnTo>
                  <a:lnTo>
                    <a:pt x="8950960" y="5080"/>
                  </a:lnTo>
                  <a:lnTo>
                    <a:pt x="8947150" y="5080"/>
                  </a:lnTo>
                  <a:lnTo>
                    <a:pt x="8947150" y="6350"/>
                  </a:lnTo>
                  <a:lnTo>
                    <a:pt x="8944610" y="6350"/>
                  </a:lnTo>
                  <a:lnTo>
                    <a:pt x="8944610" y="7620"/>
                  </a:lnTo>
                  <a:lnTo>
                    <a:pt x="8940800" y="7620"/>
                  </a:lnTo>
                  <a:lnTo>
                    <a:pt x="89408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61120" y="0"/>
                  </a:lnTo>
                  <a:lnTo>
                    <a:pt x="8961120" y="1270"/>
                  </a:lnTo>
                  <a:lnTo>
                    <a:pt x="8958580" y="1270"/>
                  </a:lnTo>
                  <a:lnTo>
                    <a:pt x="895858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35170" y="5080"/>
                  </a:moveTo>
                  <a:lnTo>
                    <a:pt x="4530090" y="5080"/>
                  </a:lnTo>
                  <a:lnTo>
                    <a:pt x="4530090" y="3810"/>
                  </a:lnTo>
                  <a:lnTo>
                    <a:pt x="4525010" y="3810"/>
                  </a:lnTo>
                  <a:lnTo>
                    <a:pt x="4525010" y="2540"/>
                  </a:lnTo>
                  <a:lnTo>
                    <a:pt x="4519930" y="2540"/>
                  </a:lnTo>
                  <a:lnTo>
                    <a:pt x="4519930" y="1270"/>
                  </a:lnTo>
                  <a:lnTo>
                    <a:pt x="4514850" y="1270"/>
                  </a:lnTo>
                  <a:lnTo>
                    <a:pt x="4514850" y="0"/>
                  </a:lnTo>
                  <a:lnTo>
                    <a:pt x="4509770" y="0"/>
                  </a:lnTo>
                  <a:lnTo>
                    <a:pt x="45097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535170" y="6350"/>
                  </a:lnTo>
                  <a:lnTo>
                    <a:pt x="4535170" y="5080"/>
                  </a:lnTo>
                  <a:close/>
                </a:path>
                <a:path w="9144000" h="10160">
                  <a:moveTo>
                    <a:pt x="4550410" y="8890"/>
                  </a:moveTo>
                  <a:lnTo>
                    <a:pt x="4545330" y="8890"/>
                  </a:lnTo>
                  <a:lnTo>
                    <a:pt x="4545330" y="7620"/>
                  </a:lnTo>
                  <a:lnTo>
                    <a:pt x="4540250" y="7620"/>
                  </a:lnTo>
                  <a:lnTo>
                    <a:pt x="4540250" y="6350"/>
                  </a:lnTo>
                  <a:lnTo>
                    <a:pt x="4535170" y="6350"/>
                  </a:lnTo>
                  <a:lnTo>
                    <a:pt x="45351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50410" y="10160"/>
                  </a:lnTo>
                  <a:lnTo>
                    <a:pt x="4550410" y="8890"/>
                  </a:lnTo>
                  <a:close/>
                </a:path>
                <a:path w="9144000" h="10160">
                  <a:moveTo>
                    <a:pt x="9144000" y="7620"/>
                  </a:moveTo>
                  <a:lnTo>
                    <a:pt x="8924290" y="7620"/>
                  </a:lnTo>
                  <a:lnTo>
                    <a:pt x="8924290" y="6350"/>
                  </a:lnTo>
                  <a:lnTo>
                    <a:pt x="8920480" y="6350"/>
                  </a:lnTo>
                  <a:lnTo>
                    <a:pt x="8920480" y="7620"/>
                  </a:lnTo>
                  <a:lnTo>
                    <a:pt x="8916670" y="7620"/>
                  </a:lnTo>
                  <a:lnTo>
                    <a:pt x="8916670" y="8890"/>
                  </a:lnTo>
                  <a:lnTo>
                    <a:pt x="8912860" y="8890"/>
                  </a:lnTo>
                  <a:lnTo>
                    <a:pt x="891286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close/>
                </a:path>
                <a:path w="9144000" h="10160">
                  <a:moveTo>
                    <a:pt x="9144000" y="1270"/>
                  </a:moveTo>
                  <a:lnTo>
                    <a:pt x="8940800" y="1270"/>
                  </a:lnTo>
                  <a:lnTo>
                    <a:pt x="8940800" y="0"/>
                  </a:lnTo>
                  <a:lnTo>
                    <a:pt x="8936990" y="0"/>
                  </a:lnTo>
                  <a:lnTo>
                    <a:pt x="8936990" y="1270"/>
                  </a:lnTo>
                  <a:lnTo>
                    <a:pt x="8934450" y="1270"/>
                  </a:lnTo>
                  <a:lnTo>
                    <a:pt x="8934450" y="2540"/>
                  </a:lnTo>
                  <a:lnTo>
                    <a:pt x="8930640" y="2540"/>
                  </a:lnTo>
                  <a:lnTo>
                    <a:pt x="8930640" y="3810"/>
                  </a:lnTo>
                  <a:lnTo>
                    <a:pt x="8926830" y="3810"/>
                  </a:lnTo>
                  <a:lnTo>
                    <a:pt x="8926830" y="5080"/>
                  </a:lnTo>
                  <a:lnTo>
                    <a:pt x="8924290" y="5080"/>
                  </a:lnTo>
                  <a:lnTo>
                    <a:pt x="892429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60570" y="1270"/>
                  </a:moveTo>
                  <a:lnTo>
                    <a:pt x="4555490" y="1270"/>
                  </a:lnTo>
                  <a:lnTo>
                    <a:pt x="4555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560570" y="2540"/>
                  </a:lnTo>
                  <a:lnTo>
                    <a:pt x="4560570" y="1270"/>
                  </a:lnTo>
                  <a:close/>
                </a:path>
                <a:path w="9144000" h="8889">
                  <a:moveTo>
                    <a:pt x="4585970" y="7620"/>
                  </a:moveTo>
                  <a:lnTo>
                    <a:pt x="4580890" y="7620"/>
                  </a:lnTo>
                  <a:lnTo>
                    <a:pt x="4580890" y="6350"/>
                  </a:lnTo>
                  <a:lnTo>
                    <a:pt x="4575810" y="6350"/>
                  </a:lnTo>
                  <a:lnTo>
                    <a:pt x="4575810" y="5080"/>
                  </a:lnTo>
                  <a:lnTo>
                    <a:pt x="4570730" y="5080"/>
                  </a:lnTo>
                  <a:lnTo>
                    <a:pt x="4570730" y="3810"/>
                  </a:lnTo>
                  <a:lnTo>
                    <a:pt x="4565650" y="3810"/>
                  </a:lnTo>
                  <a:lnTo>
                    <a:pt x="4565650" y="2540"/>
                  </a:lnTo>
                  <a:lnTo>
                    <a:pt x="4560570" y="2540"/>
                  </a:lnTo>
                  <a:lnTo>
                    <a:pt x="45605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585970" y="8890"/>
                  </a:lnTo>
                  <a:lnTo>
                    <a:pt x="458597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906510" y="3810"/>
                  </a:lnTo>
                  <a:lnTo>
                    <a:pt x="8906510" y="2540"/>
                  </a:lnTo>
                  <a:lnTo>
                    <a:pt x="8902700" y="2540"/>
                  </a:lnTo>
                  <a:lnTo>
                    <a:pt x="8902700" y="3810"/>
                  </a:lnTo>
                  <a:lnTo>
                    <a:pt x="8900160" y="3810"/>
                  </a:lnTo>
                  <a:lnTo>
                    <a:pt x="8900160" y="5080"/>
                  </a:lnTo>
                  <a:lnTo>
                    <a:pt x="8896350" y="5080"/>
                  </a:lnTo>
                  <a:lnTo>
                    <a:pt x="8896350" y="6350"/>
                  </a:lnTo>
                  <a:lnTo>
                    <a:pt x="8892540" y="6350"/>
                  </a:lnTo>
                  <a:lnTo>
                    <a:pt x="8892540" y="7620"/>
                  </a:lnTo>
                  <a:lnTo>
                    <a:pt x="8890000" y="7620"/>
                  </a:lnTo>
                  <a:lnTo>
                    <a:pt x="88900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0320" y="0"/>
                  </a:lnTo>
                  <a:lnTo>
                    <a:pt x="8910320" y="1270"/>
                  </a:lnTo>
                  <a:lnTo>
                    <a:pt x="8906510" y="1270"/>
                  </a:lnTo>
                  <a:lnTo>
                    <a:pt x="890651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12640" y="5080"/>
                  </a:moveTo>
                  <a:lnTo>
                    <a:pt x="4607560" y="5080"/>
                  </a:lnTo>
                  <a:lnTo>
                    <a:pt x="4607560" y="3810"/>
                  </a:lnTo>
                  <a:lnTo>
                    <a:pt x="4602480" y="3810"/>
                  </a:lnTo>
                  <a:lnTo>
                    <a:pt x="4602480" y="2540"/>
                  </a:lnTo>
                  <a:lnTo>
                    <a:pt x="4597400" y="2540"/>
                  </a:lnTo>
                  <a:lnTo>
                    <a:pt x="4597400" y="1270"/>
                  </a:lnTo>
                  <a:lnTo>
                    <a:pt x="4591050" y="1270"/>
                  </a:lnTo>
                  <a:lnTo>
                    <a:pt x="4591050" y="0"/>
                  </a:lnTo>
                  <a:lnTo>
                    <a:pt x="4585970" y="0"/>
                  </a:lnTo>
                  <a:lnTo>
                    <a:pt x="45859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612640" y="6350"/>
                  </a:lnTo>
                  <a:lnTo>
                    <a:pt x="4612640" y="5080"/>
                  </a:lnTo>
                  <a:close/>
                </a:path>
                <a:path w="9144000" h="8889">
                  <a:moveTo>
                    <a:pt x="4622800" y="7632"/>
                  </a:moveTo>
                  <a:lnTo>
                    <a:pt x="4617720" y="7632"/>
                  </a:lnTo>
                  <a:lnTo>
                    <a:pt x="4617720" y="6350"/>
                  </a:lnTo>
                  <a:lnTo>
                    <a:pt x="4612640" y="6350"/>
                  </a:lnTo>
                  <a:lnTo>
                    <a:pt x="4612640" y="7632"/>
                  </a:lnTo>
                  <a:lnTo>
                    <a:pt x="0" y="7632"/>
                  </a:lnTo>
                  <a:lnTo>
                    <a:pt x="0" y="8890"/>
                  </a:lnTo>
                  <a:lnTo>
                    <a:pt x="4622800" y="8890"/>
                  </a:lnTo>
                  <a:lnTo>
                    <a:pt x="4622800" y="7632"/>
                  </a:lnTo>
                  <a:close/>
                </a:path>
                <a:path w="9144000" h="8889">
                  <a:moveTo>
                    <a:pt x="9144000" y="7632"/>
                  </a:moveTo>
                  <a:lnTo>
                    <a:pt x="8872220" y="7632"/>
                  </a:lnTo>
                  <a:lnTo>
                    <a:pt x="8872220" y="6350"/>
                  </a:lnTo>
                  <a:lnTo>
                    <a:pt x="8868410" y="6350"/>
                  </a:lnTo>
                  <a:lnTo>
                    <a:pt x="8868410" y="7632"/>
                  </a:lnTo>
                  <a:lnTo>
                    <a:pt x="8865870" y="7632"/>
                  </a:lnTo>
                  <a:lnTo>
                    <a:pt x="8865870" y="8890"/>
                  </a:lnTo>
                  <a:lnTo>
                    <a:pt x="9144000" y="8890"/>
                  </a:lnTo>
                  <a:lnTo>
                    <a:pt x="9144000" y="7632"/>
                  </a:lnTo>
                  <a:close/>
                </a:path>
                <a:path w="9144000" h="8889">
                  <a:moveTo>
                    <a:pt x="9144000" y="1270"/>
                  </a:moveTo>
                  <a:lnTo>
                    <a:pt x="8890000" y="1270"/>
                  </a:lnTo>
                  <a:lnTo>
                    <a:pt x="8890000" y="0"/>
                  </a:lnTo>
                  <a:lnTo>
                    <a:pt x="8886190" y="0"/>
                  </a:lnTo>
                  <a:lnTo>
                    <a:pt x="8886190" y="1270"/>
                  </a:lnTo>
                  <a:lnTo>
                    <a:pt x="8882380" y="1270"/>
                  </a:lnTo>
                  <a:lnTo>
                    <a:pt x="8882380" y="2540"/>
                  </a:lnTo>
                  <a:lnTo>
                    <a:pt x="8879840" y="2540"/>
                  </a:lnTo>
                  <a:lnTo>
                    <a:pt x="8879840" y="3810"/>
                  </a:lnTo>
                  <a:lnTo>
                    <a:pt x="8876030" y="3810"/>
                  </a:lnTo>
                  <a:lnTo>
                    <a:pt x="8876030" y="5080"/>
                  </a:lnTo>
                  <a:lnTo>
                    <a:pt x="8872220" y="5080"/>
                  </a:lnTo>
                  <a:lnTo>
                    <a:pt x="8872220" y="635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close/>
                </a:path>
              </a:pathLst>
            </a:custGeom>
            <a:solidFill>
              <a:srgbClr val="008B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638040" y="2540"/>
                  </a:moveTo>
                  <a:lnTo>
                    <a:pt x="4632960" y="2540"/>
                  </a:lnTo>
                  <a:lnTo>
                    <a:pt x="4632960" y="1270"/>
                  </a:lnTo>
                  <a:lnTo>
                    <a:pt x="4627880" y="1270"/>
                  </a:lnTo>
                  <a:lnTo>
                    <a:pt x="4627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638040" y="3810"/>
                  </a:lnTo>
                  <a:lnTo>
                    <a:pt x="4638040" y="2540"/>
                  </a:lnTo>
                  <a:close/>
                </a:path>
                <a:path w="9144000" h="8889">
                  <a:moveTo>
                    <a:pt x="4658360" y="7620"/>
                  </a:moveTo>
                  <a:lnTo>
                    <a:pt x="4653280" y="7620"/>
                  </a:lnTo>
                  <a:lnTo>
                    <a:pt x="4653280" y="6350"/>
                  </a:lnTo>
                  <a:lnTo>
                    <a:pt x="4648200" y="6350"/>
                  </a:lnTo>
                  <a:lnTo>
                    <a:pt x="4648200" y="5080"/>
                  </a:lnTo>
                  <a:lnTo>
                    <a:pt x="4643120" y="5080"/>
                  </a:lnTo>
                  <a:lnTo>
                    <a:pt x="4643120" y="3810"/>
                  </a:lnTo>
                  <a:lnTo>
                    <a:pt x="4638040" y="3810"/>
                  </a:lnTo>
                  <a:lnTo>
                    <a:pt x="46380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658360" y="8890"/>
                  </a:lnTo>
                  <a:lnTo>
                    <a:pt x="465836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855710" y="5080"/>
                  </a:lnTo>
                  <a:lnTo>
                    <a:pt x="8855710" y="3810"/>
                  </a:lnTo>
                  <a:lnTo>
                    <a:pt x="8851900" y="3810"/>
                  </a:lnTo>
                  <a:lnTo>
                    <a:pt x="8851900" y="5080"/>
                  </a:lnTo>
                  <a:lnTo>
                    <a:pt x="8848090" y="5080"/>
                  </a:lnTo>
                  <a:lnTo>
                    <a:pt x="8848090" y="6350"/>
                  </a:lnTo>
                  <a:lnTo>
                    <a:pt x="8845550" y="6350"/>
                  </a:lnTo>
                  <a:lnTo>
                    <a:pt x="8845550" y="7620"/>
                  </a:lnTo>
                  <a:lnTo>
                    <a:pt x="8841740" y="7620"/>
                  </a:lnTo>
                  <a:lnTo>
                    <a:pt x="88417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862060" y="0"/>
                  </a:lnTo>
                  <a:lnTo>
                    <a:pt x="8862060" y="1270"/>
                  </a:lnTo>
                  <a:lnTo>
                    <a:pt x="8858250" y="1270"/>
                  </a:lnTo>
                  <a:lnTo>
                    <a:pt x="8858250" y="2540"/>
                  </a:lnTo>
                  <a:lnTo>
                    <a:pt x="8855710" y="2540"/>
                  </a:lnTo>
                  <a:lnTo>
                    <a:pt x="88557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C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63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663440" y="1270"/>
                  </a:lnTo>
                  <a:lnTo>
                    <a:pt x="4663440" y="0"/>
                  </a:lnTo>
                  <a:close/>
                </a:path>
                <a:path w="9144000" h="9525">
                  <a:moveTo>
                    <a:pt x="4688840" y="6350"/>
                  </a:moveTo>
                  <a:lnTo>
                    <a:pt x="4683760" y="6350"/>
                  </a:lnTo>
                  <a:lnTo>
                    <a:pt x="4683760" y="5080"/>
                  </a:lnTo>
                  <a:lnTo>
                    <a:pt x="4678680" y="5080"/>
                  </a:lnTo>
                  <a:lnTo>
                    <a:pt x="4678680" y="3810"/>
                  </a:lnTo>
                  <a:lnTo>
                    <a:pt x="4673600" y="3810"/>
                  </a:lnTo>
                  <a:lnTo>
                    <a:pt x="4673600" y="2540"/>
                  </a:lnTo>
                  <a:lnTo>
                    <a:pt x="4668520" y="2540"/>
                  </a:lnTo>
                  <a:lnTo>
                    <a:pt x="4668520" y="1270"/>
                  </a:lnTo>
                  <a:lnTo>
                    <a:pt x="4663440" y="1270"/>
                  </a:lnTo>
                  <a:lnTo>
                    <a:pt x="46634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688840" y="7620"/>
                  </a:lnTo>
                  <a:lnTo>
                    <a:pt x="4688840" y="6350"/>
                  </a:lnTo>
                  <a:close/>
                </a:path>
                <a:path w="9144000" h="9525">
                  <a:moveTo>
                    <a:pt x="4695190" y="7620"/>
                  </a:moveTo>
                  <a:lnTo>
                    <a:pt x="4688840" y="7620"/>
                  </a:lnTo>
                  <a:lnTo>
                    <a:pt x="4688840" y="8902"/>
                  </a:lnTo>
                  <a:lnTo>
                    <a:pt x="4695190" y="8902"/>
                  </a:lnTo>
                  <a:lnTo>
                    <a:pt x="4695190" y="7620"/>
                  </a:lnTo>
                  <a:close/>
                </a:path>
                <a:path w="9144000" h="9525">
                  <a:moveTo>
                    <a:pt x="8821420" y="7620"/>
                  </a:moveTo>
                  <a:lnTo>
                    <a:pt x="8817610" y="7620"/>
                  </a:lnTo>
                  <a:lnTo>
                    <a:pt x="8817610" y="8902"/>
                  </a:lnTo>
                  <a:lnTo>
                    <a:pt x="8821420" y="8902"/>
                  </a:lnTo>
                  <a:lnTo>
                    <a:pt x="8821420" y="7620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837930" y="2540"/>
                  </a:lnTo>
                  <a:lnTo>
                    <a:pt x="8837930" y="1270"/>
                  </a:lnTo>
                  <a:lnTo>
                    <a:pt x="8834120" y="1270"/>
                  </a:lnTo>
                  <a:lnTo>
                    <a:pt x="8834120" y="2540"/>
                  </a:lnTo>
                  <a:lnTo>
                    <a:pt x="8831580" y="2540"/>
                  </a:lnTo>
                  <a:lnTo>
                    <a:pt x="8831580" y="3810"/>
                  </a:lnTo>
                  <a:lnTo>
                    <a:pt x="8827770" y="3810"/>
                  </a:lnTo>
                  <a:lnTo>
                    <a:pt x="8827770" y="5080"/>
                  </a:lnTo>
                  <a:lnTo>
                    <a:pt x="8823960" y="5080"/>
                  </a:lnTo>
                  <a:lnTo>
                    <a:pt x="8823960" y="6350"/>
                  </a:lnTo>
                  <a:lnTo>
                    <a:pt x="8821420" y="6350"/>
                  </a:lnTo>
                  <a:lnTo>
                    <a:pt x="882142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837930" y="0"/>
                  </a:lnTo>
                  <a:lnTo>
                    <a:pt x="8837930" y="127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15510" y="3810"/>
                  </a:moveTo>
                  <a:lnTo>
                    <a:pt x="4710430" y="3810"/>
                  </a:lnTo>
                  <a:lnTo>
                    <a:pt x="4710430" y="2540"/>
                  </a:lnTo>
                  <a:lnTo>
                    <a:pt x="4705350" y="2540"/>
                  </a:lnTo>
                  <a:lnTo>
                    <a:pt x="4705350" y="1270"/>
                  </a:lnTo>
                  <a:lnTo>
                    <a:pt x="4700270" y="1270"/>
                  </a:lnTo>
                  <a:lnTo>
                    <a:pt x="4700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15510" y="5080"/>
                  </a:lnTo>
                  <a:lnTo>
                    <a:pt x="4715510" y="3810"/>
                  </a:lnTo>
                  <a:close/>
                </a:path>
                <a:path w="9144000" h="10160">
                  <a:moveTo>
                    <a:pt x="4735830" y="8890"/>
                  </a:moveTo>
                  <a:lnTo>
                    <a:pt x="4730750" y="8890"/>
                  </a:lnTo>
                  <a:lnTo>
                    <a:pt x="4730750" y="7620"/>
                  </a:lnTo>
                  <a:lnTo>
                    <a:pt x="4725670" y="7620"/>
                  </a:lnTo>
                  <a:lnTo>
                    <a:pt x="4725670" y="6350"/>
                  </a:lnTo>
                  <a:lnTo>
                    <a:pt x="4720590" y="6350"/>
                  </a:lnTo>
                  <a:lnTo>
                    <a:pt x="4720590" y="5092"/>
                  </a:lnTo>
                  <a:lnTo>
                    <a:pt x="4715510" y="5092"/>
                  </a:lnTo>
                  <a:lnTo>
                    <a:pt x="47155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735830" y="10160"/>
                  </a:lnTo>
                  <a:lnTo>
                    <a:pt x="4735830" y="8890"/>
                  </a:lnTo>
                  <a:close/>
                </a:path>
                <a:path w="9144000" h="10160">
                  <a:moveTo>
                    <a:pt x="9144000" y="6350"/>
                  </a:moveTo>
                  <a:lnTo>
                    <a:pt x="8803640" y="6350"/>
                  </a:lnTo>
                  <a:lnTo>
                    <a:pt x="8803640" y="5092"/>
                  </a:lnTo>
                  <a:lnTo>
                    <a:pt x="8801100" y="5092"/>
                  </a:lnTo>
                  <a:lnTo>
                    <a:pt x="8801100" y="6350"/>
                  </a:lnTo>
                  <a:lnTo>
                    <a:pt x="8797290" y="6350"/>
                  </a:lnTo>
                  <a:lnTo>
                    <a:pt x="8797290" y="7620"/>
                  </a:lnTo>
                  <a:lnTo>
                    <a:pt x="8793480" y="7620"/>
                  </a:lnTo>
                  <a:lnTo>
                    <a:pt x="8793480" y="8890"/>
                  </a:lnTo>
                  <a:lnTo>
                    <a:pt x="8789670" y="8890"/>
                  </a:lnTo>
                  <a:lnTo>
                    <a:pt x="878967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3800" y="0"/>
                  </a:lnTo>
                  <a:lnTo>
                    <a:pt x="8813800" y="1270"/>
                  </a:lnTo>
                  <a:lnTo>
                    <a:pt x="8811260" y="1270"/>
                  </a:lnTo>
                  <a:lnTo>
                    <a:pt x="8811260" y="2540"/>
                  </a:lnTo>
                  <a:lnTo>
                    <a:pt x="8807450" y="2540"/>
                  </a:lnTo>
                  <a:lnTo>
                    <a:pt x="8807450" y="3810"/>
                  </a:lnTo>
                  <a:lnTo>
                    <a:pt x="8803640" y="3810"/>
                  </a:lnTo>
                  <a:lnTo>
                    <a:pt x="880364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74091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740910" y="1282"/>
                  </a:lnTo>
                  <a:lnTo>
                    <a:pt x="4740910" y="0"/>
                  </a:lnTo>
                  <a:close/>
                </a:path>
                <a:path w="9144000" h="9525">
                  <a:moveTo>
                    <a:pt x="4766310" y="6350"/>
                  </a:moveTo>
                  <a:lnTo>
                    <a:pt x="4761230" y="6350"/>
                  </a:lnTo>
                  <a:lnTo>
                    <a:pt x="4761230" y="5080"/>
                  </a:lnTo>
                  <a:lnTo>
                    <a:pt x="4756150" y="5080"/>
                  </a:lnTo>
                  <a:lnTo>
                    <a:pt x="4756150" y="3810"/>
                  </a:lnTo>
                  <a:lnTo>
                    <a:pt x="4751070" y="3810"/>
                  </a:lnTo>
                  <a:lnTo>
                    <a:pt x="4751070" y="2540"/>
                  </a:lnTo>
                  <a:lnTo>
                    <a:pt x="4745990" y="2540"/>
                  </a:lnTo>
                  <a:lnTo>
                    <a:pt x="4745990" y="1282"/>
                  </a:lnTo>
                  <a:lnTo>
                    <a:pt x="4740910" y="1282"/>
                  </a:lnTo>
                  <a:lnTo>
                    <a:pt x="47409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766310" y="7620"/>
                  </a:lnTo>
                  <a:lnTo>
                    <a:pt x="4766310" y="6350"/>
                  </a:lnTo>
                  <a:close/>
                </a:path>
                <a:path w="9144000" h="9525">
                  <a:moveTo>
                    <a:pt x="4771390" y="7632"/>
                  </a:moveTo>
                  <a:lnTo>
                    <a:pt x="4766310" y="7632"/>
                  </a:lnTo>
                  <a:lnTo>
                    <a:pt x="4766310" y="8902"/>
                  </a:lnTo>
                  <a:lnTo>
                    <a:pt x="4771390" y="8902"/>
                  </a:lnTo>
                  <a:lnTo>
                    <a:pt x="4771390" y="7632"/>
                  </a:lnTo>
                  <a:close/>
                </a:path>
                <a:path w="9144000" h="9525">
                  <a:moveTo>
                    <a:pt x="8769350" y="7632"/>
                  </a:moveTo>
                  <a:lnTo>
                    <a:pt x="8766810" y="7632"/>
                  </a:lnTo>
                  <a:lnTo>
                    <a:pt x="8766810" y="8902"/>
                  </a:lnTo>
                  <a:lnTo>
                    <a:pt x="8769350" y="8902"/>
                  </a:lnTo>
                  <a:lnTo>
                    <a:pt x="876935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787130" y="2540"/>
                  </a:lnTo>
                  <a:lnTo>
                    <a:pt x="8787130" y="1282"/>
                  </a:lnTo>
                  <a:lnTo>
                    <a:pt x="8783320" y="1282"/>
                  </a:lnTo>
                  <a:lnTo>
                    <a:pt x="8783320" y="2540"/>
                  </a:lnTo>
                  <a:lnTo>
                    <a:pt x="8779510" y="2540"/>
                  </a:lnTo>
                  <a:lnTo>
                    <a:pt x="8779510" y="3810"/>
                  </a:lnTo>
                  <a:lnTo>
                    <a:pt x="8776970" y="3810"/>
                  </a:lnTo>
                  <a:lnTo>
                    <a:pt x="8776970" y="5080"/>
                  </a:lnTo>
                  <a:lnTo>
                    <a:pt x="8773160" y="5080"/>
                  </a:lnTo>
                  <a:lnTo>
                    <a:pt x="8773160" y="6350"/>
                  </a:lnTo>
                  <a:lnTo>
                    <a:pt x="8769350" y="6350"/>
                  </a:lnTo>
                  <a:lnTo>
                    <a:pt x="876935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87130" y="0"/>
                  </a:lnTo>
                  <a:lnTo>
                    <a:pt x="878713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8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92980" y="3810"/>
                  </a:moveTo>
                  <a:lnTo>
                    <a:pt x="4786630" y="3810"/>
                  </a:lnTo>
                  <a:lnTo>
                    <a:pt x="4786630" y="2540"/>
                  </a:lnTo>
                  <a:lnTo>
                    <a:pt x="4781550" y="2540"/>
                  </a:lnTo>
                  <a:lnTo>
                    <a:pt x="4781550" y="1270"/>
                  </a:lnTo>
                  <a:lnTo>
                    <a:pt x="4776470" y="1270"/>
                  </a:lnTo>
                  <a:lnTo>
                    <a:pt x="4776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792980" y="5080"/>
                  </a:lnTo>
                  <a:lnTo>
                    <a:pt x="4792980" y="3810"/>
                  </a:lnTo>
                  <a:close/>
                </a:path>
                <a:path w="9144000" h="8889">
                  <a:moveTo>
                    <a:pt x="4808220" y="7620"/>
                  </a:moveTo>
                  <a:lnTo>
                    <a:pt x="4803140" y="7620"/>
                  </a:lnTo>
                  <a:lnTo>
                    <a:pt x="4803140" y="6350"/>
                  </a:lnTo>
                  <a:lnTo>
                    <a:pt x="4798060" y="6350"/>
                  </a:lnTo>
                  <a:lnTo>
                    <a:pt x="4798060" y="5092"/>
                  </a:lnTo>
                  <a:lnTo>
                    <a:pt x="4792980" y="5092"/>
                  </a:lnTo>
                  <a:lnTo>
                    <a:pt x="479298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08220" y="8890"/>
                  </a:lnTo>
                  <a:lnTo>
                    <a:pt x="480822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751570" y="6350"/>
                  </a:lnTo>
                  <a:lnTo>
                    <a:pt x="8751570" y="5092"/>
                  </a:lnTo>
                  <a:lnTo>
                    <a:pt x="8747760" y="5092"/>
                  </a:lnTo>
                  <a:lnTo>
                    <a:pt x="8747760" y="6350"/>
                  </a:lnTo>
                  <a:lnTo>
                    <a:pt x="8743950" y="6350"/>
                  </a:lnTo>
                  <a:lnTo>
                    <a:pt x="8743950" y="7620"/>
                  </a:lnTo>
                  <a:lnTo>
                    <a:pt x="8740140" y="7620"/>
                  </a:lnTo>
                  <a:lnTo>
                    <a:pt x="874014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63000" y="0"/>
                  </a:lnTo>
                  <a:lnTo>
                    <a:pt x="8763000" y="1270"/>
                  </a:lnTo>
                  <a:lnTo>
                    <a:pt x="8760460" y="1270"/>
                  </a:lnTo>
                  <a:lnTo>
                    <a:pt x="8760460" y="2540"/>
                  </a:lnTo>
                  <a:lnTo>
                    <a:pt x="8755380" y="2540"/>
                  </a:lnTo>
                  <a:lnTo>
                    <a:pt x="8755380" y="3810"/>
                  </a:lnTo>
                  <a:lnTo>
                    <a:pt x="8751570" y="3810"/>
                  </a:lnTo>
                  <a:lnTo>
                    <a:pt x="875157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18380" y="1270"/>
                  </a:moveTo>
                  <a:lnTo>
                    <a:pt x="4813300" y="1270"/>
                  </a:lnTo>
                  <a:lnTo>
                    <a:pt x="48133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818380" y="2540"/>
                  </a:lnTo>
                  <a:lnTo>
                    <a:pt x="4818380" y="1270"/>
                  </a:lnTo>
                  <a:close/>
                </a:path>
                <a:path w="9144000" h="8889">
                  <a:moveTo>
                    <a:pt x="4823460" y="2552"/>
                  </a:moveTo>
                  <a:lnTo>
                    <a:pt x="4818380" y="2552"/>
                  </a:lnTo>
                  <a:lnTo>
                    <a:pt x="4818380" y="3822"/>
                  </a:lnTo>
                  <a:lnTo>
                    <a:pt x="4823460" y="3822"/>
                  </a:lnTo>
                  <a:lnTo>
                    <a:pt x="4823460" y="2552"/>
                  </a:lnTo>
                  <a:close/>
                </a:path>
                <a:path w="9144000" h="8889">
                  <a:moveTo>
                    <a:pt x="4843780" y="7620"/>
                  </a:moveTo>
                  <a:lnTo>
                    <a:pt x="4838700" y="7620"/>
                  </a:lnTo>
                  <a:lnTo>
                    <a:pt x="4838700" y="6350"/>
                  </a:lnTo>
                  <a:lnTo>
                    <a:pt x="4833620" y="6350"/>
                  </a:lnTo>
                  <a:lnTo>
                    <a:pt x="483362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843780" y="8890"/>
                  </a:lnTo>
                  <a:lnTo>
                    <a:pt x="4843780" y="7620"/>
                  </a:lnTo>
                  <a:close/>
                </a:path>
                <a:path w="9144000" h="8889">
                  <a:moveTo>
                    <a:pt x="9144000" y="3810"/>
                  </a:moveTo>
                  <a:lnTo>
                    <a:pt x="8731250" y="3810"/>
                  </a:lnTo>
                  <a:lnTo>
                    <a:pt x="8731250" y="2552"/>
                  </a:lnTo>
                  <a:lnTo>
                    <a:pt x="8727440" y="2552"/>
                  </a:lnTo>
                  <a:lnTo>
                    <a:pt x="8727440" y="3810"/>
                  </a:lnTo>
                  <a:lnTo>
                    <a:pt x="8723630" y="3810"/>
                  </a:lnTo>
                  <a:lnTo>
                    <a:pt x="8723630" y="5080"/>
                  </a:lnTo>
                  <a:lnTo>
                    <a:pt x="8719820" y="5080"/>
                  </a:lnTo>
                  <a:lnTo>
                    <a:pt x="8719820" y="6350"/>
                  </a:lnTo>
                  <a:lnTo>
                    <a:pt x="8716010" y="6350"/>
                  </a:lnTo>
                  <a:lnTo>
                    <a:pt x="8716010" y="7620"/>
                  </a:lnTo>
                  <a:lnTo>
                    <a:pt x="8712200" y="7620"/>
                  </a:lnTo>
                  <a:lnTo>
                    <a:pt x="871220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35060" y="0"/>
                  </a:lnTo>
                  <a:lnTo>
                    <a:pt x="8735060" y="1270"/>
                  </a:lnTo>
                  <a:lnTo>
                    <a:pt x="8731250" y="1270"/>
                  </a:lnTo>
                  <a:lnTo>
                    <a:pt x="873125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869180" y="5067"/>
                  </a:moveTo>
                  <a:lnTo>
                    <a:pt x="4864100" y="5067"/>
                  </a:lnTo>
                  <a:lnTo>
                    <a:pt x="4864100" y="3797"/>
                  </a:lnTo>
                  <a:lnTo>
                    <a:pt x="4859020" y="3797"/>
                  </a:lnTo>
                  <a:lnTo>
                    <a:pt x="4859020" y="2527"/>
                  </a:lnTo>
                  <a:lnTo>
                    <a:pt x="4853940" y="2527"/>
                  </a:lnTo>
                  <a:lnTo>
                    <a:pt x="4853940" y="1257"/>
                  </a:lnTo>
                  <a:lnTo>
                    <a:pt x="4848860" y="1257"/>
                  </a:lnTo>
                  <a:lnTo>
                    <a:pt x="4848860" y="0"/>
                  </a:lnTo>
                  <a:lnTo>
                    <a:pt x="4843780" y="0"/>
                  </a:lnTo>
                  <a:lnTo>
                    <a:pt x="484378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869180" y="6337"/>
                  </a:lnTo>
                  <a:lnTo>
                    <a:pt x="4869180" y="5067"/>
                  </a:lnTo>
                  <a:close/>
                </a:path>
                <a:path w="9144000" h="8889">
                  <a:moveTo>
                    <a:pt x="4879340" y="7620"/>
                  </a:moveTo>
                  <a:lnTo>
                    <a:pt x="4874260" y="7620"/>
                  </a:lnTo>
                  <a:lnTo>
                    <a:pt x="4874260" y="6350"/>
                  </a:lnTo>
                  <a:lnTo>
                    <a:pt x="4869180" y="6350"/>
                  </a:lnTo>
                  <a:lnTo>
                    <a:pt x="4869180" y="7620"/>
                  </a:lnTo>
                  <a:lnTo>
                    <a:pt x="0" y="7620"/>
                  </a:lnTo>
                  <a:lnTo>
                    <a:pt x="0" y="8877"/>
                  </a:lnTo>
                  <a:lnTo>
                    <a:pt x="4879327" y="8877"/>
                  </a:lnTo>
                  <a:lnTo>
                    <a:pt x="487934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93150" y="7620"/>
                  </a:lnTo>
                  <a:lnTo>
                    <a:pt x="8693150" y="6350"/>
                  </a:lnTo>
                  <a:lnTo>
                    <a:pt x="8689340" y="6350"/>
                  </a:lnTo>
                  <a:lnTo>
                    <a:pt x="8689340" y="7620"/>
                  </a:lnTo>
                  <a:lnTo>
                    <a:pt x="8684260" y="7620"/>
                  </a:lnTo>
                  <a:lnTo>
                    <a:pt x="868426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712200" y="1257"/>
                  </a:lnTo>
                  <a:lnTo>
                    <a:pt x="8712200" y="0"/>
                  </a:lnTo>
                  <a:lnTo>
                    <a:pt x="8708390" y="0"/>
                  </a:lnTo>
                  <a:lnTo>
                    <a:pt x="8708390" y="1257"/>
                  </a:lnTo>
                  <a:lnTo>
                    <a:pt x="8704580" y="1257"/>
                  </a:lnTo>
                  <a:lnTo>
                    <a:pt x="8704580" y="2527"/>
                  </a:lnTo>
                  <a:lnTo>
                    <a:pt x="8700770" y="2527"/>
                  </a:lnTo>
                  <a:lnTo>
                    <a:pt x="8700770" y="3797"/>
                  </a:lnTo>
                  <a:lnTo>
                    <a:pt x="8696960" y="3797"/>
                  </a:lnTo>
                  <a:lnTo>
                    <a:pt x="8696960" y="5067"/>
                  </a:lnTo>
                  <a:lnTo>
                    <a:pt x="8693150" y="5067"/>
                  </a:lnTo>
                  <a:lnTo>
                    <a:pt x="869315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2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95850" y="2540"/>
                  </a:moveTo>
                  <a:lnTo>
                    <a:pt x="4890770" y="2540"/>
                  </a:lnTo>
                  <a:lnTo>
                    <a:pt x="4890770" y="1270"/>
                  </a:lnTo>
                  <a:lnTo>
                    <a:pt x="4884420" y="1270"/>
                  </a:lnTo>
                  <a:lnTo>
                    <a:pt x="4884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895850" y="3810"/>
                  </a:lnTo>
                  <a:lnTo>
                    <a:pt x="4895850" y="2540"/>
                  </a:lnTo>
                  <a:close/>
                </a:path>
                <a:path w="9144000" h="10160">
                  <a:moveTo>
                    <a:pt x="4900930" y="3822"/>
                  </a:moveTo>
                  <a:lnTo>
                    <a:pt x="4895850" y="3822"/>
                  </a:lnTo>
                  <a:lnTo>
                    <a:pt x="4895850" y="5092"/>
                  </a:lnTo>
                  <a:lnTo>
                    <a:pt x="4900930" y="5092"/>
                  </a:lnTo>
                  <a:lnTo>
                    <a:pt x="4900930" y="3822"/>
                  </a:lnTo>
                  <a:close/>
                </a:path>
                <a:path w="9144000" h="10160">
                  <a:moveTo>
                    <a:pt x="4921250" y="8890"/>
                  </a:moveTo>
                  <a:lnTo>
                    <a:pt x="4916170" y="8890"/>
                  </a:lnTo>
                  <a:lnTo>
                    <a:pt x="4916170" y="7620"/>
                  </a:lnTo>
                  <a:lnTo>
                    <a:pt x="4911090" y="7620"/>
                  </a:lnTo>
                  <a:lnTo>
                    <a:pt x="491109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921250" y="10160"/>
                  </a:lnTo>
                  <a:lnTo>
                    <a:pt x="4921250" y="8890"/>
                  </a:lnTo>
                  <a:close/>
                </a:path>
                <a:path w="9144000" h="10160">
                  <a:moveTo>
                    <a:pt x="9144000" y="5080"/>
                  </a:moveTo>
                  <a:lnTo>
                    <a:pt x="8672830" y="5080"/>
                  </a:lnTo>
                  <a:lnTo>
                    <a:pt x="8672830" y="3822"/>
                  </a:lnTo>
                  <a:lnTo>
                    <a:pt x="8669020" y="3822"/>
                  </a:lnTo>
                  <a:lnTo>
                    <a:pt x="8669020" y="5080"/>
                  </a:lnTo>
                  <a:lnTo>
                    <a:pt x="8665210" y="5080"/>
                  </a:lnTo>
                  <a:lnTo>
                    <a:pt x="8665210" y="6350"/>
                  </a:lnTo>
                  <a:lnTo>
                    <a:pt x="8661400" y="6350"/>
                  </a:lnTo>
                  <a:lnTo>
                    <a:pt x="8661400" y="7620"/>
                  </a:lnTo>
                  <a:lnTo>
                    <a:pt x="8657590" y="7620"/>
                  </a:lnTo>
                  <a:lnTo>
                    <a:pt x="8657590" y="8890"/>
                  </a:lnTo>
                  <a:lnTo>
                    <a:pt x="8653780" y="8890"/>
                  </a:lnTo>
                  <a:lnTo>
                    <a:pt x="8653780" y="10160"/>
                  </a:lnTo>
                  <a:lnTo>
                    <a:pt x="9144000" y="1016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680450" y="0"/>
                  </a:lnTo>
                  <a:lnTo>
                    <a:pt x="8680450" y="1270"/>
                  </a:lnTo>
                  <a:lnTo>
                    <a:pt x="8676640" y="1270"/>
                  </a:lnTo>
                  <a:lnTo>
                    <a:pt x="8676640" y="2540"/>
                  </a:lnTo>
                  <a:lnTo>
                    <a:pt x="8672830" y="2540"/>
                  </a:lnTo>
                  <a:lnTo>
                    <a:pt x="86728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3141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4931410" y="2527"/>
                  </a:lnTo>
                  <a:lnTo>
                    <a:pt x="4931410" y="1257"/>
                  </a:lnTo>
                  <a:close/>
                </a:path>
                <a:path w="9144000" h="8889">
                  <a:moveTo>
                    <a:pt x="4946650" y="5067"/>
                  </a:moveTo>
                  <a:lnTo>
                    <a:pt x="4941570" y="5067"/>
                  </a:lnTo>
                  <a:lnTo>
                    <a:pt x="4941570" y="379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4946650" y="6337"/>
                  </a:lnTo>
                  <a:lnTo>
                    <a:pt x="4946650" y="5067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633460" y="7620"/>
                  </a:lnTo>
                  <a:lnTo>
                    <a:pt x="8633460" y="6350"/>
                  </a:lnTo>
                  <a:lnTo>
                    <a:pt x="8629650" y="6350"/>
                  </a:lnTo>
                  <a:lnTo>
                    <a:pt x="8629650" y="7620"/>
                  </a:lnTo>
                  <a:lnTo>
                    <a:pt x="8625840" y="7620"/>
                  </a:lnTo>
                  <a:lnTo>
                    <a:pt x="862584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653780" y="1257"/>
                  </a:lnTo>
                  <a:lnTo>
                    <a:pt x="8653780" y="0"/>
                  </a:lnTo>
                  <a:lnTo>
                    <a:pt x="8649970" y="0"/>
                  </a:lnTo>
                  <a:lnTo>
                    <a:pt x="8649970" y="1257"/>
                  </a:lnTo>
                  <a:lnTo>
                    <a:pt x="8646160" y="1257"/>
                  </a:lnTo>
                  <a:lnTo>
                    <a:pt x="8646160" y="2527"/>
                  </a:lnTo>
                  <a:lnTo>
                    <a:pt x="8642350" y="2527"/>
                  </a:lnTo>
                  <a:lnTo>
                    <a:pt x="8642350" y="3797"/>
                  </a:lnTo>
                  <a:lnTo>
                    <a:pt x="8638540" y="3797"/>
                  </a:lnTo>
                  <a:lnTo>
                    <a:pt x="8638540" y="5067"/>
                  </a:lnTo>
                  <a:lnTo>
                    <a:pt x="8633460" y="5067"/>
                  </a:lnTo>
                  <a:lnTo>
                    <a:pt x="863346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4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720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972050" y="3810"/>
                  </a:lnTo>
                  <a:lnTo>
                    <a:pt x="4972050" y="2540"/>
                  </a:lnTo>
                  <a:close/>
                </a:path>
                <a:path w="9144000" h="8889">
                  <a:moveTo>
                    <a:pt x="4993640" y="7620"/>
                  </a:moveTo>
                  <a:lnTo>
                    <a:pt x="4988560" y="7620"/>
                  </a:lnTo>
                  <a:lnTo>
                    <a:pt x="4988560" y="6350"/>
                  </a:lnTo>
                  <a:lnTo>
                    <a:pt x="4982210" y="6350"/>
                  </a:lnTo>
                  <a:lnTo>
                    <a:pt x="4982210" y="5080"/>
                  </a:lnTo>
                  <a:lnTo>
                    <a:pt x="4977130" y="5080"/>
                  </a:lnTo>
                  <a:lnTo>
                    <a:pt x="4977130" y="3822"/>
                  </a:lnTo>
                  <a:lnTo>
                    <a:pt x="4972050" y="3822"/>
                  </a:lnTo>
                  <a:lnTo>
                    <a:pt x="497205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993640" y="8890"/>
                  </a:lnTo>
                  <a:lnTo>
                    <a:pt x="4993640" y="7620"/>
                  </a:lnTo>
                  <a:close/>
                </a:path>
                <a:path w="9144000" h="8889">
                  <a:moveTo>
                    <a:pt x="9144000" y="5080"/>
                  </a:moveTo>
                  <a:lnTo>
                    <a:pt x="8614410" y="5080"/>
                  </a:lnTo>
                  <a:lnTo>
                    <a:pt x="8614410" y="3822"/>
                  </a:lnTo>
                  <a:lnTo>
                    <a:pt x="8610600" y="3822"/>
                  </a:lnTo>
                  <a:lnTo>
                    <a:pt x="8610600" y="5080"/>
                  </a:lnTo>
                  <a:lnTo>
                    <a:pt x="8606790" y="5080"/>
                  </a:lnTo>
                  <a:lnTo>
                    <a:pt x="8606790" y="6350"/>
                  </a:lnTo>
                  <a:lnTo>
                    <a:pt x="8602980" y="6350"/>
                  </a:lnTo>
                  <a:lnTo>
                    <a:pt x="8602980" y="7620"/>
                  </a:lnTo>
                  <a:lnTo>
                    <a:pt x="8599170" y="7620"/>
                  </a:lnTo>
                  <a:lnTo>
                    <a:pt x="859917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22030" y="0"/>
                  </a:lnTo>
                  <a:lnTo>
                    <a:pt x="8622030" y="1270"/>
                  </a:lnTo>
                  <a:lnTo>
                    <a:pt x="8618220" y="1270"/>
                  </a:lnTo>
                  <a:lnTo>
                    <a:pt x="8618220" y="2540"/>
                  </a:lnTo>
                  <a:lnTo>
                    <a:pt x="8614410" y="2540"/>
                  </a:lnTo>
                  <a:lnTo>
                    <a:pt x="861441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9872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4998720" y="1282"/>
                  </a:lnTo>
                  <a:lnTo>
                    <a:pt x="4998720" y="0"/>
                  </a:lnTo>
                  <a:close/>
                </a:path>
                <a:path w="9144000" h="9525">
                  <a:moveTo>
                    <a:pt x="5024120" y="6350"/>
                  </a:moveTo>
                  <a:lnTo>
                    <a:pt x="5019040" y="6350"/>
                  </a:lnTo>
                  <a:lnTo>
                    <a:pt x="5019040" y="5080"/>
                  </a:lnTo>
                  <a:lnTo>
                    <a:pt x="5013960" y="5080"/>
                  </a:lnTo>
                  <a:lnTo>
                    <a:pt x="5013960" y="3810"/>
                  </a:lnTo>
                  <a:lnTo>
                    <a:pt x="5008880" y="3810"/>
                  </a:lnTo>
                  <a:lnTo>
                    <a:pt x="5008880" y="2540"/>
                  </a:lnTo>
                  <a:lnTo>
                    <a:pt x="5003800" y="2540"/>
                  </a:lnTo>
                  <a:lnTo>
                    <a:pt x="5003800" y="1282"/>
                  </a:lnTo>
                  <a:lnTo>
                    <a:pt x="4998720" y="1282"/>
                  </a:lnTo>
                  <a:lnTo>
                    <a:pt x="499872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24120" y="7620"/>
                  </a:lnTo>
                  <a:lnTo>
                    <a:pt x="5024120" y="6350"/>
                  </a:lnTo>
                  <a:close/>
                </a:path>
                <a:path w="9144000" h="9525">
                  <a:moveTo>
                    <a:pt x="5029200" y="7632"/>
                  </a:moveTo>
                  <a:lnTo>
                    <a:pt x="5024120" y="7632"/>
                  </a:lnTo>
                  <a:lnTo>
                    <a:pt x="5024120" y="8902"/>
                  </a:lnTo>
                  <a:lnTo>
                    <a:pt x="5029200" y="8902"/>
                  </a:lnTo>
                  <a:lnTo>
                    <a:pt x="5029200" y="7632"/>
                  </a:lnTo>
                  <a:close/>
                </a:path>
                <a:path w="9144000" h="9525">
                  <a:moveTo>
                    <a:pt x="8575040" y="7632"/>
                  </a:moveTo>
                  <a:lnTo>
                    <a:pt x="8571230" y="7632"/>
                  </a:lnTo>
                  <a:lnTo>
                    <a:pt x="8571230" y="8902"/>
                  </a:lnTo>
                  <a:lnTo>
                    <a:pt x="8575040" y="8902"/>
                  </a:lnTo>
                  <a:lnTo>
                    <a:pt x="8575040" y="7632"/>
                  </a:lnTo>
                  <a:close/>
                </a:path>
                <a:path w="9144000" h="9525">
                  <a:moveTo>
                    <a:pt x="9144000" y="2540"/>
                  </a:moveTo>
                  <a:lnTo>
                    <a:pt x="8595360" y="2540"/>
                  </a:lnTo>
                  <a:lnTo>
                    <a:pt x="8595360" y="1282"/>
                  </a:lnTo>
                  <a:lnTo>
                    <a:pt x="8591550" y="1282"/>
                  </a:lnTo>
                  <a:lnTo>
                    <a:pt x="8591550" y="2540"/>
                  </a:lnTo>
                  <a:lnTo>
                    <a:pt x="8587740" y="2540"/>
                  </a:lnTo>
                  <a:lnTo>
                    <a:pt x="8587740" y="3810"/>
                  </a:lnTo>
                  <a:lnTo>
                    <a:pt x="8582660" y="3810"/>
                  </a:lnTo>
                  <a:lnTo>
                    <a:pt x="8582660" y="5080"/>
                  </a:lnTo>
                  <a:lnTo>
                    <a:pt x="8578850" y="5080"/>
                  </a:lnTo>
                  <a:lnTo>
                    <a:pt x="8578850" y="6350"/>
                  </a:lnTo>
                  <a:lnTo>
                    <a:pt x="8575040" y="6350"/>
                  </a:lnTo>
                  <a:lnTo>
                    <a:pt x="8575040" y="762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95360" y="0"/>
                  </a:lnTo>
                  <a:lnTo>
                    <a:pt x="8595360" y="1282"/>
                  </a:lnTo>
                  <a:lnTo>
                    <a:pt x="9144000" y="128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049520" y="3810"/>
                  </a:moveTo>
                  <a:lnTo>
                    <a:pt x="5044440" y="3810"/>
                  </a:lnTo>
                  <a:lnTo>
                    <a:pt x="5044440" y="2540"/>
                  </a:lnTo>
                  <a:lnTo>
                    <a:pt x="5039360" y="2540"/>
                  </a:lnTo>
                  <a:lnTo>
                    <a:pt x="5039360" y="1270"/>
                  </a:lnTo>
                  <a:lnTo>
                    <a:pt x="5034280" y="1270"/>
                  </a:lnTo>
                  <a:lnTo>
                    <a:pt x="5034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049520" y="5080"/>
                  </a:lnTo>
                  <a:lnTo>
                    <a:pt x="5049520" y="3810"/>
                  </a:lnTo>
                  <a:close/>
                </a:path>
                <a:path w="9144000" h="8889">
                  <a:moveTo>
                    <a:pt x="5064760" y="7620"/>
                  </a:moveTo>
                  <a:lnTo>
                    <a:pt x="5059680" y="7620"/>
                  </a:lnTo>
                  <a:lnTo>
                    <a:pt x="5059680" y="6350"/>
                  </a:lnTo>
                  <a:lnTo>
                    <a:pt x="5054600" y="6350"/>
                  </a:lnTo>
                  <a:lnTo>
                    <a:pt x="5054600" y="5092"/>
                  </a:lnTo>
                  <a:lnTo>
                    <a:pt x="5049520" y="5092"/>
                  </a:lnTo>
                  <a:lnTo>
                    <a:pt x="504952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064760" y="8890"/>
                  </a:lnTo>
                  <a:lnTo>
                    <a:pt x="506476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555990" y="6350"/>
                  </a:lnTo>
                  <a:lnTo>
                    <a:pt x="8555990" y="5092"/>
                  </a:lnTo>
                  <a:lnTo>
                    <a:pt x="8552180" y="5092"/>
                  </a:lnTo>
                  <a:lnTo>
                    <a:pt x="8552180" y="6350"/>
                  </a:lnTo>
                  <a:lnTo>
                    <a:pt x="8548370" y="6350"/>
                  </a:lnTo>
                  <a:lnTo>
                    <a:pt x="8548370" y="7620"/>
                  </a:lnTo>
                  <a:lnTo>
                    <a:pt x="8544560" y="7620"/>
                  </a:lnTo>
                  <a:lnTo>
                    <a:pt x="854456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67420" y="0"/>
                  </a:lnTo>
                  <a:lnTo>
                    <a:pt x="8567420" y="1270"/>
                  </a:lnTo>
                  <a:lnTo>
                    <a:pt x="8563610" y="1270"/>
                  </a:lnTo>
                  <a:lnTo>
                    <a:pt x="8563610" y="2540"/>
                  </a:lnTo>
                  <a:lnTo>
                    <a:pt x="8559800" y="2540"/>
                  </a:lnTo>
                  <a:lnTo>
                    <a:pt x="8559800" y="3810"/>
                  </a:lnTo>
                  <a:lnTo>
                    <a:pt x="8555990" y="3810"/>
                  </a:lnTo>
                  <a:lnTo>
                    <a:pt x="855599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74920" y="1270"/>
                  </a:moveTo>
                  <a:lnTo>
                    <a:pt x="5069840" y="1270"/>
                  </a:lnTo>
                  <a:lnTo>
                    <a:pt x="5069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74920" y="2540"/>
                  </a:lnTo>
                  <a:lnTo>
                    <a:pt x="5074920" y="1270"/>
                  </a:lnTo>
                  <a:close/>
                </a:path>
                <a:path w="9144000" h="10795">
                  <a:moveTo>
                    <a:pt x="5096510" y="6350"/>
                  </a:moveTo>
                  <a:lnTo>
                    <a:pt x="5091430" y="6350"/>
                  </a:lnTo>
                  <a:lnTo>
                    <a:pt x="5091430" y="5080"/>
                  </a:lnTo>
                  <a:lnTo>
                    <a:pt x="5086350" y="5080"/>
                  </a:lnTo>
                  <a:lnTo>
                    <a:pt x="5086350" y="3810"/>
                  </a:lnTo>
                  <a:lnTo>
                    <a:pt x="5080000" y="3810"/>
                  </a:lnTo>
                  <a:lnTo>
                    <a:pt x="5080000" y="2552"/>
                  </a:lnTo>
                  <a:lnTo>
                    <a:pt x="5074920" y="2552"/>
                  </a:lnTo>
                  <a:lnTo>
                    <a:pt x="507492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096510" y="7620"/>
                  </a:lnTo>
                  <a:lnTo>
                    <a:pt x="5096510" y="6350"/>
                  </a:lnTo>
                  <a:close/>
                </a:path>
                <a:path w="9144000" h="10795">
                  <a:moveTo>
                    <a:pt x="5106670" y="8902"/>
                  </a:moveTo>
                  <a:lnTo>
                    <a:pt x="5101590" y="8902"/>
                  </a:lnTo>
                  <a:lnTo>
                    <a:pt x="5101590" y="10172"/>
                  </a:lnTo>
                  <a:lnTo>
                    <a:pt x="5106670" y="10172"/>
                  </a:lnTo>
                  <a:lnTo>
                    <a:pt x="5106670" y="8902"/>
                  </a:lnTo>
                  <a:close/>
                </a:path>
                <a:path w="9144000" h="10795">
                  <a:moveTo>
                    <a:pt x="8516620" y="8902"/>
                  </a:moveTo>
                  <a:lnTo>
                    <a:pt x="8512810" y="8902"/>
                  </a:lnTo>
                  <a:lnTo>
                    <a:pt x="8512810" y="10172"/>
                  </a:lnTo>
                  <a:lnTo>
                    <a:pt x="8516620" y="10172"/>
                  </a:lnTo>
                  <a:lnTo>
                    <a:pt x="8516620" y="8902"/>
                  </a:lnTo>
                  <a:close/>
                </a:path>
                <a:path w="9144000" h="10795">
                  <a:moveTo>
                    <a:pt x="9144000" y="3810"/>
                  </a:moveTo>
                  <a:lnTo>
                    <a:pt x="8536940" y="3810"/>
                  </a:lnTo>
                  <a:lnTo>
                    <a:pt x="8536940" y="2552"/>
                  </a:lnTo>
                  <a:lnTo>
                    <a:pt x="8531860" y="2552"/>
                  </a:lnTo>
                  <a:lnTo>
                    <a:pt x="8531860" y="3810"/>
                  </a:lnTo>
                  <a:lnTo>
                    <a:pt x="8528050" y="3810"/>
                  </a:lnTo>
                  <a:lnTo>
                    <a:pt x="8528050" y="5080"/>
                  </a:lnTo>
                  <a:lnTo>
                    <a:pt x="8524240" y="5080"/>
                  </a:lnTo>
                  <a:lnTo>
                    <a:pt x="8524240" y="6350"/>
                  </a:lnTo>
                  <a:lnTo>
                    <a:pt x="8520430" y="6350"/>
                  </a:lnTo>
                  <a:lnTo>
                    <a:pt x="8520430" y="7620"/>
                  </a:lnTo>
                  <a:lnTo>
                    <a:pt x="8516620" y="7620"/>
                  </a:lnTo>
                  <a:lnTo>
                    <a:pt x="851662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540750" y="0"/>
                  </a:lnTo>
                  <a:lnTo>
                    <a:pt x="8540750" y="1270"/>
                  </a:lnTo>
                  <a:lnTo>
                    <a:pt x="8536940" y="1270"/>
                  </a:lnTo>
                  <a:lnTo>
                    <a:pt x="85369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26990" y="3810"/>
                  </a:moveTo>
                  <a:lnTo>
                    <a:pt x="5121910" y="3810"/>
                  </a:lnTo>
                  <a:lnTo>
                    <a:pt x="5121910" y="2540"/>
                  </a:lnTo>
                  <a:lnTo>
                    <a:pt x="5116830" y="2540"/>
                  </a:lnTo>
                  <a:lnTo>
                    <a:pt x="5116830" y="1270"/>
                  </a:lnTo>
                  <a:lnTo>
                    <a:pt x="5111750" y="1270"/>
                  </a:lnTo>
                  <a:lnTo>
                    <a:pt x="51117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126990" y="5080"/>
                  </a:lnTo>
                  <a:lnTo>
                    <a:pt x="5126990" y="3810"/>
                  </a:lnTo>
                  <a:close/>
                </a:path>
                <a:path w="9144000" h="8889">
                  <a:moveTo>
                    <a:pt x="5142230" y="7620"/>
                  </a:moveTo>
                  <a:lnTo>
                    <a:pt x="5137150" y="7620"/>
                  </a:lnTo>
                  <a:lnTo>
                    <a:pt x="5137150" y="6350"/>
                  </a:lnTo>
                  <a:lnTo>
                    <a:pt x="5132070" y="6350"/>
                  </a:lnTo>
                  <a:lnTo>
                    <a:pt x="5132070" y="5092"/>
                  </a:lnTo>
                  <a:lnTo>
                    <a:pt x="5126990" y="5092"/>
                  </a:lnTo>
                  <a:lnTo>
                    <a:pt x="512699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142230" y="8890"/>
                  </a:lnTo>
                  <a:lnTo>
                    <a:pt x="5142230" y="7620"/>
                  </a:lnTo>
                  <a:close/>
                </a:path>
                <a:path w="9144000" h="8889">
                  <a:moveTo>
                    <a:pt x="9144000" y="6350"/>
                  </a:moveTo>
                  <a:lnTo>
                    <a:pt x="8496300" y="6350"/>
                  </a:lnTo>
                  <a:lnTo>
                    <a:pt x="8496300" y="5092"/>
                  </a:lnTo>
                  <a:lnTo>
                    <a:pt x="8491220" y="5092"/>
                  </a:lnTo>
                  <a:lnTo>
                    <a:pt x="8491220" y="6350"/>
                  </a:lnTo>
                  <a:lnTo>
                    <a:pt x="8487410" y="6350"/>
                  </a:lnTo>
                  <a:lnTo>
                    <a:pt x="8487410" y="7620"/>
                  </a:lnTo>
                  <a:lnTo>
                    <a:pt x="8482330" y="7620"/>
                  </a:lnTo>
                  <a:lnTo>
                    <a:pt x="848233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506460" y="1270"/>
                  </a:lnTo>
                  <a:lnTo>
                    <a:pt x="8506460" y="2540"/>
                  </a:lnTo>
                  <a:lnTo>
                    <a:pt x="8500110" y="2540"/>
                  </a:lnTo>
                  <a:lnTo>
                    <a:pt x="8500110" y="3810"/>
                  </a:lnTo>
                  <a:lnTo>
                    <a:pt x="8496300" y="3810"/>
                  </a:lnTo>
                  <a:lnTo>
                    <a:pt x="8496300" y="5080"/>
                  </a:lnTo>
                  <a:lnTo>
                    <a:pt x="9144000" y="508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24790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225040" y="8890"/>
                  </a:lnTo>
                  <a:lnTo>
                    <a:pt x="2225040" y="7620"/>
                  </a:lnTo>
                  <a:lnTo>
                    <a:pt x="2247900" y="7620"/>
                  </a:lnTo>
                  <a:lnTo>
                    <a:pt x="2247900" y="6350"/>
                  </a:lnTo>
                  <a:close/>
                </a:path>
                <a:path w="9144000" h="9525">
                  <a:moveTo>
                    <a:pt x="22948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2294890" y="5080"/>
                  </a:lnTo>
                  <a:lnTo>
                    <a:pt x="2294890" y="3810"/>
                  </a:lnTo>
                  <a:close/>
                </a:path>
                <a:path w="9144000" h="9525">
                  <a:moveTo>
                    <a:pt x="2353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317750" y="2540"/>
                  </a:lnTo>
                  <a:lnTo>
                    <a:pt x="2317750" y="3810"/>
                  </a:lnTo>
                  <a:lnTo>
                    <a:pt x="2340610" y="3810"/>
                  </a:lnTo>
                  <a:lnTo>
                    <a:pt x="2340610" y="2540"/>
                  </a:lnTo>
                  <a:lnTo>
                    <a:pt x="2340610" y="1270"/>
                  </a:lnTo>
                  <a:lnTo>
                    <a:pt x="2353310" y="1270"/>
                  </a:lnTo>
                  <a:lnTo>
                    <a:pt x="2353310" y="0"/>
                  </a:lnTo>
                  <a:close/>
                </a:path>
                <a:path w="9144000" h="9525">
                  <a:moveTo>
                    <a:pt x="5152390" y="1270"/>
                  </a:moveTo>
                  <a:lnTo>
                    <a:pt x="5147297" y="1270"/>
                  </a:lnTo>
                  <a:lnTo>
                    <a:pt x="5147297" y="0"/>
                  </a:lnTo>
                  <a:lnTo>
                    <a:pt x="2853690" y="0"/>
                  </a:lnTo>
                  <a:lnTo>
                    <a:pt x="2853690" y="1270"/>
                  </a:lnTo>
                  <a:lnTo>
                    <a:pt x="2872740" y="1270"/>
                  </a:lnTo>
                  <a:lnTo>
                    <a:pt x="2872740" y="2540"/>
                  </a:lnTo>
                  <a:lnTo>
                    <a:pt x="2872740" y="3810"/>
                  </a:lnTo>
                  <a:lnTo>
                    <a:pt x="2891790" y="3810"/>
                  </a:lnTo>
                  <a:lnTo>
                    <a:pt x="2891790" y="2540"/>
                  </a:lnTo>
                  <a:lnTo>
                    <a:pt x="5152390" y="2540"/>
                  </a:lnTo>
                  <a:lnTo>
                    <a:pt x="5152390" y="1270"/>
                  </a:lnTo>
                  <a:close/>
                </a:path>
                <a:path w="9144000" h="9525">
                  <a:moveTo>
                    <a:pt x="5177790" y="7620"/>
                  </a:moveTo>
                  <a:lnTo>
                    <a:pt x="5172710" y="7620"/>
                  </a:lnTo>
                  <a:lnTo>
                    <a:pt x="5172710" y="6350"/>
                  </a:lnTo>
                  <a:lnTo>
                    <a:pt x="5167630" y="6350"/>
                  </a:lnTo>
                  <a:lnTo>
                    <a:pt x="5167630" y="5080"/>
                  </a:lnTo>
                  <a:lnTo>
                    <a:pt x="5162550" y="5080"/>
                  </a:lnTo>
                  <a:lnTo>
                    <a:pt x="5162550" y="3822"/>
                  </a:lnTo>
                  <a:lnTo>
                    <a:pt x="5157470" y="3822"/>
                  </a:lnTo>
                  <a:lnTo>
                    <a:pt x="5157470" y="2552"/>
                  </a:lnTo>
                  <a:lnTo>
                    <a:pt x="5152390" y="2552"/>
                  </a:lnTo>
                  <a:lnTo>
                    <a:pt x="5152390" y="3822"/>
                  </a:lnTo>
                  <a:lnTo>
                    <a:pt x="2912110" y="3822"/>
                  </a:lnTo>
                  <a:lnTo>
                    <a:pt x="2912110" y="5080"/>
                  </a:lnTo>
                  <a:lnTo>
                    <a:pt x="2931160" y="5080"/>
                  </a:lnTo>
                  <a:lnTo>
                    <a:pt x="2931160" y="6350"/>
                  </a:lnTo>
                  <a:lnTo>
                    <a:pt x="2951480" y="6350"/>
                  </a:lnTo>
                  <a:lnTo>
                    <a:pt x="2951480" y="7620"/>
                  </a:lnTo>
                  <a:lnTo>
                    <a:pt x="2970530" y="7620"/>
                  </a:lnTo>
                  <a:lnTo>
                    <a:pt x="2970517" y="8902"/>
                  </a:lnTo>
                  <a:lnTo>
                    <a:pt x="5177790" y="8902"/>
                  </a:lnTo>
                  <a:lnTo>
                    <a:pt x="5177790" y="7620"/>
                  </a:lnTo>
                  <a:close/>
                </a:path>
                <a:path w="9144000" h="9525">
                  <a:moveTo>
                    <a:pt x="9144000" y="3810"/>
                  </a:moveTo>
                  <a:lnTo>
                    <a:pt x="8473440" y="3810"/>
                  </a:lnTo>
                  <a:lnTo>
                    <a:pt x="8473440" y="2552"/>
                  </a:lnTo>
                  <a:lnTo>
                    <a:pt x="8469630" y="2552"/>
                  </a:lnTo>
                  <a:lnTo>
                    <a:pt x="8469630" y="3810"/>
                  </a:lnTo>
                  <a:lnTo>
                    <a:pt x="8464550" y="3810"/>
                  </a:lnTo>
                  <a:lnTo>
                    <a:pt x="8464550" y="5080"/>
                  </a:lnTo>
                  <a:lnTo>
                    <a:pt x="8460740" y="5080"/>
                  </a:lnTo>
                  <a:lnTo>
                    <a:pt x="8460740" y="6350"/>
                  </a:lnTo>
                  <a:lnTo>
                    <a:pt x="8455660" y="6350"/>
                  </a:lnTo>
                  <a:lnTo>
                    <a:pt x="8455660" y="7620"/>
                  </a:lnTo>
                  <a:lnTo>
                    <a:pt x="8451850" y="7620"/>
                  </a:lnTo>
                  <a:lnTo>
                    <a:pt x="8451850" y="8890"/>
                  </a:lnTo>
                  <a:lnTo>
                    <a:pt x="9144000" y="8890"/>
                  </a:lnTo>
                  <a:lnTo>
                    <a:pt x="9144000" y="7620"/>
                  </a:lnTo>
                  <a:lnTo>
                    <a:pt x="9144000" y="6350"/>
                  </a:lnTo>
                  <a:lnTo>
                    <a:pt x="9144000" y="5080"/>
                  </a:lnTo>
                  <a:lnTo>
                    <a:pt x="9144000" y="3810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78520" y="0"/>
                  </a:lnTo>
                  <a:lnTo>
                    <a:pt x="8478520" y="1270"/>
                  </a:lnTo>
                  <a:lnTo>
                    <a:pt x="8473440" y="1270"/>
                  </a:lnTo>
                  <a:lnTo>
                    <a:pt x="8473440" y="254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A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206121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2061197" y="8877"/>
                  </a:lnTo>
                  <a:lnTo>
                    <a:pt x="2061210" y="7620"/>
                  </a:lnTo>
                  <a:close/>
                </a:path>
                <a:path w="9144000" h="8889">
                  <a:moveTo>
                    <a:pt x="217805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085340" y="6337"/>
                  </a:lnTo>
                  <a:lnTo>
                    <a:pt x="2085340" y="7607"/>
                  </a:lnTo>
                  <a:lnTo>
                    <a:pt x="2108200" y="7607"/>
                  </a:lnTo>
                  <a:lnTo>
                    <a:pt x="2108200" y="6337"/>
                  </a:lnTo>
                  <a:lnTo>
                    <a:pt x="2108200" y="5067"/>
                  </a:lnTo>
                  <a:lnTo>
                    <a:pt x="2131060" y="5067"/>
                  </a:lnTo>
                  <a:lnTo>
                    <a:pt x="2131060" y="3797"/>
                  </a:lnTo>
                  <a:lnTo>
                    <a:pt x="2155190" y="3797"/>
                  </a:lnTo>
                  <a:lnTo>
                    <a:pt x="2155190" y="2527"/>
                  </a:lnTo>
                  <a:lnTo>
                    <a:pt x="2178050" y="2527"/>
                  </a:lnTo>
                  <a:lnTo>
                    <a:pt x="2178050" y="1257"/>
                  </a:lnTo>
                  <a:close/>
                </a:path>
                <a:path w="9144000" h="8889">
                  <a:moveTo>
                    <a:pt x="2225040" y="0"/>
                  </a:moveTo>
                  <a:lnTo>
                    <a:pt x="2200910" y="0"/>
                  </a:lnTo>
                  <a:lnTo>
                    <a:pt x="2200910" y="1270"/>
                  </a:lnTo>
                  <a:lnTo>
                    <a:pt x="2225040" y="1270"/>
                  </a:lnTo>
                  <a:lnTo>
                    <a:pt x="2225040" y="0"/>
                  </a:lnTo>
                  <a:close/>
                </a:path>
                <a:path w="9144000" h="8889">
                  <a:moveTo>
                    <a:pt x="2989580" y="0"/>
                  </a:moveTo>
                  <a:lnTo>
                    <a:pt x="2970530" y="0"/>
                  </a:lnTo>
                  <a:lnTo>
                    <a:pt x="2970530" y="1270"/>
                  </a:lnTo>
                  <a:lnTo>
                    <a:pt x="2989580" y="1270"/>
                  </a:lnTo>
                  <a:lnTo>
                    <a:pt x="2989580" y="0"/>
                  </a:lnTo>
                  <a:close/>
                </a:path>
                <a:path w="9144000" h="8889">
                  <a:moveTo>
                    <a:pt x="5204447" y="5067"/>
                  </a:moveTo>
                  <a:lnTo>
                    <a:pt x="5199380" y="5067"/>
                  </a:lnTo>
                  <a:lnTo>
                    <a:pt x="5199380" y="3797"/>
                  </a:lnTo>
                  <a:lnTo>
                    <a:pt x="5194300" y="3797"/>
                  </a:lnTo>
                  <a:lnTo>
                    <a:pt x="5194300" y="2527"/>
                  </a:lnTo>
                  <a:lnTo>
                    <a:pt x="5189220" y="2527"/>
                  </a:lnTo>
                  <a:lnTo>
                    <a:pt x="5189220" y="1270"/>
                  </a:lnTo>
                  <a:lnTo>
                    <a:pt x="5184140" y="1270"/>
                  </a:lnTo>
                  <a:lnTo>
                    <a:pt x="5184140" y="0"/>
                  </a:lnTo>
                  <a:lnTo>
                    <a:pt x="5177790" y="0"/>
                  </a:lnTo>
                  <a:lnTo>
                    <a:pt x="5177790" y="1270"/>
                  </a:lnTo>
                  <a:lnTo>
                    <a:pt x="3009900" y="1270"/>
                  </a:lnTo>
                  <a:lnTo>
                    <a:pt x="3009900" y="2527"/>
                  </a:lnTo>
                  <a:lnTo>
                    <a:pt x="3028950" y="2527"/>
                  </a:lnTo>
                  <a:lnTo>
                    <a:pt x="3028950" y="3797"/>
                  </a:lnTo>
                  <a:lnTo>
                    <a:pt x="3049270" y="3797"/>
                  </a:lnTo>
                  <a:lnTo>
                    <a:pt x="3049270" y="5067"/>
                  </a:lnTo>
                  <a:lnTo>
                    <a:pt x="3068320" y="5067"/>
                  </a:lnTo>
                  <a:lnTo>
                    <a:pt x="3068320" y="6337"/>
                  </a:lnTo>
                  <a:lnTo>
                    <a:pt x="3068320" y="7607"/>
                  </a:lnTo>
                  <a:lnTo>
                    <a:pt x="3087370" y="7607"/>
                  </a:lnTo>
                  <a:lnTo>
                    <a:pt x="3087370" y="6337"/>
                  </a:lnTo>
                  <a:lnTo>
                    <a:pt x="5204447" y="6337"/>
                  </a:lnTo>
                  <a:lnTo>
                    <a:pt x="5204447" y="5067"/>
                  </a:lnTo>
                  <a:close/>
                </a:path>
                <a:path w="9144000" h="8889">
                  <a:moveTo>
                    <a:pt x="5214620" y="7620"/>
                  </a:moveTo>
                  <a:lnTo>
                    <a:pt x="5209540" y="7620"/>
                  </a:lnTo>
                  <a:lnTo>
                    <a:pt x="5209540" y="6350"/>
                  </a:lnTo>
                  <a:lnTo>
                    <a:pt x="5204447" y="6350"/>
                  </a:lnTo>
                  <a:lnTo>
                    <a:pt x="5204447" y="7620"/>
                  </a:lnTo>
                  <a:lnTo>
                    <a:pt x="3107690" y="7620"/>
                  </a:lnTo>
                  <a:lnTo>
                    <a:pt x="3107690" y="8877"/>
                  </a:lnTo>
                  <a:lnTo>
                    <a:pt x="5214620" y="8877"/>
                  </a:lnTo>
                  <a:lnTo>
                    <a:pt x="5214620" y="7620"/>
                  </a:lnTo>
                  <a:close/>
                </a:path>
                <a:path w="9144000" h="8889">
                  <a:moveTo>
                    <a:pt x="9144000" y="7620"/>
                  </a:moveTo>
                  <a:lnTo>
                    <a:pt x="8428990" y="7620"/>
                  </a:lnTo>
                  <a:lnTo>
                    <a:pt x="8428990" y="6350"/>
                  </a:lnTo>
                  <a:lnTo>
                    <a:pt x="8423910" y="6350"/>
                  </a:lnTo>
                  <a:lnTo>
                    <a:pt x="8423910" y="7620"/>
                  </a:lnTo>
                  <a:lnTo>
                    <a:pt x="8420100" y="7620"/>
                  </a:lnTo>
                  <a:lnTo>
                    <a:pt x="8420100" y="8877"/>
                  </a:lnTo>
                  <a:lnTo>
                    <a:pt x="9144000" y="8877"/>
                  </a:lnTo>
                  <a:lnTo>
                    <a:pt x="9144000" y="7620"/>
                  </a:lnTo>
                  <a:close/>
                </a:path>
                <a:path w="9144000" h="8889">
                  <a:moveTo>
                    <a:pt x="9144000" y="1257"/>
                  </a:moveTo>
                  <a:lnTo>
                    <a:pt x="8451850" y="1257"/>
                  </a:lnTo>
                  <a:lnTo>
                    <a:pt x="8451850" y="0"/>
                  </a:lnTo>
                  <a:lnTo>
                    <a:pt x="8446770" y="0"/>
                  </a:lnTo>
                  <a:lnTo>
                    <a:pt x="8446770" y="1257"/>
                  </a:lnTo>
                  <a:lnTo>
                    <a:pt x="8442960" y="1257"/>
                  </a:lnTo>
                  <a:lnTo>
                    <a:pt x="8442960" y="2527"/>
                  </a:lnTo>
                  <a:lnTo>
                    <a:pt x="8437880" y="2527"/>
                  </a:lnTo>
                  <a:lnTo>
                    <a:pt x="8437880" y="3797"/>
                  </a:lnTo>
                  <a:lnTo>
                    <a:pt x="8432800" y="3797"/>
                  </a:lnTo>
                  <a:lnTo>
                    <a:pt x="8432800" y="5067"/>
                  </a:lnTo>
                  <a:lnTo>
                    <a:pt x="8428990" y="5067"/>
                  </a:lnTo>
                  <a:lnTo>
                    <a:pt x="8428990" y="6337"/>
                  </a:lnTo>
                  <a:lnTo>
                    <a:pt x="9144000" y="6337"/>
                  </a:lnTo>
                  <a:lnTo>
                    <a:pt x="9144000" y="5067"/>
                  </a:lnTo>
                  <a:lnTo>
                    <a:pt x="9144000" y="3797"/>
                  </a:lnTo>
                  <a:lnTo>
                    <a:pt x="9144000" y="2527"/>
                  </a:lnTo>
                  <a:lnTo>
                    <a:pt x="9144000" y="1257"/>
                  </a:lnTo>
                  <a:close/>
                </a:path>
              </a:pathLst>
            </a:custGeom>
            <a:solidFill>
              <a:srgbClr val="009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20240" y="7620"/>
                  </a:moveTo>
                  <a:lnTo>
                    <a:pt x="0" y="762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1911350" y="10160"/>
                  </a:lnTo>
                  <a:lnTo>
                    <a:pt x="1911350" y="8890"/>
                  </a:lnTo>
                  <a:lnTo>
                    <a:pt x="1920240" y="8890"/>
                  </a:lnTo>
                  <a:lnTo>
                    <a:pt x="1920240" y="7620"/>
                  </a:lnTo>
                  <a:close/>
                </a:path>
                <a:path w="9144000" h="10795">
                  <a:moveTo>
                    <a:pt x="1934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1934210" y="6350"/>
                  </a:lnTo>
                  <a:lnTo>
                    <a:pt x="1934210" y="5080"/>
                  </a:lnTo>
                  <a:close/>
                </a:path>
                <a:path w="9144000" h="10795">
                  <a:moveTo>
                    <a:pt x="2038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68500" y="3810"/>
                  </a:lnTo>
                  <a:lnTo>
                    <a:pt x="1968500" y="5080"/>
                  </a:lnTo>
                  <a:lnTo>
                    <a:pt x="1991360" y="5080"/>
                  </a:lnTo>
                  <a:lnTo>
                    <a:pt x="1991360" y="3810"/>
                  </a:lnTo>
                  <a:lnTo>
                    <a:pt x="1991360" y="2540"/>
                  </a:lnTo>
                  <a:lnTo>
                    <a:pt x="2015490" y="2540"/>
                  </a:lnTo>
                  <a:lnTo>
                    <a:pt x="2015490" y="1270"/>
                  </a:lnTo>
                  <a:lnTo>
                    <a:pt x="2038350" y="1270"/>
                  </a:lnTo>
                  <a:lnTo>
                    <a:pt x="2038350" y="0"/>
                  </a:lnTo>
                  <a:close/>
                </a:path>
                <a:path w="9144000" h="10795">
                  <a:moveTo>
                    <a:pt x="5229860" y="2540"/>
                  </a:moveTo>
                  <a:lnTo>
                    <a:pt x="5224780" y="2540"/>
                  </a:lnTo>
                  <a:lnTo>
                    <a:pt x="5224780" y="1270"/>
                  </a:lnTo>
                  <a:lnTo>
                    <a:pt x="5219700" y="1270"/>
                  </a:lnTo>
                  <a:lnTo>
                    <a:pt x="5219700" y="0"/>
                  </a:lnTo>
                  <a:lnTo>
                    <a:pt x="3126740" y="0"/>
                  </a:lnTo>
                  <a:lnTo>
                    <a:pt x="3126740" y="1270"/>
                  </a:lnTo>
                  <a:lnTo>
                    <a:pt x="3145790" y="1270"/>
                  </a:lnTo>
                  <a:lnTo>
                    <a:pt x="3145790" y="2540"/>
                  </a:lnTo>
                  <a:lnTo>
                    <a:pt x="3166110" y="2540"/>
                  </a:lnTo>
                  <a:lnTo>
                    <a:pt x="3166110" y="3810"/>
                  </a:lnTo>
                  <a:lnTo>
                    <a:pt x="3166110" y="5080"/>
                  </a:lnTo>
                  <a:lnTo>
                    <a:pt x="3185160" y="5080"/>
                  </a:lnTo>
                  <a:lnTo>
                    <a:pt x="3185160" y="3810"/>
                  </a:lnTo>
                  <a:lnTo>
                    <a:pt x="5229860" y="3810"/>
                  </a:lnTo>
                  <a:lnTo>
                    <a:pt x="5229860" y="2540"/>
                  </a:lnTo>
                  <a:close/>
                </a:path>
                <a:path w="9144000" h="10795">
                  <a:moveTo>
                    <a:pt x="5255260" y="8890"/>
                  </a:moveTo>
                  <a:lnTo>
                    <a:pt x="5250180" y="8890"/>
                  </a:lnTo>
                  <a:lnTo>
                    <a:pt x="5250180" y="7620"/>
                  </a:lnTo>
                  <a:lnTo>
                    <a:pt x="5245100" y="7620"/>
                  </a:lnTo>
                  <a:lnTo>
                    <a:pt x="5245100" y="6350"/>
                  </a:lnTo>
                  <a:lnTo>
                    <a:pt x="5240020" y="6350"/>
                  </a:lnTo>
                  <a:lnTo>
                    <a:pt x="5240020" y="5092"/>
                  </a:lnTo>
                  <a:lnTo>
                    <a:pt x="5234940" y="5092"/>
                  </a:lnTo>
                  <a:lnTo>
                    <a:pt x="5234940" y="3822"/>
                  </a:lnTo>
                  <a:lnTo>
                    <a:pt x="5229860" y="3822"/>
                  </a:lnTo>
                  <a:lnTo>
                    <a:pt x="5229860" y="5092"/>
                  </a:lnTo>
                  <a:lnTo>
                    <a:pt x="3205480" y="5092"/>
                  </a:lnTo>
                  <a:lnTo>
                    <a:pt x="3205480" y="6350"/>
                  </a:lnTo>
                  <a:lnTo>
                    <a:pt x="3224530" y="6350"/>
                  </a:lnTo>
                  <a:lnTo>
                    <a:pt x="3224530" y="7620"/>
                  </a:lnTo>
                  <a:lnTo>
                    <a:pt x="3243580" y="7620"/>
                  </a:lnTo>
                  <a:lnTo>
                    <a:pt x="3243580" y="8890"/>
                  </a:lnTo>
                  <a:lnTo>
                    <a:pt x="3263900" y="8890"/>
                  </a:lnTo>
                  <a:lnTo>
                    <a:pt x="3263887" y="10172"/>
                  </a:lnTo>
                  <a:lnTo>
                    <a:pt x="5255260" y="10172"/>
                  </a:lnTo>
                  <a:lnTo>
                    <a:pt x="5255260" y="8890"/>
                  </a:lnTo>
                  <a:close/>
                </a:path>
                <a:path w="9144000" h="10795">
                  <a:moveTo>
                    <a:pt x="9144000" y="5092"/>
                  </a:moveTo>
                  <a:lnTo>
                    <a:pt x="8406130" y="5092"/>
                  </a:lnTo>
                  <a:lnTo>
                    <a:pt x="8406130" y="3822"/>
                  </a:lnTo>
                  <a:lnTo>
                    <a:pt x="8402320" y="3822"/>
                  </a:lnTo>
                  <a:lnTo>
                    <a:pt x="8402320" y="5092"/>
                  </a:lnTo>
                  <a:lnTo>
                    <a:pt x="8397240" y="5092"/>
                  </a:lnTo>
                  <a:lnTo>
                    <a:pt x="8397240" y="6350"/>
                  </a:lnTo>
                  <a:lnTo>
                    <a:pt x="8393430" y="6350"/>
                  </a:lnTo>
                  <a:lnTo>
                    <a:pt x="8393430" y="7620"/>
                  </a:lnTo>
                  <a:lnTo>
                    <a:pt x="8388350" y="7620"/>
                  </a:lnTo>
                  <a:lnTo>
                    <a:pt x="8388350" y="8890"/>
                  </a:lnTo>
                  <a:lnTo>
                    <a:pt x="8384540" y="8890"/>
                  </a:lnTo>
                  <a:lnTo>
                    <a:pt x="8384540" y="10172"/>
                  </a:lnTo>
                  <a:lnTo>
                    <a:pt x="9135110" y="10172"/>
                  </a:lnTo>
                  <a:lnTo>
                    <a:pt x="9135110" y="8890"/>
                  </a:lnTo>
                  <a:lnTo>
                    <a:pt x="9138920" y="8890"/>
                  </a:lnTo>
                  <a:lnTo>
                    <a:pt x="9138920" y="7620"/>
                  </a:lnTo>
                  <a:lnTo>
                    <a:pt x="9142730" y="7620"/>
                  </a:lnTo>
                  <a:lnTo>
                    <a:pt x="9142730" y="6350"/>
                  </a:lnTo>
                  <a:lnTo>
                    <a:pt x="9144000" y="6350"/>
                  </a:lnTo>
                  <a:lnTo>
                    <a:pt x="9144000" y="509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15020" y="0"/>
                  </a:lnTo>
                  <a:lnTo>
                    <a:pt x="8415020" y="1270"/>
                  </a:lnTo>
                  <a:lnTo>
                    <a:pt x="8411210" y="1270"/>
                  </a:lnTo>
                  <a:lnTo>
                    <a:pt x="8411210" y="2540"/>
                  </a:lnTo>
                  <a:lnTo>
                    <a:pt x="8406130" y="2540"/>
                  </a:lnTo>
                  <a:lnTo>
                    <a:pt x="8406130" y="3810"/>
                  </a:lnTo>
                  <a:lnTo>
                    <a:pt x="9144000" y="3810"/>
                  </a:lnTo>
                  <a:lnTo>
                    <a:pt x="9144000" y="254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0" y="339102"/>
              <a:ext cx="9135110" cy="8890"/>
            </a:xfrm>
            <a:custGeom>
              <a:avLst/>
              <a:gdLst/>
              <a:ahLst/>
              <a:cxnLst/>
              <a:rect l="l" t="t" r="r" b="b"/>
              <a:pathLst>
                <a:path w="9135110" h="8889">
                  <a:moveTo>
                    <a:pt x="1850390" y="7620"/>
                  </a:moveTo>
                  <a:lnTo>
                    <a:pt x="0" y="7620"/>
                  </a:lnTo>
                  <a:lnTo>
                    <a:pt x="0" y="8877"/>
                  </a:lnTo>
                  <a:lnTo>
                    <a:pt x="1850390" y="8877"/>
                  </a:lnTo>
                  <a:lnTo>
                    <a:pt x="1850390" y="7620"/>
                  </a:lnTo>
                  <a:close/>
                </a:path>
                <a:path w="9135110" h="8889">
                  <a:moveTo>
                    <a:pt x="1894840" y="1257"/>
                  </a:move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859280" y="6337"/>
                  </a:lnTo>
                  <a:lnTo>
                    <a:pt x="1859280" y="7607"/>
                  </a:lnTo>
                  <a:lnTo>
                    <a:pt x="1868170" y="7607"/>
                  </a:lnTo>
                  <a:lnTo>
                    <a:pt x="1868170" y="6337"/>
                  </a:lnTo>
                  <a:lnTo>
                    <a:pt x="1868170" y="5067"/>
                  </a:lnTo>
                  <a:lnTo>
                    <a:pt x="1877060" y="5067"/>
                  </a:lnTo>
                  <a:lnTo>
                    <a:pt x="1877060" y="3797"/>
                  </a:lnTo>
                  <a:lnTo>
                    <a:pt x="1885950" y="3797"/>
                  </a:lnTo>
                  <a:lnTo>
                    <a:pt x="1885950" y="2527"/>
                  </a:lnTo>
                  <a:lnTo>
                    <a:pt x="1894840" y="2527"/>
                  </a:lnTo>
                  <a:lnTo>
                    <a:pt x="1894840" y="1257"/>
                  </a:lnTo>
                  <a:close/>
                </a:path>
                <a:path w="9135110" h="8889">
                  <a:moveTo>
                    <a:pt x="1911350" y="0"/>
                  </a:moveTo>
                  <a:lnTo>
                    <a:pt x="1902460" y="0"/>
                  </a:lnTo>
                  <a:lnTo>
                    <a:pt x="1902460" y="1270"/>
                  </a:lnTo>
                  <a:lnTo>
                    <a:pt x="1911350" y="1270"/>
                  </a:lnTo>
                  <a:lnTo>
                    <a:pt x="1911350" y="0"/>
                  </a:lnTo>
                  <a:close/>
                </a:path>
                <a:path w="9135110" h="8889">
                  <a:moveTo>
                    <a:pt x="3282950" y="0"/>
                  </a:moveTo>
                  <a:lnTo>
                    <a:pt x="3263900" y="0"/>
                  </a:lnTo>
                  <a:lnTo>
                    <a:pt x="3263900" y="1270"/>
                  </a:lnTo>
                  <a:lnTo>
                    <a:pt x="3282950" y="1270"/>
                  </a:lnTo>
                  <a:lnTo>
                    <a:pt x="3282950" y="0"/>
                  </a:lnTo>
                  <a:close/>
                </a:path>
                <a:path w="9135110" h="8889">
                  <a:moveTo>
                    <a:pt x="5281930" y="5067"/>
                  </a:moveTo>
                  <a:lnTo>
                    <a:pt x="5278120" y="5067"/>
                  </a:lnTo>
                  <a:lnTo>
                    <a:pt x="5278120" y="3797"/>
                  </a:lnTo>
                  <a:lnTo>
                    <a:pt x="5270500" y="3797"/>
                  </a:lnTo>
                  <a:lnTo>
                    <a:pt x="5270500" y="2527"/>
                  </a:lnTo>
                  <a:lnTo>
                    <a:pt x="5265420" y="2527"/>
                  </a:lnTo>
                  <a:lnTo>
                    <a:pt x="5265420" y="1270"/>
                  </a:lnTo>
                  <a:lnTo>
                    <a:pt x="5260340" y="1270"/>
                  </a:lnTo>
                  <a:lnTo>
                    <a:pt x="5260340" y="0"/>
                  </a:lnTo>
                  <a:lnTo>
                    <a:pt x="5255260" y="0"/>
                  </a:lnTo>
                  <a:lnTo>
                    <a:pt x="5255260" y="1270"/>
                  </a:lnTo>
                  <a:lnTo>
                    <a:pt x="3303270" y="1270"/>
                  </a:lnTo>
                  <a:lnTo>
                    <a:pt x="3303270" y="2527"/>
                  </a:lnTo>
                  <a:lnTo>
                    <a:pt x="3322320" y="2527"/>
                  </a:lnTo>
                  <a:lnTo>
                    <a:pt x="3322320" y="3797"/>
                  </a:lnTo>
                  <a:lnTo>
                    <a:pt x="3341370" y="3797"/>
                  </a:lnTo>
                  <a:lnTo>
                    <a:pt x="3341370" y="5067"/>
                  </a:lnTo>
                  <a:lnTo>
                    <a:pt x="3361690" y="5067"/>
                  </a:lnTo>
                  <a:lnTo>
                    <a:pt x="3361690" y="6337"/>
                  </a:lnTo>
                  <a:lnTo>
                    <a:pt x="3361690" y="7607"/>
                  </a:lnTo>
                  <a:lnTo>
                    <a:pt x="3371850" y="7607"/>
                  </a:lnTo>
                  <a:lnTo>
                    <a:pt x="3371850" y="6337"/>
                  </a:lnTo>
                  <a:lnTo>
                    <a:pt x="5281930" y="6337"/>
                  </a:lnTo>
                  <a:lnTo>
                    <a:pt x="5281930" y="5067"/>
                  </a:lnTo>
                  <a:close/>
                </a:path>
                <a:path w="9135110" h="8889">
                  <a:moveTo>
                    <a:pt x="5294630" y="7620"/>
                  </a:moveTo>
                  <a:lnTo>
                    <a:pt x="5288280" y="7620"/>
                  </a:lnTo>
                  <a:lnTo>
                    <a:pt x="5288280" y="6350"/>
                  </a:lnTo>
                  <a:lnTo>
                    <a:pt x="5281930" y="6350"/>
                  </a:lnTo>
                  <a:lnTo>
                    <a:pt x="5281930" y="7620"/>
                  </a:lnTo>
                  <a:lnTo>
                    <a:pt x="3388360" y="7620"/>
                  </a:lnTo>
                  <a:lnTo>
                    <a:pt x="3388360" y="8877"/>
                  </a:lnTo>
                  <a:lnTo>
                    <a:pt x="5294630" y="8877"/>
                  </a:lnTo>
                  <a:lnTo>
                    <a:pt x="5294630" y="7620"/>
                  </a:lnTo>
                  <a:close/>
                </a:path>
                <a:path w="9135110" h="8889">
                  <a:moveTo>
                    <a:pt x="9109710" y="7620"/>
                  </a:moveTo>
                  <a:lnTo>
                    <a:pt x="8361680" y="7620"/>
                  </a:lnTo>
                  <a:lnTo>
                    <a:pt x="8361680" y="6350"/>
                  </a:lnTo>
                  <a:lnTo>
                    <a:pt x="8357870" y="6350"/>
                  </a:lnTo>
                  <a:lnTo>
                    <a:pt x="8357870" y="7620"/>
                  </a:lnTo>
                  <a:lnTo>
                    <a:pt x="8352790" y="7620"/>
                  </a:lnTo>
                  <a:lnTo>
                    <a:pt x="8352790" y="8877"/>
                  </a:lnTo>
                  <a:lnTo>
                    <a:pt x="9109710" y="8877"/>
                  </a:lnTo>
                  <a:lnTo>
                    <a:pt x="9109710" y="7620"/>
                  </a:lnTo>
                  <a:close/>
                </a:path>
                <a:path w="9135110" h="8889">
                  <a:moveTo>
                    <a:pt x="9127490" y="1270"/>
                  </a:moveTo>
                  <a:lnTo>
                    <a:pt x="8384540" y="1270"/>
                  </a:lnTo>
                  <a:lnTo>
                    <a:pt x="8384540" y="0"/>
                  </a:lnTo>
                  <a:lnTo>
                    <a:pt x="8379460" y="0"/>
                  </a:lnTo>
                  <a:lnTo>
                    <a:pt x="8379460" y="1270"/>
                  </a:lnTo>
                  <a:lnTo>
                    <a:pt x="8375650" y="1270"/>
                  </a:lnTo>
                  <a:lnTo>
                    <a:pt x="8375650" y="2527"/>
                  </a:lnTo>
                  <a:lnTo>
                    <a:pt x="8370570" y="2527"/>
                  </a:lnTo>
                  <a:lnTo>
                    <a:pt x="8370570" y="3797"/>
                  </a:lnTo>
                  <a:lnTo>
                    <a:pt x="8366760" y="3797"/>
                  </a:lnTo>
                  <a:lnTo>
                    <a:pt x="8366760" y="5067"/>
                  </a:lnTo>
                  <a:lnTo>
                    <a:pt x="8361680" y="5067"/>
                  </a:lnTo>
                  <a:lnTo>
                    <a:pt x="8361680" y="6337"/>
                  </a:lnTo>
                  <a:lnTo>
                    <a:pt x="9113520" y="6337"/>
                  </a:lnTo>
                  <a:lnTo>
                    <a:pt x="9113520" y="7607"/>
                  </a:lnTo>
                  <a:lnTo>
                    <a:pt x="9117330" y="7607"/>
                  </a:lnTo>
                  <a:lnTo>
                    <a:pt x="9117330" y="6337"/>
                  </a:lnTo>
                  <a:lnTo>
                    <a:pt x="9117330" y="5067"/>
                  </a:lnTo>
                  <a:lnTo>
                    <a:pt x="9121127" y="5067"/>
                  </a:lnTo>
                  <a:lnTo>
                    <a:pt x="9121127" y="3797"/>
                  </a:lnTo>
                  <a:lnTo>
                    <a:pt x="9124950" y="3797"/>
                  </a:lnTo>
                  <a:lnTo>
                    <a:pt x="9124950" y="2527"/>
                  </a:lnTo>
                  <a:lnTo>
                    <a:pt x="9127490" y="2527"/>
                  </a:lnTo>
                  <a:lnTo>
                    <a:pt x="9127490" y="1270"/>
                  </a:lnTo>
                  <a:close/>
                </a:path>
                <a:path w="9135110" h="8889">
                  <a:moveTo>
                    <a:pt x="9135110" y="0"/>
                  </a:moveTo>
                  <a:lnTo>
                    <a:pt x="9131300" y="0"/>
                  </a:lnTo>
                  <a:lnTo>
                    <a:pt x="9131300" y="1270"/>
                  </a:lnTo>
                  <a:lnTo>
                    <a:pt x="9135110" y="1270"/>
                  </a:lnTo>
                  <a:lnTo>
                    <a:pt x="9135110" y="0"/>
                  </a:lnTo>
                  <a:close/>
                </a:path>
              </a:pathLst>
            </a:custGeom>
            <a:solidFill>
              <a:srgbClr val="009D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5900" cy="8890"/>
            </a:xfrm>
            <a:custGeom>
              <a:avLst/>
              <a:gdLst/>
              <a:ahLst/>
              <a:cxnLst/>
              <a:rect l="l" t="t" r="r" b="b"/>
              <a:pathLst>
                <a:path w="9105900" h="8889">
                  <a:moveTo>
                    <a:pt x="180721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89430" y="8890"/>
                  </a:lnTo>
                  <a:lnTo>
                    <a:pt x="1789430" y="7620"/>
                  </a:lnTo>
                  <a:lnTo>
                    <a:pt x="1798320" y="7620"/>
                  </a:lnTo>
                  <a:lnTo>
                    <a:pt x="1798320" y="6350"/>
                  </a:lnTo>
                  <a:lnTo>
                    <a:pt x="1807210" y="6350"/>
                  </a:lnTo>
                  <a:lnTo>
                    <a:pt x="1807210" y="5080"/>
                  </a:lnTo>
                  <a:close/>
                </a:path>
                <a:path w="9105900" h="8889">
                  <a:moveTo>
                    <a:pt x="1841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16100" y="3810"/>
                  </a:lnTo>
                  <a:lnTo>
                    <a:pt x="1816100" y="5080"/>
                  </a:lnTo>
                  <a:lnTo>
                    <a:pt x="1824990" y="5080"/>
                  </a:lnTo>
                  <a:lnTo>
                    <a:pt x="1824990" y="3810"/>
                  </a:lnTo>
                  <a:lnTo>
                    <a:pt x="1824990" y="2540"/>
                  </a:lnTo>
                  <a:lnTo>
                    <a:pt x="1833880" y="2540"/>
                  </a:lnTo>
                  <a:lnTo>
                    <a:pt x="1833880" y="1270"/>
                  </a:lnTo>
                  <a:lnTo>
                    <a:pt x="1841500" y="1270"/>
                  </a:lnTo>
                  <a:lnTo>
                    <a:pt x="1841500" y="0"/>
                  </a:lnTo>
                  <a:close/>
                </a:path>
                <a:path w="9105900" h="8889">
                  <a:moveTo>
                    <a:pt x="5313680" y="2540"/>
                  </a:moveTo>
                  <a:lnTo>
                    <a:pt x="5307330" y="2540"/>
                  </a:lnTo>
                  <a:lnTo>
                    <a:pt x="5307330" y="1270"/>
                  </a:lnTo>
                  <a:lnTo>
                    <a:pt x="5300980" y="1270"/>
                  </a:lnTo>
                  <a:lnTo>
                    <a:pt x="5300980" y="0"/>
                  </a:lnTo>
                  <a:lnTo>
                    <a:pt x="3401060" y="0"/>
                  </a:lnTo>
                  <a:lnTo>
                    <a:pt x="3401060" y="1270"/>
                  </a:lnTo>
                  <a:lnTo>
                    <a:pt x="3412490" y="1270"/>
                  </a:lnTo>
                  <a:lnTo>
                    <a:pt x="3412490" y="2540"/>
                  </a:lnTo>
                  <a:lnTo>
                    <a:pt x="3423920" y="2540"/>
                  </a:lnTo>
                  <a:lnTo>
                    <a:pt x="3423920" y="3810"/>
                  </a:lnTo>
                  <a:lnTo>
                    <a:pt x="3423920" y="5080"/>
                  </a:lnTo>
                  <a:lnTo>
                    <a:pt x="3435350" y="5080"/>
                  </a:lnTo>
                  <a:lnTo>
                    <a:pt x="3435350" y="3810"/>
                  </a:lnTo>
                  <a:lnTo>
                    <a:pt x="5313680" y="3810"/>
                  </a:lnTo>
                  <a:lnTo>
                    <a:pt x="5313680" y="2540"/>
                  </a:lnTo>
                  <a:close/>
                </a:path>
                <a:path w="9105900" h="8889">
                  <a:moveTo>
                    <a:pt x="5339080" y="7620"/>
                  </a:moveTo>
                  <a:lnTo>
                    <a:pt x="5332730" y="7620"/>
                  </a:lnTo>
                  <a:lnTo>
                    <a:pt x="5332730" y="6350"/>
                  </a:lnTo>
                  <a:lnTo>
                    <a:pt x="5326380" y="6350"/>
                  </a:lnTo>
                  <a:lnTo>
                    <a:pt x="5326380" y="5092"/>
                  </a:lnTo>
                  <a:lnTo>
                    <a:pt x="5320030" y="5092"/>
                  </a:lnTo>
                  <a:lnTo>
                    <a:pt x="5320030" y="3822"/>
                  </a:lnTo>
                  <a:lnTo>
                    <a:pt x="5313680" y="3822"/>
                  </a:lnTo>
                  <a:lnTo>
                    <a:pt x="5313680" y="5092"/>
                  </a:lnTo>
                  <a:lnTo>
                    <a:pt x="3446780" y="5092"/>
                  </a:lnTo>
                  <a:lnTo>
                    <a:pt x="3446780" y="6350"/>
                  </a:lnTo>
                  <a:lnTo>
                    <a:pt x="3459480" y="6350"/>
                  </a:lnTo>
                  <a:lnTo>
                    <a:pt x="3459480" y="7620"/>
                  </a:lnTo>
                  <a:lnTo>
                    <a:pt x="3470910" y="7620"/>
                  </a:lnTo>
                  <a:lnTo>
                    <a:pt x="3470910" y="8890"/>
                  </a:lnTo>
                  <a:lnTo>
                    <a:pt x="5339080" y="8890"/>
                  </a:lnTo>
                  <a:lnTo>
                    <a:pt x="5339080" y="7620"/>
                  </a:lnTo>
                  <a:close/>
                </a:path>
                <a:path w="9105900" h="8889">
                  <a:moveTo>
                    <a:pt x="9091930" y="5092"/>
                  </a:moveTo>
                  <a:lnTo>
                    <a:pt x="8340090" y="5092"/>
                  </a:lnTo>
                  <a:lnTo>
                    <a:pt x="8340090" y="3822"/>
                  </a:lnTo>
                  <a:lnTo>
                    <a:pt x="8335010" y="3822"/>
                  </a:lnTo>
                  <a:lnTo>
                    <a:pt x="8335010" y="5092"/>
                  </a:lnTo>
                  <a:lnTo>
                    <a:pt x="8331200" y="5092"/>
                  </a:lnTo>
                  <a:lnTo>
                    <a:pt x="8331200" y="6350"/>
                  </a:lnTo>
                  <a:lnTo>
                    <a:pt x="8326120" y="6350"/>
                  </a:lnTo>
                  <a:lnTo>
                    <a:pt x="8326120" y="7620"/>
                  </a:lnTo>
                  <a:lnTo>
                    <a:pt x="8322310" y="7620"/>
                  </a:lnTo>
                  <a:lnTo>
                    <a:pt x="8322310" y="8890"/>
                  </a:lnTo>
                  <a:lnTo>
                    <a:pt x="9084310" y="8890"/>
                  </a:lnTo>
                  <a:lnTo>
                    <a:pt x="9084310" y="7620"/>
                  </a:lnTo>
                  <a:lnTo>
                    <a:pt x="9088120" y="7620"/>
                  </a:lnTo>
                  <a:lnTo>
                    <a:pt x="9088120" y="6350"/>
                  </a:lnTo>
                  <a:lnTo>
                    <a:pt x="9091930" y="6350"/>
                  </a:lnTo>
                  <a:lnTo>
                    <a:pt x="9091930" y="5092"/>
                  </a:lnTo>
                  <a:close/>
                </a:path>
                <a:path w="9105900" h="8889">
                  <a:moveTo>
                    <a:pt x="9105900" y="0"/>
                  </a:moveTo>
                  <a:lnTo>
                    <a:pt x="8348980" y="0"/>
                  </a:lnTo>
                  <a:lnTo>
                    <a:pt x="8348980" y="1270"/>
                  </a:lnTo>
                  <a:lnTo>
                    <a:pt x="8343900" y="1270"/>
                  </a:lnTo>
                  <a:lnTo>
                    <a:pt x="8343900" y="2540"/>
                  </a:lnTo>
                  <a:lnTo>
                    <a:pt x="8340090" y="2540"/>
                  </a:lnTo>
                  <a:lnTo>
                    <a:pt x="8340090" y="3810"/>
                  </a:lnTo>
                  <a:lnTo>
                    <a:pt x="9095727" y="3810"/>
                  </a:lnTo>
                  <a:lnTo>
                    <a:pt x="9095727" y="5080"/>
                  </a:lnTo>
                  <a:lnTo>
                    <a:pt x="9099550" y="5080"/>
                  </a:lnTo>
                  <a:lnTo>
                    <a:pt x="9099550" y="3810"/>
                  </a:lnTo>
                  <a:lnTo>
                    <a:pt x="9099550" y="2540"/>
                  </a:lnTo>
                  <a:lnTo>
                    <a:pt x="9103360" y="2540"/>
                  </a:lnTo>
                  <a:lnTo>
                    <a:pt x="9103360" y="1270"/>
                  </a:lnTo>
                  <a:lnTo>
                    <a:pt x="9105900" y="1270"/>
                  </a:lnTo>
                  <a:lnTo>
                    <a:pt x="9105900" y="0"/>
                  </a:lnTo>
                  <a:close/>
                </a:path>
              </a:pathLst>
            </a:custGeom>
            <a:solidFill>
              <a:srgbClr val="009E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81770" cy="8890"/>
            </a:xfrm>
            <a:custGeom>
              <a:avLst/>
              <a:gdLst/>
              <a:ahLst/>
              <a:cxnLst/>
              <a:rect l="l" t="t" r="r" b="b"/>
              <a:pathLst>
                <a:path w="9081770" h="8889">
                  <a:moveTo>
                    <a:pt x="1780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728470" y="8890"/>
                  </a:lnTo>
                  <a:lnTo>
                    <a:pt x="1728470" y="7620"/>
                  </a:lnTo>
                  <a:lnTo>
                    <a:pt x="1737360" y="7620"/>
                  </a:lnTo>
                  <a:lnTo>
                    <a:pt x="1737360" y="6350"/>
                  </a:lnTo>
                  <a:lnTo>
                    <a:pt x="1746250" y="6350"/>
                  </a:lnTo>
                  <a:lnTo>
                    <a:pt x="1746250" y="5080"/>
                  </a:lnTo>
                  <a:lnTo>
                    <a:pt x="1755140" y="5080"/>
                  </a:lnTo>
                  <a:lnTo>
                    <a:pt x="1755140" y="3810"/>
                  </a:lnTo>
                  <a:lnTo>
                    <a:pt x="1764030" y="3810"/>
                  </a:lnTo>
                  <a:lnTo>
                    <a:pt x="1764030" y="2540"/>
                  </a:lnTo>
                  <a:lnTo>
                    <a:pt x="1772920" y="2540"/>
                  </a:lnTo>
                  <a:lnTo>
                    <a:pt x="1772920" y="1270"/>
                  </a:lnTo>
                  <a:lnTo>
                    <a:pt x="1780540" y="1270"/>
                  </a:lnTo>
                  <a:lnTo>
                    <a:pt x="1780540" y="0"/>
                  </a:lnTo>
                  <a:close/>
                </a:path>
                <a:path w="9081770" h="8889">
                  <a:moveTo>
                    <a:pt x="5383530" y="7632"/>
                  </a:moveTo>
                  <a:lnTo>
                    <a:pt x="5377180" y="7632"/>
                  </a:lnTo>
                  <a:lnTo>
                    <a:pt x="5377180" y="6350"/>
                  </a:lnTo>
                  <a:lnTo>
                    <a:pt x="5370830" y="6350"/>
                  </a:lnTo>
                  <a:lnTo>
                    <a:pt x="5370830" y="5080"/>
                  </a:lnTo>
                  <a:lnTo>
                    <a:pt x="5364480" y="5080"/>
                  </a:lnTo>
                  <a:lnTo>
                    <a:pt x="5364480" y="3822"/>
                  </a:lnTo>
                  <a:lnTo>
                    <a:pt x="5358130" y="3822"/>
                  </a:lnTo>
                  <a:lnTo>
                    <a:pt x="5358130" y="2540"/>
                  </a:lnTo>
                  <a:lnTo>
                    <a:pt x="5351780" y="2540"/>
                  </a:lnTo>
                  <a:lnTo>
                    <a:pt x="5351780" y="1282"/>
                  </a:lnTo>
                  <a:lnTo>
                    <a:pt x="5345430" y="1282"/>
                  </a:lnTo>
                  <a:lnTo>
                    <a:pt x="5345430" y="0"/>
                  </a:lnTo>
                  <a:lnTo>
                    <a:pt x="3482340" y="0"/>
                  </a:lnTo>
                  <a:lnTo>
                    <a:pt x="3482340" y="1282"/>
                  </a:lnTo>
                  <a:lnTo>
                    <a:pt x="3493770" y="1282"/>
                  </a:lnTo>
                  <a:lnTo>
                    <a:pt x="3493770" y="2540"/>
                  </a:lnTo>
                  <a:lnTo>
                    <a:pt x="3505200" y="2540"/>
                  </a:lnTo>
                  <a:lnTo>
                    <a:pt x="3505200" y="3822"/>
                  </a:lnTo>
                  <a:lnTo>
                    <a:pt x="3517900" y="3822"/>
                  </a:lnTo>
                  <a:lnTo>
                    <a:pt x="3517900" y="5080"/>
                  </a:lnTo>
                  <a:lnTo>
                    <a:pt x="3529330" y="5080"/>
                  </a:lnTo>
                  <a:lnTo>
                    <a:pt x="3529330" y="6350"/>
                  </a:lnTo>
                  <a:lnTo>
                    <a:pt x="3540760" y="6350"/>
                  </a:lnTo>
                  <a:lnTo>
                    <a:pt x="3540760" y="7632"/>
                  </a:lnTo>
                  <a:lnTo>
                    <a:pt x="3552190" y="7632"/>
                  </a:lnTo>
                  <a:lnTo>
                    <a:pt x="3552190" y="8890"/>
                  </a:lnTo>
                  <a:lnTo>
                    <a:pt x="5383530" y="8890"/>
                  </a:lnTo>
                  <a:lnTo>
                    <a:pt x="5383530" y="7632"/>
                  </a:lnTo>
                  <a:close/>
                </a:path>
                <a:path w="9081770" h="8889">
                  <a:moveTo>
                    <a:pt x="9081770" y="0"/>
                  </a:moveTo>
                  <a:lnTo>
                    <a:pt x="8317230" y="0"/>
                  </a:lnTo>
                  <a:lnTo>
                    <a:pt x="8317230" y="1282"/>
                  </a:lnTo>
                  <a:lnTo>
                    <a:pt x="8313420" y="1282"/>
                  </a:lnTo>
                  <a:lnTo>
                    <a:pt x="8313420" y="2540"/>
                  </a:lnTo>
                  <a:lnTo>
                    <a:pt x="8308340" y="2540"/>
                  </a:lnTo>
                  <a:lnTo>
                    <a:pt x="8308340" y="3822"/>
                  </a:lnTo>
                  <a:lnTo>
                    <a:pt x="8304530" y="3822"/>
                  </a:lnTo>
                  <a:lnTo>
                    <a:pt x="8304530" y="5080"/>
                  </a:lnTo>
                  <a:lnTo>
                    <a:pt x="8299450" y="5080"/>
                  </a:lnTo>
                  <a:lnTo>
                    <a:pt x="8299450" y="6350"/>
                  </a:lnTo>
                  <a:lnTo>
                    <a:pt x="8295640" y="6350"/>
                  </a:lnTo>
                  <a:lnTo>
                    <a:pt x="8295640" y="7632"/>
                  </a:lnTo>
                  <a:lnTo>
                    <a:pt x="8290560" y="7632"/>
                  </a:lnTo>
                  <a:lnTo>
                    <a:pt x="8290560" y="8890"/>
                  </a:lnTo>
                  <a:lnTo>
                    <a:pt x="9060180" y="8890"/>
                  </a:lnTo>
                  <a:lnTo>
                    <a:pt x="9060180" y="7632"/>
                  </a:lnTo>
                  <a:lnTo>
                    <a:pt x="9063990" y="7632"/>
                  </a:lnTo>
                  <a:lnTo>
                    <a:pt x="9063990" y="6350"/>
                  </a:lnTo>
                  <a:lnTo>
                    <a:pt x="9066530" y="6350"/>
                  </a:lnTo>
                  <a:lnTo>
                    <a:pt x="9066530" y="5080"/>
                  </a:lnTo>
                  <a:lnTo>
                    <a:pt x="9070327" y="5080"/>
                  </a:lnTo>
                  <a:lnTo>
                    <a:pt x="9070327" y="3822"/>
                  </a:lnTo>
                  <a:lnTo>
                    <a:pt x="9074150" y="3822"/>
                  </a:lnTo>
                  <a:lnTo>
                    <a:pt x="9074150" y="2540"/>
                  </a:lnTo>
                  <a:lnTo>
                    <a:pt x="9077960" y="2540"/>
                  </a:lnTo>
                  <a:lnTo>
                    <a:pt x="9077960" y="1282"/>
                  </a:lnTo>
                  <a:lnTo>
                    <a:pt x="9081770" y="1282"/>
                  </a:lnTo>
                  <a:lnTo>
                    <a:pt x="9081770" y="0"/>
                  </a:lnTo>
                  <a:close/>
                </a:path>
              </a:pathLst>
            </a:custGeom>
            <a:solidFill>
              <a:srgbClr val="009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5100" cy="8890"/>
            </a:xfrm>
            <a:custGeom>
              <a:avLst/>
              <a:gdLst/>
              <a:ahLst/>
              <a:cxnLst/>
              <a:rect l="l" t="t" r="r" b="b"/>
              <a:pathLst>
                <a:path w="9055100" h="8889">
                  <a:moveTo>
                    <a:pt x="1719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667497" y="8890"/>
                  </a:lnTo>
                  <a:lnTo>
                    <a:pt x="1667497" y="7620"/>
                  </a:lnTo>
                  <a:lnTo>
                    <a:pt x="1676400" y="7620"/>
                  </a:lnTo>
                  <a:lnTo>
                    <a:pt x="1676400" y="6350"/>
                  </a:lnTo>
                  <a:lnTo>
                    <a:pt x="1685290" y="6350"/>
                  </a:lnTo>
                  <a:lnTo>
                    <a:pt x="1685290" y="5080"/>
                  </a:lnTo>
                  <a:lnTo>
                    <a:pt x="1694180" y="5080"/>
                  </a:lnTo>
                  <a:lnTo>
                    <a:pt x="1694180" y="3810"/>
                  </a:lnTo>
                  <a:lnTo>
                    <a:pt x="1703070" y="3810"/>
                  </a:lnTo>
                  <a:lnTo>
                    <a:pt x="1703070" y="2540"/>
                  </a:lnTo>
                  <a:lnTo>
                    <a:pt x="1710690" y="2540"/>
                  </a:lnTo>
                  <a:lnTo>
                    <a:pt x="1710690" y="1270"/>
                  </a:lnTo>
                  <a:lnTo>
                    <a:pt x="1719580" y="1270"/>
                  </a:lnTo>
                  <a:lnTo>
                    <a:pt x="1719580" y="0"/>
                  </a:lnTo>
                  <a:close/>
                </a:path>
                <a:path w="9055100" h="8889">
                  <a:moveTo>
                    <a:pt x="5394960" y="1282"/>
                  </a:moveTo>
                  <a:lnTo>
                    <a:pt x="5388610" y="1282"/>
                  </a:lnTo>
                  <a:lnTo>
                    <a:pt x="5388610" y="0"/>
                  </a:lnTo>
                  <a:lnTo>
                    <a:pt x="3563620" y="0"/>
                  </a:lnTo>
                  <a:lnTo>
                    <a:pt x="3563620" y="1282"/>
                  </a:lnTo>
                  <a:lnTo>
                    <a:pt x="3576320" y="1282"/>
                  </a:lnTo>
                  <a:lnTo>
                    <a:pt x="3576320" y="2540"/>
                  </a:lnTo>
                  <a:lnTo>
                    <a:pt x="5394960" y="2540"/>
                  </a:lnTo>
                  <a:lnTo>
                    <a:pt x="5394960" y="1282"/>
                  </a:lnTo>
                  <a:close/>
                </a:path>
                <a:path w="9055100" h="8889">
                  <a:moveTo>
                    <a:pt x="5426697" y="7632"/>
                  </a:moveTo>
                  <a:lnTo>
                    <a:pt x="5420360" y="7632"/>
                  </a:lnTo>
                  <a:lnTo>
                    <a:pt x="5420360" y="6350"/>
                  </a:lnTo>
                  <a:lnTo>
                    <a:pt x="5414010" y="6350"/>
                  </a:lnTo>
                  <a:lnTo>
                    <a:pt x="5414010" y="5092"/>
                  </a:lnTo>
                  <a:lnTo>
                    <a:pt x="5407647" y="5092"/>
                  </a:lnTo>
                  <a:lnTo>
                    <a:pt x="5407647" y="3810"/>
                  </a:lnTo>
                  <a:lnTo>
                    <a:pt x="3599180" y="3810"/>
                  </a:lnTo>
                  <a:lnTo>
                    <a:pt x="3599180" y="5092"/>
                  </a:lnTo>
                  <a:lnTo>
                    <a:pt x="3610610" y="5092"/>
                  </a:lnTo>
                  <a:lnTo>
                    <a:pt x="3610610" y="6350"/>
                  </a:lnTo>
                  <a:lnTo>
                    <a:pt x="3623310" y="6350"/>
                  </a:lnTo>
                  <a:lnTo>
                    <a:pt x="3623310" y="7632"/>
                  </a:lnTo>
                  <a:lnTo>
                    <a:pt x="3634740" y="7632"/>
                  </a:lnTo>
                  <a:lnTo>
                    <a:pt x="3634740" y="8890"/>
                  </a:lnTo>
                  <a:lnTo>
                    <a:pt x="5426697" y="8890"/>
                  </a:lnTo>
                  <a:lnTo>
                    <a:pt x="5426697" y="7632"/>
                  </a:lnTo>
                  <a:close/>
                </a:path>
                <a:path w="9055100" h="8889">
                  <a:moveTo>
                    <a:pt x="9055100" y="0"/>
                  </a:moveTo>
                  <a:lnTo>
                    <a:pt x="8285480" y="0"/>
                  </a:lnTo>
                  <a:lnTo>
                    <a:pt x="8285480" y="1282"/>
                  </a:lnTo>
                  <a:lnTo>
                    <a:pt x="8281670" y="1282"/>
                  </a:lnTo>
                  <a:lnTo>
                    <a:pt x="8281670" y="2540"/>
                  </a:lnTo>
                  <a:lnTo>
                    <a:pt x="8276590" y="2540"/>
                  </a:lnTo>
                  <a:lnTo>
                    <a:pt x="8276590" y="3810"/>
                  </a:lnTo>
                  <a:lnTo>
                    <a:pt x="8272780" y="3810"/>
                  </a:lnTo>
                  <a:lnTo>
                    <a:pt x="8272780" y="5092"/>
                  </a:lnTo>
                  <a:lnTo>
                    <a:pt x="8267700" y="5092"/>
                  </a:lnTo>
                  <a:lnTo>
                    <a:pt x="8267700" y="6350"/>
                  </a:lnTo>
                  <a:lnTo>
                    <a:pt x="8263890" y="6350"/>
                  </a:lnTo>
                  <a:lnTo>
                    <a:pt x="8263890" y="7632"/>
                  </a:lnTo>
                  <a:lnTo>
                    <a:pt x="8258810" y="7632"/>
                  </a:lnTo>
                  <a:lnTo>
                    <a:pt x="8258810" y="8890"/>
                  </a:lnTo>
                  <a:lnTo>
                    <a:pt x="9029700" y="8890"/>
                  </a:lnTo>
                  <a:lnTo>
                    <a:pt x="9029700" y="7632"/>
                  </a:lnTo>
                  <a:lnTo>
                    <a:pt x="9034780" y="7632"/>
                  </a:lnTo>
                  <a:lnTo>
                    <a:pt x="9034780" y="6350"/>
                  </a:lnTo>
                  <a:lnTo>
                    <a:pt x="9038590" y="6350"/>
                  </a:lnTo>
                  <a:lnTo>
                    <a:pt x="9038590" y="5092"/>
                  </a:lnTo>
                  <a:lnTo>
                    <a:pt x="9043670" y="5092"/>
                  </a:lnTo>
                  <a:lnTo>
                    <a:pt x="9043670" y="3810"/>
                  </a:lnTo>
                  <a:lnTo>
                    <a:pt x="9047480" y="3810"/>
                  </a:lnTo>
                  <a:lnTo>
                    <a:pt x="9047480" y="2540"/>
                  </a:lnTo>
                  <a:lnTo>
                    <a:pt x="9052560" y="2540"/>
                  </a:lnTo>
                  <a:lnTo>
                    <a:pt x="9052560" y="1282"/>
                  </a:lnTo>
                  <a:lnTo>
                    <a:pt x="9055100" y="1282"/>
                  </a:lnTo>
                  <a:lnTo>
                    <a:pt x="9055100" y="0"/>
                  </a:lnTo>
                  <a:close/>
                </a:path>
              </a:pathLst>
            </a:custGeom>
            <a:solidFill>
              <a:srgbClr val="00A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5890" cy="10160"/>
            </a:xfrm>
            <a:custGeom>
              <a:avLst/>
              <a:gdLst/>
              <a:ahLst/>
              <a:cxnLst/>
              <a:rect l="l" t="t" r="r" b="b"/>
              <a:pathLst>
                <a:path w="9025890" h="10160">
                  <a:moveTo>
                    <a:pt x="1658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597647" y="10160"/>
                  </a:lnTo>
                  <a:lnTo>
                    <a:pt x="1597647" y="8890"/>
                  </a:lnTo>
                  <a:lnTo>
                    <a:pt x="1606550" y="8890"/>
                  </a:lnTo>
                  <a:lnTo>
                    <a:pt x="1606550" y="7620"/>
                  </a:lnTo>
                  <a:lnTo>
                    <a:pt x="1615440" y="7620"/>
                  </a:lnTo>
                  <a:lnTo>
                    <a:pt x="1615440" y="6350"/>
                  </a:lnTo>
                  <a:lnTo>
                    <a:pt x="1624330" y="6350"/>
                  </a:lnTo>
                  <a:lnTo>
                    <a:pt x="1624330" y="5080"/>
                  </a:lnTo>
                  <a:lnTo>
                    <a:pt x="1633220" y="5080"/>
                  </a:lnTo>
                  <a:lnTo>
                    <a:pt x="1633220" y="3810"/>
                  </a:lnTo>
                  <a:lnTo>
                    <a:pt x="1642110" y="3810"/>
                  </a:lnTo>
                  <a:lnTo>
                    <a:pt x="1642110" y="2540"/>
                  </a:lnTo>
                  <a:lnTo>
                    <a:pt x="1649730" y="2540"/>
                  </a:lnTo>
                  <a:lnTo>
                    <a:pt x="1649730" y="1270"/>
                  </a:lnTo>
                  <a:lnTo>
                    <a:pt x="1658620" y="1270"/>
                  </a:lnTo>
                  <a:lnTo>
                    <a:pt x="1658620" y="0"/>
                  </a:lnTo>
                  <a:close/>
                </a:path>
                <a:path w="9025890" h="10160">
                  <a:moveTo>
                    <a:pt x="5477510" y="8902"/>
                  </a:moveTo>
                  <a:lnTo>
                    <a:pt x="5471160" y="8902"/>
                  </a:lnTo>
                  <a:lnTo>
                    <a:pt x="5471160" y="7620"/>
                  </a:lnTo>
                  <a:lnTo>
                    <a:pt x="5464797" y="7620"/>
                  </a:lnTo>
                  <a:lnTo>
                    <a:pt x="5464797" y="6350"/>
                  </a:lnTo>
                  <a:lnTo>
                    <a:pt x="5458460" y="6350"/>
                  </a:lnTo>
                  <a:lnTo>
                    <a:pt x="5458460" y="5092"/>
                  </a:lnTo>
                  <a:lnTo>
                    <a:pt x="5452097" y="5092"/>
                  </a:lnTo>
                  <a:lnTo>
                    <a:pt x="5452097" y="3810"/>
                  </a:lnTo>
                  <a:lnTo>
                    <a:pt x="5445747" y="3810"/>
                  </a:lnTo>
                  <a:lnTo>
                    <a:pt x="5445747" y="2552"/>
                  </a:lnTo>
                  <a:lnTo>
                    <a:pt x="5439410" y="2552"/>
                  </a:lnTo>
                  <a:lnTo>
                    <a:pt x="5439410" y="1270"/>
                  </a:lnTo>
                  <a:lnTo>
                    <a:pt x="5433060" y="1270"/>
                  </a:lnTo>
                  <a:lnTo>
                    <a:pt x="5433060" y="0"/>
                  </a:lnTo>
                  <a:lnTo>
                    <a:pt x="3646170" y="0"/>
                  </a:lnTo>
                  <a:lnTo>
                    <a:pt x="3646170" y="1270"/>
                  </a:lnTo>
                  <a:lnTo>
                    <a:pt x="3657600" y="1270"/>
                  </a:lnTo>
                  <a:lnTo>
                    <a:pt x="3657600" y="2552"/>
                  </a:lnTo>
                  <a:lnTo>
                    <a:pt x="3669030" y="2552"/>
                  </a:lnTo>
                  <a:lnTo>
                    <a:pt x="3669030" y="3810"/>
                  </a:lnTo>
                  <a:lnTo>
                    <a:pt x="3681730" y="3810"/>
                  </a:lnTo>
                  <a:lnTo>
                    <a:pt x="3681730" y="5092"/>
                  </a:lnTo>
                  <a:lnTo>
                    <a:pt x="3693160" y="5092"/>
                  </a:lnTo>
                  <a:lnTo>
                    <a:pt x="3693160" y="6350"/>
                  </a:lnTo>
                  <a:lnTo>
                    <a:pt x="3704590" y="6350"/>
                  </a:lnTo>
                  <a:lnTo>
                    <a:pt x="3704590" y="7620"/>
                  </a:lnTo>
                  <a:lnTo>
                    <a:pt x="3716020" y="7620"/>
                  </a:lnTo>
                  <a:lnTo>
                    <a:pt x="3716020" y="8902"/>
                  </a:lnTo>
                  <a:lnTo>
                    <a:pt x="3727450" y="8902"/>
                  </a:lnTo>
                  <a:lnTo>
                    <a:pt x="3727450" y="10160"/>
                  </a:lnTo>
                  <a:lnTo>
                    <a:pt x="5477510" y="10160"/>
                  </a:lnTo>
                  <a:lnTo>
                    <a:pt x="5477510" y="8902"/>
                  </a:lnTo>
                  <a:close/>
                </a:path>
                <a:path w="9025890" h="10160">
                  <a:moveTo>
                    <a:pt x="9025890" y="0"/>
                  </a:moveTo>
                  <a:lnTo>
                    <a:pt x="8255000" y="0"/>
                  </a:lnTo>
                  <a:lnTo>
                    <a:pt x="8255000" y="1270"/>
                  </a:lnTo>
                  <a:lnTo>
                    <a:pt x="8249920" y="1270"/>
                  </a:lnTo>
                  <a:lnTo>
                    <a:pt x="8249920" y="2552"/>
                  </a:lnTo>
                  <a:lnTo>
                    <a:pt x="8246110" y="2552"/>
                  </a:lnTo>
                  <a:lnTo>
                    <a:pt x="8246110" y="3810"/>
                  </a:lnTo>
                  <a:lnTo>
                    <a:pt x="8241030" y="3810"/>
                  </a:lnTo>
                  <a:lnTo>
                    <a:pt x="8241030" y="5092"/>
                  </a:lnTo>
                  <a:lnTo>
                    <a:pt x="8237220" y="5092"/>
                  </a:lnTo>
                  <a:lnTo>
                    <a:pt x="8237220" y="6350"/>
                  </a:lnTo>
                  <a:lnTo>
                    <a:pt x="8232140" y="6350"/>
                  </a:lnTo>
                  <a:lnTo>
                    <a:pt x="8232140" y="7620"/>
                  </a:lnTo>
                  <a:lnTo>
                    <a:pt x="8228330" y="7620"/>
                  </a:lnTo>
                  <a:lnTo>
                    <a:pt x="8228330" y="8902"/>
                  </a:lnTo>
                  <a:lnTo>
                    <a:pt x="8223250" y="8902"/>
                  </a:lnTo>
                  <a:lnTo>
                    <a:pt x="8223250" y="10160"/>
                  </a:lnTo>
                  <a:lnTo>
                    <a:pt x="8994140" y="10160"/>
                  </a:lnTo>
                  <a:lnTo>
                    <a:pt x="8994140" y="8902"/>
                  </a:lnTo>
                  <a:lnTo>
                    <a:pt x="8999220" y="8902"/>
                  </a:lnTo>
                  <a:lnTo>
                    <a:pt x="8999220" y="7620"/>
                  </a:lnTo>
                  <a:lnTo>
                    <a:pt x="9003030" y="7620"/>
                  </a:lnTo>
                  <a:lnTo>
                    <a:pt x="9003030" y="6350"/>
                  </a:lnTo>
                  <a:lnTo>
                    <a:pt x="9008110" y="6350"/>
                  </a:lnTo>
                  <a:lnTo>
                    <a:pt x="9008110" y="5092"/>
                  </a:lnTo>
                  <a:lnTo>
                    <a:pt x="9011920" y="5092"/>
                  </a:lnTo>
                  <a:lnTo>
                    <a:pt x="9011920" y="3810"/>
                  </a:lnTo>
                  <a:lnTo>
                    <a:pt x="9017000" y="3810"/>
                  </a:lnTo>
                  <a:lnTo>
                    <a:pt x="9017000" y="2552"/>
                  </a:lnTo>
                  <a:lnTo>
                    <a:pt x="9020810" y="2552"/>
                  </a:lnTo>
                  <a:lnTo>
                    <a:pt x="9020810" y="1270"/>
                  </a:lnTo>
                  <a:lnTo>
                    <a:pt x="9025890" y="1270"/>
                  </a:lnTo>
                  <a:lnTo>
                    <a:pt x="9025890" y="0"/>
                  </a:lnTo>
                  <a:close/>
                </a:path>
              </a:pathLst>
            </a:custGeom>
            <a:solidFill>
              <a:srgbClr val="00A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90330" cy="8890"/>
            </a:xfrm>
            <a:custGeom>
              <a:avLst/>
              <a:gdLst/>
              <a:ahLst/>
              <a:cxnLst/>
              <a:rect l="l" t="t" r="r" b="b"/>
              <a:pathLst>
                <a:path w="8990330" h="8889">
                  <a:moveTo>
                    <a:pt x="1588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541767" y="8890"/>
                  </a:lnTo>
                  <a:lnTo>
                    <a:pt x="1541767" y="7620"/>
                  </a:lnTo>
                  <a:lnTo>
                    <a:pt x="1546860" y="7620"/>
                  </a:lnTo>
                  <a:lnTo>
                    <a:pt x="1546860" y="6350"/>
                  </a:lnTo>
                  <a:lnTo>
                    <a:pt x="1550670" y="6350"/>
                  </a:lnTo>
                  <a:lnTo>
                    <a:pt x="1550670" y="5080"/>
                  </a:lnTo>
                  <a:lnTo>
                    <a:pt x="1563370" y="5080"/>
                  </a:lnTo>
                  <a:lnTo>
                    <a:pt x="1563370" y="3810"/>
                  </a:lnTo>
                  <a:lnTo>
                    <a:pt x="1572260" y="3810"/>
                  </a:lnTo>
                  <a:lnTo>
                    <a:pt x="1572260" y="2540"/>
                  </a:lnTo>
                  <a:lnTo>
                    <a:pt x="1581150" y="2540"/>
                  </a:lnTo>
                  <a:lnTo>
                    <a:pt x="1581150" y="1270"/>
                  </a:lnTo>
                  <a:lnTo>
                    <a:pt x="1588770" y="1270"/>
                  </a:lnTo>
                  <a:lnTo>
                    <a:pt x="1588770" y="0"/>
                  </a:lnTo>
                  <a:close/>
                </a:path>
                <a:path w="8990330" h="8889">
                  <a:moveTo>
                    <a:pt x="5521960" y="7632"/>
                  </a:moveTo>
                  <a:lnTo>
                    <a:pt x="5515610" y="7632"/>
                  </a:lnTo>
                  <a:lnTo>
                    <a:pt x="5515610" y="6350"/>
                  </a:lnTo>
                  <a:lnTo>
                    <a:pt x="5509247" y="6350"/>
                  </a:lnTo>
                  <a:lnTo>
                    <a:pt x="5509247" y="5092"/>
                  </a:lnTo>
                  <a:lnTo>
                    <a:pt x="5502897" y="5092"/>
                  </a:lnTo>
                  <a:lnTo>
                    <a:pt x="5502897" y="3810"/>
                  </a:lnTo>
                  <a:lnTo>
                    <a:pt x="5496560" y="3810"/>
                  </a:lnTo>
                  <a:lnTo>
                    <a:pt x="5496560" y="2540"/>
                  </a:lnTo>
                  <a:lnTo>
                    <a:pt x="5490197" y="2540"/>
                  </a:lnTo>
                  <a:lnTo>
                    <a:pt x="5490197" y="1282"/>
                  </a:lnTo>
                  <a:lnTo>
                    <a:pt x="5483860" y="1282"/>
                  </a:lnTo>
                  <a:lnTo>
                    <a:pt x="5483860" y="0"/>
                  </a:lnTo>
                  <a:lnTo>
                    <a:pt x="3740150" y="0"/>
                  </a:lnTo>
                  <a:lnTo>
                    <a:pt x="3740150" y="1282"/>
                  </a:lnTo>
                  <a:lnTo>
                    <a:pt x="3751580" y="1282"/>
                  </a:lnTo>
                  <a:lnTo>
                    <a:pt x="3751580" y="2540"/>
                  </a:lnTo>
                  <a:lnTo>
                    <a:pt x="3763010" y="2540"/>
                  </a:lnTo>
                  <a:lnTo>
                    <a:pt x="3763010" y="3810"/>
                  </a:lnTo>
                  <a:lnTo>
                    <a:pt x="3774440" y="3810"/>
                  </a:lnTo>
                  <a:lnTo>
                    <a:pt x="3774440" y="5092"/>
                  </a:lnTo>
                  <a:lnTo>
                    <a:pt x="3787140" y="5092"/>
                  </a:lnTo>
                  <a:lnTo>
                    <a:pt x="3787140" y="6350"/>
                  </a:lnTo>
                  <a:lnTo>
                    <a:pt x="3798570" y="6350"/>
                  </a:lnTo>
                  <a:lnTo>
                    <a:pt x="3798570" y="7632"/>
                  </a:lnTo>
                  <a:lnTo>
                    <a:pt x="3810000" y="7632"/>
                  </a:lnTo>
                  <a:lnTo>
                    <a:pt x="3810000" y="8890"/>
                  </a:lnTo>
                  <a:lnTo>
                    <a:pt x="5521960" y="8890"/>
                  </a:lnTo>
                  <a:lnTo>
                    <a:pt x="5521960" y="7632"/>
                  </a:lnTo>
                  <a:close/>
                </a:path>
                <a:path w="8990330" h="8889">
                  <a:moveTo>
                    <a:pt x="8990330" y="0"/>
                  </a:moveTo>
                  <a:lnTo>
                    <a:pt x="8220710" y="0"/>
                  </a:lnTo>
                  <a:lnTo>
                    <a:pt x="8220710" y="1282"/>
                  </a:lnTo>
                  <a:lnTo>
                    <a:pt x="8213090" y="1282"/>
                  </a:lnTo>
                  <a:lnTo>
                    <a:pt x="8213090" y="2540"/>
                  </a:lnTo>
                  <a:lnTo>
                    <a:pt x="8208010" y="2540"/>
                  </a:lnTo>
                  <a:lnTo>
                    <a:pt x="8208010" y="3810"/>
                  </a:lnTo>
                  <a:lnTo>
                    <a:pt x="8202930" y="3810"/>
                  </a:lnTo>
                  <a:lnTo>
                    <a:pt x="8202930" y="5092"/>
                  </a:lnTo>
                  <a:lnTo>
                    <a:pt x="8197850" y="5092"/>
                  </a:lnTo>
                  <a:lnTo>
                    <a:pt x="8197850" y="6350"/>
                  </a:lnTo>
                  <a:lnTo>
                    <a:pt x="8192770" y="6350"/>
                  </a:lnTo>
                  <a:lnTo>
                    <a:pt x="8192770" y="7632"/>
                  </a:lnTo>
                  <a:lnTo>
                    <a:pt x="8186420" y="7632"/>
                  </a:lnTo>
                  <a:lnTo>
                    <a:pt x="8186420" y="8890"/>
                  </a:lnTo>
                  <a:lnTo>
                    <a:pt x="8962390" y="8890"/>
                  </a:lnTo>
                  <a:lnTo>
                    <a:pt x="8962390" y="7632"/>
                  </a:lnTo>
                  <a:lnTo>
                    <a:pt x="8967470" y="7632"/>
                  </a:lnTo>
                  <a:lnTo>
                    <a:pt x="8967470" y="6350"/>
                  </a:lnTo>
                  <a:lnTo>
                    <a:pt x="8972550" y="6350"/>
                  </a:lnTo>
                  <a:lnTo>
                    <a:pt x="8972550" y="5092"/>
                  </a:lnTo>
                  <a:lnTo>
                    <a:pt x="8976360" y="5092"/>
                  </a:lnTo>
                  <a:lnTo>
                    <a:pt x="8976360" y="3810"/>
                  </a:lnTo>
                  <a:lnTo>
                    <a:pt x="8981427" y="3810"/>
                  </a:lnTo>
                  <a:lnTo>
                    <a:pt x="8981427" y="2540"/>
                  </a:lnTo>
                  <a:lnTo>
                    <a:pt x="8985250" y="2540"/>
                  </a:lnTo>
                  <a:lnTo>
                    <a:pt x="8985250" y="1282"/>
                  </a:lnTo>
                  <a:lnTo>
                    <a:pt x="8990330" y="1282"/>
                  </a:lnTo>
                  <a:lnTo>
                    <a:pt x="8990330" y="0"/>
                  </a:lnTo>
                  <a:close/>
                </a:path>
              </a:pathLst>
            </a:custGeom>
            <a:solidFill>
              <a:srgbClr val="00A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8580" cy="9525"/>
            </a:xfrm>
            <a:custGeom>
              <a:avLst/>
              <a:gdLst/>
              <a:ahLst/>
              <a:cxnLst/>
              <a:rect l="l" t="t" r="r" b="b"/>
              <a:pathLst>
                <a:path w="8958580" h="9525">
                  <a:moveTo>
                    <a:pt x="15201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504950" y="8890"/>
                  </a:lnTo>
                  <a:lnTo>
                    <a:pt x="1504950" y="7620"/>
                  </a:lnTo>
                  <a:lnTo>
                    <a:pt x="1510030" y="7620"/>
                  </a:lnTo>
                  <a:lnTo>
                    <a:pt x="1510030" y="6350"/>
                  </a:lnTo>
                  <a:lnTo>
                    <a:pt x="1515110" y="6350"/>
                  </a:lnTo>
                  <a:lnTo>
                    <a:pt x="1515110" y="5080"/>
                  </a:lnTo>
                  <a:lnTo>
                    <a:pt x="1520190" y="5080"/>
                  </a:lnTo>
                  <a:lnTo>
                    <a:pt x="1520190" y="3810"/>
                  </a:lnTo>
                  <a:close/>
                </a:path>
                <a:path w="8958580" h="9525">
                  <a:moveTo>
                    <a:pt x="1536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531620" y="2540"/>
                  </a:lnTo>
                  <a:lnTo>
                    <a:pt x="1531620" y="1270"/>
                  </a:lnTo>
                  <a:lnTo>
                    <a:pt x="1536700" y="1270"/>
                  </a:lnTo>
                  <a:lnTo>
                    <a:pt x="1536700" y="0"/>
                  </a:lnTo>
                  <a:close/>
                </a:path>
                <a:path w="8958580" h="9525">
                  <a:moveTo>
                    <a:pt x="5566397" y="7620"/>
                  </a:moveTo>
                  <a:lnTo>
                    <a:pt x="5560060" y="7620"/>
                  </a:lnTo>
                  <a:lnTo>
                    <a:pt x="5560060" y="6350"/>
                  </a:lnTo>
                  <a:lnTo>
                    <a:pt x="5553710" y="6350"/>
                  </a:lnTo>
                  <a:lnTo>
                    <a:pt x="5553710" y="5092"/>
                  </a:lnTo>
                  <a:lnTo>
                    <a:pt x="5547347" y="5092"/>
                  </a:lnTo>
                  <a:lnTo>
                    <a:pt x="5547347" y="3810"/>
                  </a:lnTo>
                  <a:lnTo>
                    <a:pt x="5541010" y="3810"/>
                  </a:lnTo>
                  <a:lnTo>
                    <a:pt x="5541010" y="2552"/>
                  </a:lnTo>
                  <a:lnTo>
                    <a:pt x="5534660" y="2552"/>
                  </a:lnTo>
                  <a:lnTo>
                    <a:pt x="5534660" y="1270"/>
                  </a:lnTo>
                  <a:lnTo>
                    <a:pt x="5528297" y="1270"/>
                  </a:lnTo>
                  <a:lnTo>
                    <a:pt x="5528297" y="0"/>
                  </a:lnTo>
                  <a:lnTo>
                    <a:pt x="3821430" y="0"/>
                  </a:lnTo>
                  <a:lnTo>
                    <a:pt x="3821430" y="1270"/>
                  </a:lnTo>
                  <a:lnTo>
                    <a:pt x="3832860" y="1270"/>
                  </a:lnTo>
                  <a:lnTo>
                    <a:pt x="3832860" y="2552"/>
                  </a:lnTo>
                  <a:lnTo>
                    <a:pt x="3845560" y="2552"/>
                  </a:lnTo>
                  <a:lnTo>
                    <a:pt x="3845560" y="3810"/>
                  </a:lnTo>
                  <a:lnTo>
                    <a:pt x="3856990" y="3810"/>
                  </a:lnTo>
                  <a:lnTo>
                    <a:pt x="3856990" y="5092"/>
                  </a:lnTo>
                  <a:lnTo>
                    <a:pt x="3868420" y="5092"/>
                  </a:lnTo>
                  <a:lnTo>
                    <a:pt x="3868420" y="6350"/>
                  </a:lnTo>
                  <a:lnTo>
                    <a:pt x="3879850" y="6350"/>
                  </a:lnTo>
                  <a:lnTo>
                    <a:pt x="3879850" y="7620"/>
                  </a:lnTo>
                  <a:lnTo>
                    <a:pt x="3891280" y="7620"/>
                  </a:lnTo>
                  <a:lnTo>
                    <a:pt x="3891280" y="8902"/>
                  </a:lnTo>
                  <a:lnTo>
                    <a:pt x="5566397" y="8902"/>
                  </a:lnTo>
                  <a:lnTo>
                    <a:pt x="5566397" y="7620"/>
                  </a:lnTo>
                  <a:close/>
                </a:path>
                <a:path w="8958580" h="9525">
                  <a:moveTo>
                    <a:pt x="8958580" y="0"/>
                  </a:moveTo>
                  <a:lnTo>
                    <a:pt x="8181340" y="0"/>
                  </a:lnTo>
                  <a:lnTo>
                    <a:pt x="8181340" y="1270"/>
                  </a:lnTo>
                  <a:lnTo>
                    <a:pt x="8176260" y="1270"/>
                  </a:lnTo>
                  <a:lnTo>
                    <a:pt x="8176260" y="2552"/>
                  </a:lnTo>
                  <a:lnTo>
                    <a:pt x="8171180" y="2552"/>
                  </a:lnTo>
                  <a:lnTo>
                    <a:pt x="8171180" y="3810"/>
                  </a:lnTo>
                  <a:lnTo>
                    <a:pt x="8166100" y="3810"/>
                  </a:lnTo>
                  <a:lnTo>
                    <a:pt x="8166100" y="5092"/>
                  </a:lnTo>
                  <a:lnTo>
                    <a:pt x="8161020" y="5092"/>
                  </a:lnTo>
                  <a:lnTo>
                    <a:pt x="8161020" y="6350"/>
                  </a:lnTo>
                  <a:lnTo>
                    <a:pt x="8154670" y="6350"/>
                  </a:lnTo>
                  <a:lnTo>
                    <a:pt x="8154670" y="7620"/>
                  </a:lnTo>
                  <a:lnTo>
                    <a:pt x="8149590" y="7620"/>
                  </a:lnTo>
                  <a:lnTo>
                    <a:pt x="8149590" y="8902"/>
                  </a:lnTo>
                  <a:lnTo>
                    <a:pt x="8931910" y="8902"/>
                  </a:lnTo>
                  <a:lnTo>
                    <a:pt x="8931910" y="7620"/>
                  </a:lnTo>
                  <a:lnTo>
                    <a:pt x="8935720" y="7620"/>
                  </a:lnTo>
                  <a:lnTo>
                    <a:pt x="8935720" y="6350"/>
                  </a:lnTo>
                  <a:lnTo>
                    <a:pt x="8940800" y="6350"/>
                  </a:lnTo>
                  <a:lnTo>
                    <a:pt x="8940800" y="5092"/>
                  </a:lnTo>
                  <a:lnTo>
                    <a:pt x="8944610" y="5092"/>
                  </a:lnTo>
                  <a:lnTo>
                    <a:pt x="8944610" y="3810"/>
                  </a:lnTo>
                  <a:lnTo>
                    <a:pt x="8949677" y="3810"/>
                  </a:lnTo>
                  <a:lnTo>
                    <a:pt x="8949677" y="2552"/>
                  </a:lnTo>
                  <a:lnTo>
                    <a:pt x="8953500" y="2552"/>
                  </a:lnTo>
                  <a:lnTo>
                    <a:pt x="8953500" y="1270"/>
                  </a:lnTo>
                  <a:lnTo>
                    <a:pt x="8958580" y="1270"/>
                  </a:lnTo>
                  <a:lnTo>
                    <a:pt x="8958580" y="0"/>
                  </a:lnTo>
                  <a:close/>
                </a:path>
              </a:pathLst>
            </a:custGeom>
            <a:solidFill>
              <a:srgbClr val="00A3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6830" cy="9525"/>
            </a:xfrm>
            <a:custGeom>
              <a:avLst/>
              <a:gdLst/>
              <a:ahLst/>
              <a:cxnLst/>
              <a:rect l="l" t="t" r="r" b="b"/>
              <a:pathLst>
                <a:path w="8926830" h="9525">
                  <a:moveTo>
                    <a:pt x="1499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68120" y="8890"/>
                  </a:lnTo>
                  <a:lnTo>
                    <a:pt x="1468120" y="7620"/>
                  </a:lnTo>
                  <a:lnTo>
                    <a:pt x="1473200" y="7620"/>
                  </a:lnTo>
                  <a:lnTo>
                    <a:pt x="1473200" y="6350"/>
                  </a:lnTo>
                  <a:lnTo>
                    <a:pt x="1478280" y="6350"/>
                  </a:lnTo>
                  <a:lnTo>
                    <a:pt x="1478280" y="5080"/>
                  </a:lnTo>
                  <a:lnTo>
                    <a:pt x="1483360" y="5080"/>
                  </a:lnTo>
                  <a:lnTo>
                    <a:pt x="1483360" y="3810"/>
                  </a:lnTo>
                  <a:lnTo>
                    <a:pt x="1488440" y="3810"/>
                  </a:lnTo>
                  <a:lnTo>
                    <a:pt x="1488440" y="2540"/>
                  </a:lnTo>
                  <a:lnTo>
                    <a:pt x="1494790" y="2540"/>
                  </a:lnTo>
                  <a:lnTo>
                    <a:pt x="1494790" y="1270"/>
                  </a:lnTo>
                  <a:lnTo>
                    <a:pt x="1499870" y="1270"/>
                  </a:lnTo>
                  <a:lnTo>
                    <a:pt x="1499870" y="0"/>
                  </a:lnTo>
                  <a:close/>
                </a:path>
                <a:path w="8926830" h="9525">
                  <a:moveTo>
                    <a:pt x="5609590" y="7620"/>
                  </a:moveTo>
                  <a:lnTo>
                    <a:pt x="5604510" y="7620"/>
                  </a:lnTo>
                  <a:lnTo>
                    <a:pt x="5604510" y="6362"/>
                  </a:lnTo>
                  <a:lnTo>
                    <a:pt x="5598160" y="6362"/>
                  </a:lnTo>
                  <a:lnTo>
                    <a:pt x="5598160" y="5080"/>
                  </a:lnTo>
                  <a:lnTo>
                    <a:pt x="5591810" y="5080"/>
                  </a:lnTo>
                  <a:lnTo>
                    <a:pt x="5591810" y="3810"/>
                  </a:lnTo>
                  <a:lnTo>
                    <a:pt x="5585447" y="3810"/>
                  </a:lnTo>
                  <a:lnTo>
                    <a:pt x="5585447" y="2552"/>
                  </a:lnTo>
                  <a:lnTo>
                    <a:pt x="5579110" y="2552"/>
                  </a:lnTo>
                  <a:lnTo>
                    <a:pt x="5579110" y="1270"/>
                  </a:lnTo>
                  <a:lnTo>
                    <a:pt x="5572747" y="1270"/>
                  </a:lnTo>
                  <a:lnTo>
                    <a:pt x="5572747" y="12"/>
                  </a:lnTo>
                  <a:lnTo>
                    <a:pt x="3903980" y="12"/>
                  </a:lnTo>
                  <a:lnTo>
                    <a:pt x="3903980" y="1270"/>
                  </a:lnTo>
                  <a:lnTo>
                    <a:pt x="3915410" y="1270"/>
                  </a:lnTo>
                  <a:lnTo>
                    <a:pt x="3915410" y="2552"/>
                  </a:lnTo>
                  <a:lnTo>
                    <a:pt x="3926840" y="2552"/>
                  </a:lnTo>
                  <a:lnTo>
                    <a:pt x="3926840" y="3810"/>
                  </a:lnTo>
                  <a:lnTo>
                    <a:pt x="3938270" y="3810"/>
                  </a:lnTo>
                  <a:lnTo>
                    <a:pt x="3938270" y="5080"/>
                  </a:lnTo>
                  <a:lnTo>
                    <a:pt x="3949700" y="5080"/>
                  </a:lnTo>
                  <a:lnTo>
                    <a:pt x="3949700" y="6362"/>
                  </a:lnTo>
                  <a:lnTo>
                    <a:pt x="3962400" y="6362"/>
                  </a:lnTo>
                  <a:lnTo>
                    <a:pt x="3962400" y="7620"/>
                  </a:lnTo>
                  <a:lnTo>
                    <a:pt x="3973830" y="7620"/>
                  </a:lnTo>
                  <a:lnTo>
                    <a:pt x="3973830" y="8902"/>
                  </a:lnTo>
                  <a:lnTo>
                    <a:pt x="5609590" y="8902"/>
                  </a:lnTo>
                  <a:lnTo>
                    <a:pt x="5609590" y="7620"/>
                  </a:lnTo>
                  <a:close/>
                </a:path>
                <a:path w="8926830" h="9525">
                  <a:moveTo>
                    <a:pt x="8926830" y="12"/>
                  </a:moveTo>
                  <a:lnTo>
                    <a:pt x="8144510" y="12"/>
                  </a:lnTo>
                  <a:lnTo>
                    <a:pt x="8144510" y="1270"/>
                  </a:lnTo>
                  <a:lnTo>
                    <a:pt x="8139430" y="1270"/>
                  </a:lnTo>
                  <a:lnTo>
                    <a:pt x="8139430" y="2552"/>
                  </a:lnTo>
                  <a:lnTo>
                    <a:pt x="8134350" y="2552"/>
                  </a:lnTo>
                  <a:lnTo>
                    <a:pt x="8134350" y="3810"/>
                  </a:lnTo>
                  <a:lnTo>
                    <a:pt x="8128000" y="3810"/>
                  </a:lnTo>
                  <a:lnTo>
                    <a:pt x="8128000" y="5080"/>
                  </a:lnTo>
                  <a:lnTo>
                    <a:pt x="8122920" y="5080"/>
                  </a:lnTo>
                  <a:lnTo>
                    <a:pt x="8122920" y="6362"/>
                  </a:lnTo>
                  <a:lnTo>
                    <a:pt x="8117840" y="6362"/>
                  </a:lnTo>
                  <a:lnTo>
                    <a:pt x="8117840" y="7620"/>
                  </a:lnTo>
                  <a:lnTo>
                    <a:pt x="8112760" y="7620"/>
                  </a:lnTo>
                  <a:lnTo>
                    <a:pt x="8112760" y="8902"/>
                  </a:lnTo>
                  <a:lnTo>
                    <a:pt x="8900160" y="8902"/>
                  </a:lnTo>
                  <a:lnTo>
                    <a:pt x="8900160" y="7620"/>
                  </a:lnTo>
                  <a:lnTo>
                    <a:pt x="8905240" y="7620"/>
                  </a:lnTo>
                  <a:lnTo>
                    <a:pt x="8905240" y="6362"/>
                  </a:lnTo>
                  <a:lnTo>
                    <a:pt x="8909050" y="6362"/>
                  </a:lnTo>
                  <a:lnTo>
                    <a:pt x="8909050" y="5080"/>
                  </a:lnTo>
                  <a:lnTo>
                    <a:pt x="8914130" y="5080"/>
                  </a:lnTo>
                  <a:lnTo>
                    <a:pt x="8914130" y="3810"/>
                  </a:lnTo>
                  <a:lnTo>
                    <a:pt x="8917940" y="3810"/>
                  </a:lnTo>
                  <a:lnTo>
                    <a:pt x="8917940" y="2552"/>
                  </a:lnTo>
                  <a:lnTo>
                    <a:pt x="8923020" y="2552"/>
                  </a:lnTo>
                  <a:lnTo>
                    <a:pt x="8923020" y="1270"/>
                  </a:lnTo>
                  <a:lnTo>
                    <a:pt x="8926830" y="1270"/>
                  </a:lnTo>
                  <a:lnTo>
                    <a:pt x="8926830" y="12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96350" cy="8890"/>
            </a:xfrm>
            <a:custGeom>
              <a:avLst/>
              <a:gdLst/>
              <a:ahLst/>
              <a:cxnLst/>
              <a:rect l="l" t="t" r="r" b="b"/>
              <a:pathLst>
                <a:path w="8896350" h="8890">
                  <a:moveTo>
                    <a:pt x="1461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430020" y="8890"/>
                  </a:lnTo>
                  <a:lnTo>
                    <a:pt x="1430020" y="7620"/>
                  </a:lnTo>
                  <a:lnTo>
                    <a:pt x="1436370" y="7620"/>
                  </a:lnTo>
                  <a:lnTo>
                    <a:pt x="1436370" y="6350"/>
                  </a:lnTo>
                  <a:lnTo>
                    <a:pt x="1441450" y="6350"/>
                  </a:lnTo>
                  <a:lnTo>
                    <a:pt x="1441450" y="5080"/>
                  </a:lnTo>
                  <a:lnTo>
                    <a:pt x="1446530" y="5080"/>
                  </a:lnTo>
                  <a:lnTo>
                    <a:pt x="1446530" y="3810"/>
                  </a:lnTo>
                  <a:lnTo>
                    <a:pt x="1451610" y="3810"/>
                  </a:lnTo>
                  <a:lnTo>
                    <a:pt x="1451610" y="2540"/>
                  </a:lnTo>
                  <a:lnTo>
                    <a:pt x="1456690" y="2540"/>
                  </a:lnTo>
                  <a:lnTo>
                    <a:pt x="1456690" y="1270"/>
                  </a:lnTo>
                  <a:lnTo>
                    <a:pt x="1461770" y="1270"/>
                  </a:lnTo>
                  <a:lnTo>
                    <a:pt x="1461770" y="0"/>
                  </a:lnTo>
                  <a:close/>
                </a:path>
                <a:path w="8896350" h="8890">
                  <a:moveTo>
                    <a:pt x="5654040" y="7620"/>
                  </a:moveTo>
                  <a:lnTo>
                    <a:pt x="5647690" y="7620"/>
                  </a:lnTo>
                  <a:lnTo>
                    <a:pt x="5647690" y="6362"/>
                  </a:lnTo>
                  <a:lnTo>
                    <a:pt x="5641340" y="6362"/>
                  </a:lnTo>
                  <a:lnTo>
                    <a:pt x="5641340" y="5080"/>
                  </a:lnTo>
                  <a:lnTo>
                    <a:pt x="5634990" y="5080"/>
                  </a:lnTo>
                  <a:lnTo>
                    <a:pt x="5634990" y="3822"/>
                  </a:lnTo>
                  <a:lnTo>
                    <a:pt x="5628640" y="3822"/>
                  </a:lnTo>
                  <a:lnTo>
                    <a:pt x="5628640" y="2540"/>
                  </a:lnTo>
                  <a:lnTo>
                    <a:pt x="5622290" y="2540"/>
                  </a:lnTo>
                  <a:lnTo>
                    <a:pt x="5622290" y="1270"/>
                  </a:lnTo>
                  <a:lnTo>
                    <a:pt x="3996690" y="1270"/>
                  </a:lnTo>
                  <a:lnTo>
                    <a:pt x="3996690" y="2540"/>
                  </a:lnTo>
                  <a:lnTo>
                    <a:pt x="4009390" y="2540"/>
                  </a:lnTo>
                  <a:lnTo>
                    <a:pt x="4009390" y="3822"/>
                  </a:lnTo>
                  <a:lnTo>
                    <a:pt x="4020820" y="3822"/>
                  </a:lnTo>
                  <a:lnTo>
                    <a:pt x="4020820" y="5080"/>
                  </a:lnTo>
                  <a:lnTo>
                    <a:pt x="4032250" y="5080"/>
                  </a:lnTo>
                  <a:lnTo>
                    <a:pt x="4032250" y="6362"/>
                  </a:lnTo>
                  <a:lnTo>
                    <a:pt x="4043680" y="6362"/>
                  </a:lnTo>
                  <a:lnTo>
                    <a:pt x="4043680" y="7620"/>
                  </a:lnTo>
                  <a:lnTo>
                    <a:pt x="4055110" y="7620"/>
                  </a:lnTo>
                  <a:lnTo>
                    <a:pt x="4055110" y="8890"/>
                  </a:lnTo>
                  <a:lnTo>
                    <a:pt x="5654040" y="8890"/>
                  </a:lnTo>
                  <a:lnTo>
                    <a:pt x="5654040" y="7620"/>
                  </a:lnTo>
                  <a:close/>
                </a:path>
                <a:path w="8896350" h="8890">
                  <a:moveTo>
                    <a:pt x="8896350" y="12"/>
                  </a:moveTo>
                  <a:lnTo>
                    <a:pt x="8107680" y="12"/>
                  </a:lnTo>
                  <a:lnTo>
                    <a:pt x="8107680" y="1270"/>
                  </a:lnTo>
                  <a:lnTo>
                    <a:pt x="8102600" y="1270"/>
                  </a:lnTo>
                  <a:lnTo>
                    <a:pt x="8102600" y="2540"/>
                  </a:lnTo>
                  <a:lnTo>
                    <a:pt x="8096250" y="2540"/>
                  </a:lnTo>
                  <a:lnTo>
                    <a:pt x="8096250" y="3822"/>
                  </a:lnTo>
                  <a:lnTo>
                    <a:pt x="8091170" y="3822"/>
                  </a:lnTo>
                  <a:lnTo>
                    <a:pt x="8091170" y="5080"/>
                  </a:lnTo>
                  <a:lnTo>
                    <a:pt x="8086090" y="5080"/>
                  </a:lnTo>
                  <a:lnTo>
                    <a:pt x="8086090" y="6362"/>
                  </a:lnTo>
                  <a:lnTo>
                    <a:pt x="8081010" y="6362"/>
                  </a:lnTo>
                  <a:lnTo>
                    <a:pt x="8081010" y="7620"/>
                  </a:lnTo>
                  <a:lnTo>
                    <a:pt x="8075930" y="7620"/>
                  </a:lnTo>
                  <a:lnTo>
                    <a:pt x="8075930" y="8890"/>
                  </a:lnTo>
                  <a:lnTo>
                    <a:pt x="8868410" y="8890"/>
                  </a:lnTo>
                  <a:lnTo>
                    <a:pt x="8868410" y="7620"/>
                  </a:lnTo>
                  <a:lnTo>
                    <a:pt x="8873477" y="7620"/>
                  </a:lnTo>
                  <a:lnTo>
                    <a:pt x="8873477" y="6362"/>
                  </a:lnTo>
                  <a:lnTo>
                    <a:pt x="8878570" y="6362"/>
                  </a:lnTo>
                  <a:lnTo>
                    <a:pt x="8878570" y="5080"/>
                  </a:lnTo>
                  <a:lnTo>
                    <a:pt x="8881110" y="5080"/>
                  </a:lnTo>
                  <a:lnTo>
                    <a:pt x="8881110" y="3822"/>
                  </a:lnTo>
                  <a:lnTo>
                    <a:pt x="8887460" y="3822"/>
                  </a:lnTo>
                  <a:lnTo>
                    <a:pt x="8887460" y="2540"/>
                  </a:lnTo>
                  <a:lnTo>
                    <a:pt x="8891270" y="2540"/>
                  </a:lnTo>
                  <a:lnTo>
                    <a:pt x="8891270" y="1270"/>
                  </a:lnTo>
                  <a:lnTo>
                    <a:pt x="8896350" y="1270"/>
                  </a:lnTo>
                  <a:lnTo>
                    <a:pt x="8896350" y="12"/>
                  </a:lnTo>
                  <a:close/>
                </a:path>
              </a:pathLst>
            </a:custGeom>
            <a:solidFill>
              <a:srgbClr val="00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3330" cy="10795"/>
            </a:xfrm>
            <a:custGeom>
              <a:avLst/>
              <a:gdLst/>
              <a:ahLst/>
              <a:cxnLst/>
              <a:rect l="l" t="t" r="r" b="b"/>
              <a:pathLst>
                <a:path w="8863330" h="10795">
                  <a:moveTo>
                    <a:pt x="142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388097" y="10160"/>
                  </a:lnTo>
                  <a:lnTo>
                    <a:pt x="1388097" y="8890"/>
                  </a:lnTo>
                  <a:lnTo>
                    <a:pt x="1393190" y="8890"/>
                  </a:lnTo>
                  <a:lnTo>
                    <a:pt x="1393190" y="7620"/>
                  </a:lnTo>
                  <a:lnTo>
                    <a:pt x="1398270" y="7620"/>
                  </a:lnTo>
                  <a:lnTo>
                    <a:pt x="1398270" y="6350"/>
                  </a:lnTo>
                  <a:lnTo>
                    <a:pt x="1403350" y="6350"/>
                  </a:lnTo>
                  <a:lnTo>
                    <a:pt x="1403350" y="5080"/>
                  </a:lnTo>
                  <a:lnTo>
                    <a:pt x="1409700" y="5080"/>
                  </a:lnTo>
                  <a:lnTo>
                    <a:pt x="1409700" y="3810"/>
                  </a:lnTo>
                  <a:lnTo>
                    <a:pt x="1414780" y="3810"/>
                  </a:lnTo>
                  <a:lnTo>
                    <a:pt x="1414780" y="2540"/>
                  </a:lnTo>
                  <a:lnTo>
                    <a:pt x="1419860" y="2540"/>
                  </a:lnTo>
                  <a:lnTo>
                    <a:pt x="1419860" y="1270"/>
                  </a:lnTo>
                  <a:lnTo>
                    <a:pt x="1424940" y="1270"/>
                  </a:lnTo>
                  <a:lnTo>
                    <a:pt x="1424940" y="0"/>
                  </a:lnTo>
                  <a:close/>
                </a:path>
                <a:path w="8863330" h="10795">
                  <a:moveTo>
                    <a:pt x="5704840" y="8890"/>
                  </a:moveTo>
                  <a:lnTo>
                    <a:pt x="5698490" y="8890"/>
                  </a:lnTo>
                  <a:lnTo>
                    <a:pt x="5698490" y="7632"/>
                  </a:lnTo>
                  <a:lnTo>
                    <a:pt x="5692140" y="7632"/>
                  </a:lnTo>
                  <a:lnTo>
                    <a:pt x="5692140" y="6350"/>
                  </a:lnTo>
                  <a:lnTo>
                    <a:pt x="5685790" y="6350"/>
                  </a:lnTo>
                  <a:lnTo>
                    <a:pt x="5685790" y="5080"/>
                  </a:lnTo>
                  <a:lnTo>
                    <a:pt x="5679440" y="5080"/>
                  </a:lnTo>
                  <a:lnTo>
                    <a:pt x="5679440" y="3822"/>
                  </a:lnTo>
                  <a:lnTo>
                    <a:pt x="5673090" y="3822"/>
                  </a:lnTo>
                  <a:lnTo>
                    <a:pt x="5673090" y="2540"/>
                  </a:lnTo>
                  <a:lnTo>
                    <a:pt x="5666740" y="2540"/>
                  </a:lnTo>
                  <a:lnTo>
                    <a:pt x="5666740" y="1282"/>
                  </a:lnTo>
                  <a:lnTo>
                    <a:pt x="5660390" y="1282"/>
                  </a:lnTo>
                  <a:lnTo>
                    <a:pt x="5660390" y="0"/>
                  </a:lnTo>
                  <a:lnTo>
                    <a:pt x="4067810" y="0"/>
                  </a:lnTo>
                  <a:lnTo>
                    <a:pt x="4067810" y="1282"/>
                  </a:lnTo>
                  <a:lnTo>
                    <a:pt x="4079240" y="1282"/>
                  </a:lnTo>
                  <a:lnTo>
                    <a:pt x="4079240" y="2540"/>
                  </a:lnTo>
                  <a:lnTo>
                    <a:pt x="4090670" y="2540"/>
                  </a:lnTo>
                  <a:lnTo>
                    <a:pt x="4090670" y="3822"/>
                  </a:lnTo>
                  <a:lnTo>
                    <a:pt x="4102100" y="3822"/>
                  </a:lnTo>
                  <a:lnTo>
                    <a:pt x="4102100" y="5080"/>
                  </a:lnTo>
                  <a:lnTo>
                    <a:pt x="4113530" y="5080"/>
                  </a:lnTo>
                  <a:lnTo>
                    <a:pt x="4113530" y="6350"/>
                  </a:lnTo>
                  <a:lnTo>
                    <a:pt x="4126230" y="6350"/>
                  </a:lnTo>
                  <a:lnTo>
                    <a:pt x="4126230" y="7632"/>
                  </a:lnTo>
                  <a:lnTo>
                    <a:pt x="4137660" y="7632"/>
                  </a:lnTo>
                  <a:lnTo>
                    <a:pt x="4137660" y="8890"/>
                  </a:lnTo>
                  <a:lnTo>
                    <a:pt x="4149090" y="8890"/>
                  </a:lnTo>
                  <a:lnTo>
                    <a:pt x="4149090" y="10172"/>
                  </a:lnTo>
                  <a:lnTo>
                    <a:pt x="5704840" y="10172"/>
                  </a:lnTo>
                  <a:lnTo>
                    <a:pt x="5704840" y="8890"/>
                  </a:lnTo>
                  <a:close/>
                </a:path>
                <a:path w="8863330" h="10795">
                  <a:moveTo>
                    <a:pt x="8863330" y="0"/>
                  </a:moveTo>
                  <a:lnTo>
                    <a:pt x="8070850" y="0"/>
                  </a:lnTo>
                  <a:lnTo>
                    <a:pt x="8070850" y="1282"/>
                  </a:lnTo>
                  <a:lnTo>
                    <a:pt x="8064500" y="1282"/>
                  </a:lnTo>
                  <a:lnTo>
                    <a:pt x="8064500" y="2540"/>
                  </a:lnTo>
                  <a:lnTo>
                    <a:pt x="8059420" y="2540"/>
                  </a:lnTo>
                  <a:lnTo>
                    <a:pt x="8059420" y="3822"/>
                  </a:lnTo>
                  <a:lnTo>
                    <a:pt x="8054340" y="3822"/>
                  </a:lnTo>
                  <a:lnTo>
                    <a:pt x="8054340" y="5080"/>
                  </a:lnTo>
                  <a:lnTo>
                    <a:pt x="8049260" y="5080"/>
                  </a:lnTo>
                  <a:lnTo>
                    <a:pt x="8049260" y="6350"/>
                  </a:lnTo>
                  <a:lnTo>
                    <a:pt x="8044180" y="6350"/>
                  </a:lnTo>
                  <a:lnTo>
                    <a:pt x="8044180" y="7632"/>
                  </a:lnTo>
                  <a:lnTo>
                    <a:pt x="8039100" y="7632"/>
                  </a:lnTo>
                  <a:lnTo>
                    <a:pt x="8039100" y="8890"/>
                  </a:lnTo>
                  <a:lnTo>
                    <a:pt x="8032750" y="8890"/>
                  </a:lnTo>
                  <a:lnTo>
                    <a:pt x="8032750" y="10172"/>
                  </a:lnTo>
                  <a:lnTo>
                    <a:pt x="8827770" y="10172"/>
                  </a:lnTo>
                  <a:lnTo>
                    <a:pt x="8827770" y="8890"/>
                  </a:lnTo>
                  <a:lnTo>
                    <a:pt x="8832850" y="8890"/>
                  </a:lnTo>
                  <a:lnTo>
                    <a:pt x="8832850" y="7632"/>
                  </a:lnTo>
                  <a:lnTo>
                    <a:pt x="8837930" y="7632"/>
                  </a:lnTo>
                  <a:lnTo>
                    <a:pt x="8837930" y="6350"/>
                  </a:lnTo>
                  <a:lnTo>
                    <a:pt x="8843010" y="6350"/>
                  </a:lnTo>
                  <a:lnTo>
                    <a:pt x="8843010" y="5080"/>
                  </a:lnTo>
                  <a:lnTo>
                    <a:pt x="8848090" y="5080"/>
                  </a:lnTo>
                  <a:lnTo>
                    <a:pt x="8848090" y="3822"/>
                  </a:lnTo>
                  <a:lnTo>
                    <a:pt x="8853170" y="3822"/>
                  </a:lnTo>
                  <a:lnTo>
                    <a:pt x="8853170" y="2540"/>
                  </a:lnTo>
                  <a:lnTo>
                    <a:pt x="8858250" y="2540"/>
                  </a:lnTo>
                  <a:lnTo>
                    <a:pt x="8858250" y="1282"/>
                  </a:lnTo>
                  <a:lnTo>
                    <a:pt x="8863330" y="1282"/>
                  </a:lnTo>
                  <a:lnTo>
                    <a:pt x="8863330" y="0"/>
                  </a:lnTo>
                  <a:close/>
                </a:path>
              </a:pathLst>
            </a:custGeom>
            <a:solidFill>
              <a:srgbClr val="00A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2690" cy="8890"/>
            </a:xfrm>
            <a:custGeom>
              <a:avLst/>
              <a:gdLst/>
              <a:ahLst/>
              <a:cxnLst/>
              <a:rect l="l" t="t" r="r" b="b"/>
              <a:pathLst>
                <a:path w="8822690" h="8890">
                  <a:moveTo>
                    <a:pt x="138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56360" y="7620"/>
                  </a:lnTo>
                  <a:lnTo>
                    <a:pt x="1356360" y="6350"/>
                  </a:lnTo>
                  <a:lnTo>
                    <a:pt x="1361440" y="6350"/>
                  </a:lnTo>
                  <a:lnTo>
                    <a:pt x="1361440" y="5080"/>
                  </a:lnTo>
                  <a:lnTo>
                    <a:pt x="1366520" y="5080"/>
                  </a:lnTo>
                  <a:lnTo>
                    <a:pt x="1366520" y="3810"/>
                  </a:lnTo>
                  <a:lnTo>
                    <a:pt x="1371600" y="3810"/>
                  </a:lnTo>
                  <a:lnTo>
                    <a:pt x="1371600" y="2540"/>
                  </a:lnTo>
                  <a:lnTo>
                    <a:pt x="1377950" y="2540"/>
                  </a:lnTo>
                  <a:lnTo>
                    <a:pt x="1377950" y="1270"/>
                  </a:lnTo>
                  <a:lnTo>
                    <a:pt x="1383030" y="1270"/>
                  </a:lnTo>
                  <a:lnTo>
                    <a:pt x="1383030" y="0"/>
                  </a:lnTo>
                  <a:close/>
                </a:path>
                <a:path w="8822690" h="8890">
                  <a:moveTo>
                    <a:pt x="5754370" y="7620"/>
                  </a:moveTo>
                  <a:lnTo>
                    <a:pt x="5746750" y="7620"/>
                  </a:lnTo>
                  <a:lnTo>
                    <a:pt x="5746750" y="6362"/>
                  </a:lnTo>
                  <a:lnTo>
                    <a:pt x="5739130" y="6362"/>
                  </a:lnTo>
                  <a:lnTo>
                    <a:pt x="5739130" y="5080"/>
                  </a:lnTo>
                  <a:lnTo>
                    <a:pt x="5731497" y="5080"/>
                  </a:lnTo>
                  <a:lnTo>
                    <a:pt x="5731497" y="3822"/>
                  </a:lnTo>
                  <a:lnTo>
                    <a:pt x="5723890" y="3822"/>
                  </a:lnTo>
                  <a:lnTo>
                    <a:pt x="5723890" y="2540"/>
                  </a:lnTo>
                  <a:lnTo>
                    <a:pt x="5720080" y="2540"/>
                  </a:lnTo>
                  <a:lnTo>
                    <a:pt x="5720080" y="1270"/>
                  </a:lnTo>
                  <a:lnTo>
                    <a:pt x="5711190" y="1270"/>
                  </a:lnTo>
                  <a:lnTo>
                    <a:pt x="5711190" y="12"/>
                  </a:lnTo>
                  <a:lnTo>
                    <a:pt x="4160520" y="12"/>
                  </a:lnTo>
                  <a:lnTo>
                    <a:pt x="4160520" y="1270"/>
                  </a:lnTo>
                  <a:lnTo>
                    <a:pt x="4171950" y="1270"/>
                  </a:lnTo>
                  <a:lnTo>
                    <a:pt x="4171950" y="2540"/>
                  </a:lnTo>
                  <a:lnTo>
                    <a:pt x="4184650" y="2540"/>
                  </a:lnTo>
                  <a:lnTo>
                    <a:pt x="4184650" y="3822"/>
                  </a:lnTo>
                  <a:lnTo>
                    <a:pt x="4196080" y="3822"/>
                  </a:lnTo>
                  <a:lnTo>
                    <a:pt x="4196080" y="5080"/>
                  </a:lnTo>
                  <a:lnTo>
                    <a:pt x="4207510" y="5080"/>
                  </a:lnTo>
                  <a:lnTo>
                    <a:pt x="4207510" y="6362"/>
                  </a:lnTo>
                  <a:lnTo>
                    <a:pt x="4218940" y="6362"/>
                  </a:lnTo>
                  <a:lnTo>
                    <a:pt x="4218940" y="7620"/>
                  </a:lnTo>
                  <a:lnTo>
                    <a:pt x="4231640" y="7620"/>
                  </a:lnTo>
                  <a:lnTo>
                    <a:pt x="4231640" y="8890"/>
                  </a:lnTo>
                  <a:lnTo>
                    <a:pt x="5754370" y="8890"/>
                  </a:lnTo>
                  <a:lnTo>
                    <a:pt x="5754370" y="7620"/>
                  </a:lnTo>
                  <a:close/>
                </a:path>
                <a:path w="8822690" h="8890">
                  <a:moveTo>
                    <a:pt x="8822690" y="12"/>
                  </a:moveTo>
                  <a:lnTo>
                    <a:pt x="8027670" y="12"/>
                  </a:lnTo>
                  <a:lnTo>
                    <a:pt x="8027670" y="1270"/>
                  </a:lnTo>
                  <a:lnTo>
                    <a:pt x="8022590" y="1270"/>
                  </a:lnTo>
                  <a:lnTo>
                    <a:pt x="8022590" y="2540"/>
                  </a:lnTo>
                  <a:lnTo>
                    <a:pt x="8017510" y="2540"/>
                  </a:lnTo>
                  <a:lnTo>
                    <a:pt x="8017510" y="3822"/>
                  </a:lnTo>
                  <a:lnTo>
                    <a:pt x="8012430" y="3822"/>
                  </a:lnTo>
                  <a:lnTo>
                    <a:pt x="8012430" y="5080"/>
                  </a:lnTo>
                  <a:lnTo>
                    <a:pt x="8007350" y="5080"/>
                  </a:lnTo>
                  <a:lnTo>
                    <a:pt x="8007350" y="6362"/>
                  </a:lnTo>
                  <a:lnTo>
                    <a:pt x="8001000" y="6362"/>
                  </a:lnTo>
                  <a:lnTo>
                    <a:pt x="8001000" y="7620"/>
                  </a:lnTo>
                  <a:lnTo>
                    <a:pt x="7995920" y="7620"/>
                  </a:lnTo>
                  <a:lnTo>
                    <a:pt x="7995920" y="8890"/>
                  </a:lnTo>
                  <a:lnTo>
                    <a:pt x="8792210" y="8890"/>
                  </a:lnTo>
                  <a:lnTo>
                    <a:pt x="8792210" y="7620"/>
                  </a:lnTo>
                  <a:lnTo>
                    <a:pt x="8797290" y="7620"/>
                  </a:lnTo>
                  <a:lnTo>
                    <a:pt x="8797290" y="6362"/>
                  </a:lnTo>
                  <a:lnTo>
                    <a:pt x="8802370" y="6362"/>
                  </a:lnTo>
                  <a:lnTo>
                    <a:pt x="8802370" y="5080"/>
                  </a:lnTo>
                  <a:lnTo>
                    <a:pt x="8807450" y="5080"/>
                  </a:lnTo>
                  <a:lnTo>
                    <a:pt x="8807450" y="3822"/>
                  </a:lnTo>
                  <a:lnTo>
                    <a:pt x="8812530" y="3822"/>
                  </a:lnTo>
                  <a:lnTo>
                    <a:pt x="8812530" y="2540"/>
                  </a:lnTo>
                  <a:lnTo>
                    <a:pt x="8817610" y="2540"/>
                  </a:lnTo>
                  <a:lnTo>
                    <a:pt x="8817610" y="1270"/>
                  </a:lnTo>
                  <a:lnTo>
                    <a:pt x="8822690" y="1270"/>
                  </a:lnTo>
                  <a:lnTo>
                    <a:pt x="8822690" y="12"/>
                  </a:lnTo>
                  <a:close/>
                </a:path>
              </a:pathLst>
            </a:custGeom>
            <a:solidFill>
              <a:srgbClr val="00A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8890"/>
            </a:xfrm>
            <a:custGeom>
              <a:avLst/>
              <a:gdLst/>
              <a:ahLst/>
              <a:cxnLst/>
              <a:rect l="l" t="t" r="r" b="b"/>
              <a:pathLst>
                <a:path w="8787130" h="8890">
                  <a:moveTo>
                    <a:pt x="13347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313180" y="8890"/>
                  </a:lnTo>
                  <a:lnTo>
                    <a:pt x="1313180" y="7620"/>
                  </a:lnTo>
                  <a:lnTo>
                    <a:pt x="1318260" y="7620"/>
                  </a:lnTo>
                  <a:lnTo>
                    <a:pt x="1318260" y="6350"/>
                  </a:lnTo>
                  <a:lnTo>
                    <a:pt x="1324610" y="6350"/>
                  </a:lnTo>
                  <a:lnTo>
                    <a:pt x="1324610" y="5080"/>
                  </a:lnTo>
                  <a:lnTo>
                    <a:pt x="1329690" y="5080"/>
                  </a:lnTo>
                  <a:lnTo>
                    <a:pt x="1329690" y="3810"/>
                  </a:lnTo>
                  <a:lnTo>
                    <a:pt x="1334770" y="3810"/>
                  </a:lnTo>
                  <a:lnTo>
                    <a:pt x="1334770" y="2540"/>
                  </a:lnTo>
                  <a:close/>
                </a:path>
                <a:path w="8787130" h="8890">
                  <a:moveTo>
                    <a:pt x="1344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44930" y="1270"/>
                  </a:lnTo>
                  <a:lnTo>
                    <a:pt x="1344930" y="0"/>
                  </a:lnTo>
                  <a:close/>
                </a:path>
                <a:path w="8787130" h="8890">
                  <a:moveTo>
                    <a:pt x="5806440" y="7632"/>
                  </a:moveTo>
                  <a:lnTo>
                    <a:pt x="5798820" y="7632"/>
                  </a:lnTo>
                  <a:lnTo>
                    <a:pt x="5798820" y="6350"/>
                  </a:lnTo>
                  <a:lnTo>
                    <a:pt x="5791200" y="6350"/>
                  </a:lnTo>
                  <a:lnTo>
                    <a:pt x="5791200" y="5080"/>
                  </a:lnTo>
                  <a:lnTo>
                    <a:pt x="5783580" y="5080"/>
                  </a:lnTo>
                  <a:lnTo>
                    <a:pt x="5783580" y="3822"/>
                  </a:lnTo>
                  <a:lnTo>
                    <a:pt x="5777230" y="3822"/>
                  </a:lnTo>
                  <a:lnTo>
                    <a:pt x="5777230" y="2540"/>
                  </a:lnTo>
                  <a:lnTo>
                    <a:pt x="5769610" y="2540"/>
                  </a:lnTo>
                  <a:lnTo>
                    <a:pt x="5769610" y="1282"/>
                  </a:lnTo>
                  <a:lnTo>
                    <a:pt x="5761990" y="1282"/>
                  </a:lnTo>
                  <a:lnTo>
                    <a:pt x="5761990" y="0"/>
                  </a:lnTo>
                  <a:lnTo>
                    <a:pt x="4243070" y="0"/>
                  </a:lnTo>
                  <a:lnTo>
                    <a:pt x="4243070" y="1282"/>
                  </a:lnTo>
                  <a:lnTo>
                    <a:pt x="4254500" y="1282"/>
                  </a:lnTo>
                  <a:lnTo>
                    <a:pt x="4254500" y="2540"/>
                  </a:lnTo>
                  <a:lnTo>
                    <a:pt x="4265930" y="2540"/>
                  </a:lnTo>
                  <a:lnTo>
                    <a:pt x="4265930" y="3822"/>
                  </a:lnTo>
                  <a:lnTo>
                    <a:pt x="4277360" y="3822"/>
                  </a:lnTo>
                  <a:lnTo>
                    <a:pt x="4277360" y="5080"/>
                  </a:lnTo>
                  <a:lnTo>
                    <a:pt x="4290060" y="5080"/>
                  </a:lnTo>
                  <a:lnTo>
                    <a:pt x="4290060" y="6350"/>
                  </a:lnTo>
                  <a:lnTo>
                    <a:pt x="4301490" y="6350"/>
                  </a:lnTo>
                  <a:lnTo>
                    <a:pt x="4301490" y="7632"/>
                  </a:lnTo>
                  <a:lnTo>
                    <a:pt x="4312920" y="7632"/>
                  </a:lnTo>
                  <a:lnTo>
                    <a:pt x="4312920" y="8890"/>
                  </a:lnTo>
                  <a:lnTo>
                    <a:pt x="5806440" y="8890"/>
                  </a:lnTo>
                  <a:lnTo>
                    <a:pt x="5806440" y="7632"/>
                  </a:lnTo>
                  <a:close/>
                </a:path>
                <a:path w="8787130" h="8890">
                  <a:moveTo>
                    <a:pt x="8787130" y="0"/>
                  </a:moveTo>
                  <a:lnTo>
                    <a:pt x="7990840" y="0"/>
                  </a:lnTo>
                  <a:lnTo>
                    <a:pt x="7990840" y="1282"/>
                  </a:lnTo>
                  <a:lnTo>
                    <a:pt x="7985760" y="1282"/>
                  </a:lnTo>
                  <a:lnTo>
                    <a:pt x="7985760" y="2540"/>
                  </a:lnTo>
                  <a:lnTo>
                    <a:pt x="7980680" y="2540"/>
                  </a:lnTo>
                  <a:lnTo>
                    <a:pt x="7980680" y="3822"/>
                  </a:lnTo>
                  <a:lnTo>
                    <a:pt x="7974330" y="3822"/>
                  </a:lnTo>
                  <a:lnTo>
                    <a:pt x="7974330" y="5080"/>
                  </a:lnTo>
                  <a:lnTo>
                    <a:pt x="7969250" y="5080"/>
                  </a:lnTo>
                  <a:lnTo>
                    <a:pt x="7969250" y="6350"/>
                  </a:lnTo>
                  <a:lnTo>
                    <a:pt x="7964170" y="6350"/>
                  </a:lnTo>
                  <a:lnTo>
                    <a:pt x="7964170" y="7632"/>
                  </a:lnTo>
                  <a:lnTo>
                    <a:pt x="7959090" y="7632"/>
                  </a:lnTo>
                  <a:lnTo>
                    <a:pt x="7959090" y="8890"/>
                  </a:lnTo>
                  <a:lnTo>
                    <a:pt x="8756650" y="8890"/>
                  </a:lnTo>
                  <a:lnTo>
                    <a:pt x="8756650" y="7632"/>
                  </a:lnTo>
                  <a:lnTo>
                    <a:pt x="8761730" y="7632"/>
                  </a:lnTo>
                  <a:lnTo>
                    <a:pt x="8761730" y="6350"/>
                  </a:lnTo>
                  <a:lnTo>
                    <a:pt x="8766810" y="6350"/>
                  </a:lnTo>
                  <a:lnTo>
                    <a:pt x="8766810" y="5080"/>
                  </a:lnTo>
                  <a:lnTo>
                    <a:pt x="8771877" y="5080"/>
                  </a:lnTo>
                  <a:lnTo>
                    <a:pt x="8771877" y="3822"/>
                  </a:lnTo>
                  <a:lnTo>
                    <a:pt x="8776970" y="3822"/>
                  </a:lnTo>
                  <a:lnTo>
                    <a:pt x="8776970" y="2540"/>
                  </a:lnTo>
                  <a:lnTo>
                    <a:pt x="8782050" y="2540"/>
                  </a:lnTo>
                  <a:lnTo>
                    <a:pt x="8782050" y="1282"/>
                  </a:lnTo>
                  <a:lnTo>
                    <a:pt x="8787130" y="1282"/>
                  </a:lnTo>
                  <a:lnTo>
                    <a:pt x="8787130" y="0"/>
                  </a:lnTo>
                  <a:close/>
                </a:path>
              </a:pathLst>
            </a:custGeom>
            <a:solidFill>
              <a:srgbClr val="00A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51570" cy="8890"/>
            </a:xfrm>
            <a:custGeom>
              <a:avLst/>
              <a:gdLst/>
              <a:ahLst/>
              <a:cxnLst/>
              <a:rect l="l" t="t" r="r" b="b"/>
              <a:pathLst>
                <a:path w="8751570" h="8890">
                  <a:moveTo>
                    <a:pt x="1308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76350" y="8890"/>
                  </a:lnTo>
                  <a:lnTo>
                    <a:pt x="1276350" y="7620"/>
                  </a:lnTo>
                  <a:lnTo>
                    <a:pt x="1281430" y="7620"/>
                  </a:lnTo>
                  <a:lnTo>
                    <a:pt x="1281430" y="6350"/>
                  </a:lnTo>
                  <a:lnTo>
                    <a:pt x="1286510" y="6350"/>
                  </a:lnTo>
                  <a:lnTo>
                    <a:pt x="1286510" y="5080"/>
                  </a:lnTo>
                  <a:lnTo>
                    <a:pt x="1292860" y="5080"/>
                  </a:lnTo>
                  <a:lnTo>
                    <a:pt x="1292860" y="3810"/>
                  </a:lnTo>
                  <a:lnTo>
                    <a:pt x="1297940" y="3810"/>
                  </a:lnTo>
                  <a:lnTo>
                    <a:pt x="1297940" y="2540"/>
                  </a:lnTo>
                  <a:lnTo>
                    <a:pt x="1303020" y="2540"/>
                  </a:lnTo>
                  <a:lnTo>
                    <a:pt x="1303020" y="1270"/>
                  </a:lnTo>
                  <a:lnTo>
                    <a:pt x="1308100" y="1270"/>
                  </a:lnTo>
                  <a:lnTo>
                    <a:pt x="1308100" y="0"/>
                  </a:lnTo>
                  <a:close/>
                </a:path>
                <a:path w="8751570" h="8890">
                  <a:moveTo>
                    <a:pt x="5858510" y="7632"/>
                  </a:moveTo>
                  <a:lnTo>
                    <a:pt x="5850890" y="7632"/>
                  </a:lnTo>
                  <a:lnTo>
                    <a:pt x="5850890" y="6350"/>
                  </a:lnTo>
                  <a:lnTo>
                    <a:pt x="5844540" y="6350"/>
                  </a:lnTo>
                  <a:lnTo>
                    <a:pt x="5844540" y="5092"/>
                  </a:lnTo>
                  <a:lnTo>
                    <a:pt x="5836920" y="5092"/>
                  </a:lnTo>
                  <a:lnTo>
                    <a:pt x="5836920" y="3810"/>
                  </a:lnTo>
                  <a:lnTo>
                    <a:pt x="5829300" y="3810"/>
                  </a:lnTo>
                  <a:lnTo>
                    <a:pt x="5829300" y="2540"/>
                  </a:lnTo>
                  <a:lnTo>
                    <a:pt x="5821680" y="2540"/>
                  </a:lnTo>
                  <a:lnTo>
                    <a:pt x="5821680" y="1282"/>
                  </a:lnTo>
                  <a:lnTo>
                    <a:pt x="5814060" y="1282"/>
                  </a:lnTo>
                  <a:lnTo>
                    <a:pt x="5814060" y="0"/>
                  </a:lnTo>
                  <a:lnTo>
                    <a:pt x="4324350" y="0"/>
                  </a:lnTo>
                  <a:lnTo>
                    <a:pt x="4324350" y="1282"/>
                  </a:lnTo>
                  <a:lnTo>
                    <a:pt x="4335780" y="1282"/>
                  </a:lnTo>
                  <a:lnTo>
                    <a:pt x="4335780" y="2540"/>
                  </a:lnTo>
                  <a:lnTo>
                    <a:pt x="4348480" y="2540"/>
                  </a:lnTo>
                  <a:lnTo>
                    <a:pt x="4348480" y="3810"/>
                  </a:lnTo>
                  <a:lnTo>
                    <a:pt x="4359910" y="3810"/>
                  </a:lnTo>
                  <a:lnTo>
                    <a:pt x="4359910" y="5092"/>
                  </a:lnTo>
                  <a:lnTo>
                    <a:pt x="4371340" y="5092"/>
                  </a:lnTo>
                  <a:lnTo>
                    <a:pt x="4371340" y="6350"/>
                  </a:lnTo>
                  <a:lnTo>
                    <a:pt x="4382770" y="6350"/>
                  </a:lnTo>
                  <a:lnTo>
                    <a:pt x="4382770" y="7632"/>
                  </a:lnTo>
                  <a:lnTo>
                    <a:pt x="4395470" y="7632"/>
                  </a:lnTo>
                  <a:lnTo>
                    <a:pt x="4395470" y="8890"/>
                  </a:lnTo>
                  <a:lnTo>
                    <a:pt x="5858510" y="8890"/>
                  </a:lnTo>
                  <a:lnTo>
                    <a:pt x="5858510" y="7632"/>
                  </a:lnTo>
                  <a:close/>
                </a:path>
                <a:path w="8751570" h="8890">
                  <a:moveTo>
                    <a:pt x="8751557" y="0"/>
                  </a:moveTo>
                  <a:lnTo>
                    <a:pt x="7954010" y="0"/>
                  </a:lnTo>
                  <a:lnTo>
                    <a:pt x="7954010" y="1282"/>
                  </a:lnTo>
                  <a:lnTo>
                    <a:pt x="7948930" y="1282"/>
                  </a:lnTo>
                  <a:lnTo>
                    <a:pt x="7948930" y="2540"/>
                  </a:lnTo>
                  <a:lnTo>
                    <a:pt x="7942580" y="2540"/>
                  </a:lnTo>
                  <a:lnTo>
                    <a:pt x="7942580" y="3810"/>
                  </a:lnTo>
                  <a:lnTo>
                    <a:pt x="7937500" y="3810"/>
                  </a:lnTo>
                  <a:lnTo>
                    <a:pt x="7937500" y="5092"/>
                  </a:lnTo>
                  <a:lnTo>
                    <a:pt x="7932420" y="5092"/>
                  </a:lnTo>
                  <a:lnTo>
                    <a:pt x="7932420" y="6350"/>
                  </a:lnTo>
                  <a:lnTo>
                    <a:pt x="7927340" y="6350"/>
                  </a:lnTo>
                  <a:lnTo>
                    <a:pt x="7927340" y="7632"/>
                  </a:lnTo>
                  <a:lnTo>
                    <a:pt x="7922260" y="7632"/>
                  </a:lnTo>
                  <a:lnTo>
                    <a:pt x="7922260" y="8890"/>
                  </a:lnTo>
                  <a:lnTo>
                    <a:pt x="8721077" y="8890"/>
                  </a:lnTo>
                  <a:lnTo>
                    <a:pt x="8721077" y="7632"/>
                  </a:lnTo>
                  <a:lnTo>
                    <a:pt x="8726170" y="7632"/>
                  </a:lnTo>
                  <a:lnTo>
                    <a:pt x="8726170" y="6350"/>
                  </a:lnTo>
                  <a:lnTo>
                    <a:pt x="8731250" y="6350"/>
                  </a:lnTo>
                  <a:lnTo>
                    <a:pt x="8731250" y="5092"/>
                  </a:lnTo>
                  <a:lnTo>
                    <a:pt x="8736330" y="5092"/>
                  </a:lnTo>
                  <a:lnTo>
                    <a:pt x="8736330" y="3810"/>
                  </a:lnTo>
                  <a:lnTo>
                    <a:pt x="8741410" y="3810"/>
                  </a:lnTo>
                  <a:lnTo>
                    <a:pt x="8741410" y="2540"/>
                  </a:lnTo>
                  <a:lnTo>
                    <a:pt x="8746477" y="2540"/>
                  </a:lnTo>
                  <a:lnTo>
                    <a:pt x="8746477" y="1282"/>
                  </a:lnTo>
                  <a:lnTo>
                    <a:pt x="8751557" y="1282"/>
                  </a:lnTo>
                  <a:lnTo>
                    <a:pt x="8751557" y="0"/>
                  </a:lnTo>
                  <a:close/>
                </a:path>
              </a:pathLst>
            </a:custGeom>
            <a:solidFill>
              <a:srgbClr val="00A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6010" cy="9525"/>
            </a:xfrm>
            <a:custGeom>
              <a:avLst/>
              <a:gdLst/>
              <a:ahLst/>
              <a:cxnLst/>
              <a:rect l="l" t="t" r="r" b="b"/>
              <a:pathLst>
                <a:path w="8716010" h="9525">
                  <a:moveTo>
                    <a:pt x="1271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239520" y="8890"/>
                  </a:lnTo>
                  <a:lnTo>
                    <a:pt x="1239520" y="7620"/>
                  </a:lnTo>
                  <a:lnTo>
                    <a:pt x="1244600" y="7620"/>
                  </a:lnTo>
                  <a:lnTo>
                    <a:pt x="1244600" y="6350"/>
                  </a:lnTo>
                  <a:lnTo>
                    <a:pt x="1249680" y="6350"/>
                  </a:lnTo>
                  <a:lnTo>
                    <a:pt x="1249680" y="5080"/>
                  </a:lnTo>
                  <a:lnTo>
                    <a:pt x="1254760" y="5080"/>
                  </a:lnTo>
                  <a:lnTo>
                    <a:pt x="1254760" y="3810"/>
                  </a:lnTo>
                  <a:lnTo>
                    <a:pt x="1259840" y="3810"/>
                  </a:lnTo>
                  <a:lnTo>
                    <a:pt x="1259840" y="2540"/>
                  </a:lnTo>
                  <a:lnTo>
                    <a:pt x="1266190" y="2540"/>
                  </a:lnTo>
                  <a:lnTo>
                    <a:pt x="1266190" y="1270"/>
                  </a:lnTo>
                  <a:lnTo>
                    <a:pt x="1271270" y="1270"/>
                  </a:lnTo>
                  <a:lnTo>
                    <a:pt x="1271270" y="0"/>
                  </a:lnTo>
                  <a:close/>
                </a:path>
                <a:path w="8716010" h="9525">
                  <a:moveTo>
                    <a:pt x="5910580" y="7620"/>
                  </a:moveTo>
                  <a:lnTo>
                    <a:pt x="5904230" y="7620"/>
                  </a:lnTo>
                  <a:lnTo>
                    <a:pt x="5904230" y="6350"/>
                  </a:lnTo>
                  <a:lnTo>
                    <a:pt x="5896597" y="6350"/>
                  </a:lnTo>
                  <a:lnTo>
                    <a:pt x="5896597" y="5092"/>
                  </a:lnTo>
                  <a:lnTo>
                    <a:pt x="5888990" y="5092"/>
                  </a:lnTo>
                  <a:lnTo>
                    <a:pt x="5888990" y="3810"/>
                  </a:lnTo>
                  <a:lnTo>
                    <a:pt x="5881370" y="3810"/>
                  </a:lnTo>
                  <a:lnTo>
                    <a:pt x="5881370" y="2552"/>
                  </a:lnTo>
                  <a:lnTo>
                    <a:pt x="5873750" y="2552"/>
                  </a:lnTo>
                  <a:lnTo>
                    <a:pt x="5873750" y="1270"/>
                  </a:lnTo>
                  <a:lnTo>
                    <a:pt x="5866130" y="1270"/>
                  </a:lnTo>
                  <a:lnTo>
                    <a:pt x="5866130" y="0"/>
                  </a:lnTo>
                  <a:lnTo>
                    <a:pt x="4406900" y="0"/>
                  </a:lnTo>
                  <a:lnTo>
                    <a:pt x="4406900" y="1270"/>
                  </a:lnTo>
                  <a:lnTo>
                    <a:pt x="4418330" y="1270"/>
                  </a:lnTo>
                  <a:lnTo>
                    <a:pt x="4418330" y="2552"/>
                  </a:lnTo>
                  <a:lnTo>
                    <a:pt x="4429760" y="2552"/>
                  </a:lnTo>
                  <a:lnTo>
                    <a:pt x="4429760" y="3810"/>
                  </a:lnTo>
                  <a:lnTo>
                    <a:pt x="4441190" y="3810"/>
                  </a:lnTo>
                  <a:lnTo>
                    <a:pt x="4441190" y="5092"/>
                  </a:lnTo>
                  <a:lnTo>
                    <a:pt x="4453890" y="5092"/>
                  </a:lnTo>
                  <a:lnTo>
                    <a:pt x="4453890" y="6350"/>
                  </a:lnTo>
                  <a:lnTo>
                    <a:pt x="4465320" y="6350"/>
                  </a:lnTo>
                  <a:lnTo>
                    <a:pt x="4465320" y="7620"/>
                  </a:lnTo>
                  <a:lnTo>
                    <a:pt x="4476750" y="7620"/>
                  </a:lnTo>
                  <a:lnTo>
                    <a:pt x="4476750" y="8902"/>
                  </a:lnTo>
                  <a:lnTo>
                    <a:pt x="5910580" y="8902"/>
                  </a:lnTo>
                  <a:lnTo>
                    <a:pt x="5910580" y="7620"/>
                  </a:lnTo>
                  <a:close/>
                </a:path>
                <a:path w="8716010" h="9525">
                  <a:moveTo>
                    <a:pt x="8716010" y="0"/>
                  </a:moveTo>
                  <a:lnTo>
                    <a:pt x="7917180" y="0"/>
                  </a:lnTo>
                  <a:lnTo>
                    <a:pt x="7917180" y="1270"/>
                  </a:lnTo>
                  <a:lnTo>
                    <a:pt x="7913370" y="1270"/>
                  </a:lnTo>
                  <a:lnTo>
                    <a:pt x="7913370" y="2552"/>
                  </a:lnTo>
                  <a:lnTo>
                    <a:pt x="7903210" y="2552"/>
                  </a:lnTo>
                  <a:lnTo>
                    <a:pt x="7903210" y="3810"/>
                  </a:lnTo>
                  <a:lnTo>
                    <a:pt x="7896860" y="3810"/>
                  </a:lnTo>
                  <a:lnTo>
                    <a:pt x="7896860" y="5092"/>
                  </a:lnTo>
                  <a:lnTo>
                    <a:pt x="7890510" y="5092"/>
                  </a:lnTo>
                  <a:lnTo>
                    <a:pt x="7890510" y="6350"/>
                  </a:lnTo>
                  <a:lnTo>
                    <a:pt x="7882890" y="6350"/>
                  </a:lnTo>
                  <a:lnTo>
                    <a:pt x="7882890" y="7620"/>
                  </a:lnTo>
                  <a:lnTo>
                    <a:pt x="7876540" y="7620"/>
                  </a:lnTo>
                  <a:lnTo>
                    <a:pt x="7876540" y="8902"/>
                  </a:lnTo>
                  <a:lnTo>
                    <a:pt x="8685530" y="8902"/>
                  </a:lnTo>
                  <a:lnTo>
                    <a:pt x="8685530" y="7620"/>
                  </a:lnTo>
                  <a:lnTo>
                    <a:pt x="8690610" y="7620"/>
                  </a:lnTo>
                  <a:lnTo>
                    <a:pt x="8690610" y="6350"/>
                  </a:lnTo>
                  <a:lnTo>
                    <a:pt x="8695677" y="6350"/>
                  </a:lnTo>
                  <a:lnTo>
                    <a:pt x="8695677" y="5092"/>
                  </a:lnTo>
                  <a:lnTo>
                    <a:pt x="8700757" y="5092"/>
                  </a:lnTo>
                  <a:lnTo>
                    <a:pt x="8700757" y="3810"/>
                  </a:lnTo>
                  <a:lnTo>
                    <a:pt x="8705850" y="3810"/>
                  </a:lnTo>
                  <a:lnTo>
                    <a:pt x="8705850" y="2552"/>
                  </a:lnTo>
                  <a:lnTo>
                    <a:pt x="8710930" y="2552"/>
                  </a:lnTo>
                  <a:lnTo>
                    <a:pt x="8710930" y="1270"/>
                  </a:lnTo>
                  <a:lnTo>
                    <a:pt x="8716010" y="1270"/>
                  </a:lnTo>
                  <a:lnTo>
                    <a:pt x="8716010" y="0"/>
                  </a:lnTo>
                  <a:close/>
                </a:path>
              </a:pathLst>
            </a:custGeom>
            <a:solidFill>
              <a:srgbClr val="00AA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80450" cy="10160"/>
            </a:xfrm>
            <a:custGeom>
              <a:avLst/>
              <a:gdLst/>
              <a:ahLst/>
              <a:cxnLst/>
              <a:rect l="l" t="t" r="r" b="b"/>
              <a:pathLst>
                <a:path w="8680450" h="10159">
                  <a:moveTo>
                    <a:pt x="1234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198867" y="10160"/>
                  </a:lnTo>
                  <a:lnTo>
                    <a:pt x="1198867" y="8890"/>
                  </a:lnTo>
                  <a:lnTo>
                    <a:pt x="1202690" y="8890"/>
                  </a:lnTo>
                  <a:lnTo>
                    <a:pt x="1202690" y="7620"/>
                  </a:lnTo>
                  <a:lnTo>
                    <a:pt x="1205230" y="7620"/>
                  </a:lnTo>
                  <a:lnTo>
                    <a:pt x="1205230" y="6350"/>
                  </a:lnTo>
                  <a:lnTo>
                    <a:pt x="1212850" y="6350"/>
                  </a:lnTo>
                  <a:lnTo>
                    <a:pt x="1212850" y="5080"/>
                  </a:lnTo>
                  <a:lnTo>
                    <a:pt x="1217930" y="5080"/>
                  </a:lnTo>
                  <a:lnTo>
                    <a:pt x="1217930" y="3810"/>
                  </a:lnTo>
                  <a:lnTo>
                    <a:pt x="1223010" y="3810"/>
                  </a:lnTo>
                  <a:lnTo>
                    <a:pt x="1223010" y="2540"/>
                  </a:lnTo>
                  <a:lnTo>
                    <a:pt x="1228090" y="2540"/>
                  </a:lnTo>
                  <a:lnTo>
                    <a:pt x="1228090" y="1270"/>
                  </a:lnTo>
                  <a:lnTo>
                    <a:pt x="1234440" y="1270"/>
                  </a:lnTo>
                  <a:lnTo>
                    <a:pt x="1234440" y="0"/>
                  </a:lnTo>
                  <a:close/>
                </a:path>
                <a:path w="8680450" h="10159">
                  <a:moveTo>
                    <a:pt x="5971540" y="8902"/>
                  </a:moveTo>
                  <a:lnTo>
                    <a:pt x="5963907" y="8902"/>
                  </a:lnTo>
                  <a:lnTo>
                    <a:pt x="5963907" y="7620"/>
                  </a:lnTo>
                  <a:lnTo>
                    <a:pt x="5956300" y="7620"/>
                  </a:lnTo>
                  <a:lnTo>
                    <a:pt x="5956300" y="6362"/>
                  </a:lnTo>
                  <a:lnTo>
                    <a:pt x="5948680" y="6362"/>
                  </a:lnTo>
                  <a:lnTo>
                    <a:pt x="5948680" y="5080"/>
                  </a:lnTo>
                  <a:lnTo>
                    <a:pt x="5941047" y="5080"/>
                  </a:lnTo>
                  <a:lnTo>
                    <a:pt x="5941047" y="3810"/>
                  </a:lnTo>
                  <a:lnTo>
                    <a:pt x="5933440" y="3810"/>
                  </a:lnTo>
                  <a:lnTo>
                    <a:pt x="5933440" y="2552"/>
                  </a:lnTo>
                  <a:lnTo>
                    <a:pt x="5925820" y="2552"/>
                  </a:lnTo>
                  <a:lnTo>
                    <a:pt x="5925820" y="1270"/>
                  </a:lnTo>
                  <a:lnTo>
                    <a:pt x="5918200" y="1270"/>
                  </a:lnTo>
                  <a:lnTo>
                    <a:pt x="5918200" y="12"/>
                  </a:lnTo>
                  <a:lnTo>
                    <a:pt x="4488180" y="12"/>
                  </a:lnTo>
                  <a:lnTo>
                    <a:pt x="4488180" y="1270"/>
                  </a:lnTo>
                  <a:lnTo>
                    <a:pt x="4499610" y="1270"/>
                  </a:lnTo>
                  <a:lnTo>
                    <a:pt x="4499610" y="2552"/>
                  </a:lnTo>
                  <a:lnTo>
                    <a:pt x="4512310" y="2552"/>
                  </a:lnTo>
                  <a:lnTo>
                    <a:pt x="4512310" y="3810"/>
                  </a:lnTo>
                  <a:lnTo>
                    <a:pt x="4523740" y="3810"/>
                  </a:lnTo>
                  <a:lnTo>
                    <a:pt x="4523740" y="5080"/>
                  </a:lnTo>
                  <a:lnTo>
                    <a:pt x="4535170" y="5080"/>
                  </a:lnTo>
                  <a:lnTo>
                    <a:pt x="4535170" y="6362"/>
                  </a:lnTo>
                  <a:lnTo>
                    <a:pt x="4546600" y="6362"/>
                  </a:lnTo>
                  <a:lnTo>
                    <a:pt x="4546600" y="7620"/>
                  </a:lnTo>
                  <a:lnTo>
                    <a:pt x="4558030" y="7620"/>
                  </a:lnTo>
                  <a:lnTo>
                    <a:pt x="4558030" y="8902"/>
                  </a:lnTo>
                  <a:lnTo>
                    <a:pt x="4570730" y="8902"/>
                  </a:lnTo>
                  <a:lnTo>
                    <a:pt x="4570730" y="10160"/>
                  </a:lnTo>
                  <a:lnTo>
                    <a:pt x="5971540" y="10160"/>
                  </a:lnTo>
                  <a:lnTo>
                    <a:pt x="5971540" y="8902"/>
                  </a:lnTo>
                  <a:close/>
                </a:path>
                <a:path w="8680450" h="10159">
                  <a:moveTo>
                    <a:pt x="8680450" y="12"/>
                  </a:moveTo>
                  <a:lnTo>
                    <a:pt x="7870190" y="12"/>
                  </a:lnTo>
                  <a:lnTo>
                    <a:pt x="7870190" y="1270"/>
                  </a:lnTo>
                  <a:lnTo>
                    <a:pt x="7862570" y="1270"/>
                  </a:lnTo>
                  <a:lnTo>
                    <a:pt x="7862570" y="2552"/>
                  </a:lnTo>
                  <a:lnTo>
                    <a:pt x="7856220" y="2552"/>
                  </a:lnTo>
                  <a:lnTo>
                    <a:pt x="7856220" y="3810"/>
                  </a:lnTo>
                  <a:lnTo>
                    <a:pt x="7848600" y="3810"/>
                  </a:lnTo>
                  <a:lnTo>
                    <a:pt x="7848600" y="5080"/>
                  </a:lnTo>
                  <a:lnTo>
                    <a:pt x="7842250" y="5080"/>
                  </a:lnTo>
                  <a:lnTo>
                    <a:pt x="7842250" y="6362"/>
                  </a:lnTo>
                  <a:lnTo>
                    <a:pt x="7835900" y="6362"/>
                  </a:lnTo>
                  <a:lnTo>
                    <a:pt x="7835900" y="7620"/>
                  </a:lnTo>
                  <a:lnTo>
                    <a:pt x="7828280" y="7620"/>
                  </a:lnTo>
                  <a:lnTo>
                    <a:pt x="7828280" y="8902"/>
                  </a:lnTo>
                  <a:lnTo>
                    <a:pt x="7821930" y="8902"/>
                  </a:lnTo>
                  <a:lnTo>
                    <a:pt x="7821930" y="10160"/>
                  </a:lnTo>
                  <a:lnTo>
                    <a:pt x="8643620" y="10160"/>
                  </a:lnTo>
                  <a:lnTo>
                    <a:pt x="8643620" y="8902"/>
                  </a:lnTo>
                  <a:lnTo>
                    <a:pt x="8649970" y="8902"/>
                  </a:lnTo>
                  <a:lnTo>
                    <a:pt x="8649970" y="7620"/>
                  </a:lnTo>
                  <a:lnTo>
                    <a:pt x="8655050" y="7620"/>
                  </a:lnTo>
                  <a:lnTo>
                    <a:pt x="8655050" y="6362"/>
                  </a:lnTo>
                  <a:lnTo>
                    <a:pt x="8660130" y="6362"/>
                  </a:lnTo>
                  <a:lnTo>
                    <a:pt x="8660130" y="5080"/>
                  </a:lnTo>
                  <a:lnTo>
                    <a:pt x="8665210" y="5080"/>
                  </a:lnTo>
                  <a:lnTo>
                    <a:pt x="8665210" y="3810"/>
                  </a:lnTo>
                  <a:lnTo>
                    <a:pt x="8670290" y="3810"/>
                  </a:lnTo>
                  <a:lnTo>
                    <a:pt x="8670290" y="2552"/>
                  </a:lnTo>
                  <a:lnTo>
                    <a:pt x="8675370" y="2552"/>
                  </a:lnTo>
                  <a:lnTo>
                    <a:pt x="8675370" y="1270"/>
                  </a:lnTo>
                  <a:lnTo>
                    <a:pt x="8680450" y="1270"/>
                  </a:lnTo>
                  <a:lnTo>
                    <a:pt x="8680450" y="12"/>
                  </a:lnTo>
                  <a:close/>
                </a:path>
              </a:pathLst>
            </a:custGeom>
            <a:solidFill>
              <a:srgbClr val="00AB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9810" cy="9525"/>
            </a:xfrm>
            <a:custGeom>
              <a:avLst/>
              <a:gdLst/>
              <a:ahLst/>
              <a:cxnLst/>
              <a:rect l="l" t="t" r="r" b="b"/>
              <a:pathLst>
                <a:path w="8639810" h="9525">
                  <a:moveTo>
                    <a:pt x="11747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70940" y="8890"/>
                  </a:lnTo>
                  <a:lnTo>
                    <a:pt x="1170940" y="7620"/>
                  </a:lnTo>
                  <a:lnTo>
                    <a:pt x="1174750" y="7620"/>
                  </a:lnTo>
                  <a:lnTo>
                    <a:pt x="1174750" y="6350"/>
                  </a:lnTo>
                  <a:close/>
                </a:path>
                <a:path w="8639810" h="9525">
                  <a:moveTo>
                    <a:pt x="1195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182370" y="5080"/>
                  </a:lnTo>
                  <a:lnTo>
                    <a:pt x="1182370" y="3810"/>
                  </a:lnTo>
                  <a:lnTo>
                    <a:pt x="1187450" y="3810"/>
                  </a:lnTo>
                  <a:lnTo>
                    <a:pt x="1187450" y="2540"/>
                  </a:lnTo>
                  <a:lnTo>
                    <a:pt x="1191260" y="2540"/>
                  </a:lnTo>
                  <a:lnTo>
                    <a:pt x="1191260" y="1270"/>
                  </a:lnTo>
                  <a:lnTo>
                    <a:pt x="1195070" y="1270"/>
                  </a:lnTo>
                  <a:lnTo>
                    <a:pt x="1195070" y="0"/>
                  </a:lnTo>
                  <a:close/>
                </a:path>
                <a:path w="8639810" h="9525">
                  <a:moveTo>
                    <a:pt x="6023597" y="7620"/>
                  </a:moveTo>
                  <a:lnTo>
                    <a:pt x="6015990" y="7620"/>
                  </a:lnTo>
                  <a:lnTo>
                    <a:pt x="6015990" y="6350"/>
                  </a:lnTo>
                  <a:lnTo>
                    <a:pt x="6008370" y="6350"/>
                  </a:lnTo>
                  <a:lnTo>
                    <a:pt x="6008370" y="5092"/>
                  </a:lnTo>
                  <a:lnTo>
                    <a:pt x="6000750" y="5092"/>
                  </a:lnTo>
                  <a:lnTo>
                    <a:pt x="6000750" y="3810"/>
                  </a:lnTo>
                  <a:lnTo>
                    <a:pt x="5993130" y="3810"/>
                  </a:lnTo>
                  <a:lnTo>
                    <a:pt x="5993130" y="2552"/>
                  </a:lnTo>
                  <a:lnTo>
                    <a:pt x="5985510" y="2552"/>
                  </a:lnTo>
                  <a:lnTo>
                    <a:pt x="5985510" y="1270"/>
                  </a:lnTo>
                  <a:lnTo>
                    <a:pt x="5977890" y="1270"/>
                  </a:lnTo>
                  <a:lnTo>
                    <a:pt x="5977890" y="0"/>
                  </a:lnTo>
                  <a:lnTo>
                    <a:pt x="4582160" y="0"/>
                  </a:lnTo>
                  <a:lnTo>
                    <a:pt x="4582160" y="1270"/>
                  </a:lnTo>
                  <a:lnTo>
                    <a:pt x="4588510" y="1270"/>
                  </a:lnTo>
                  <a:lnTo>
                    <a:pt x="4588510" y="2552"/>
                  </a:lnTo>
                  <a:lnTo>
                    <a:pt x="4603750" y="2552"/>
                  </a:lnTo>
                  <a:lnTo>
                    <a:pt x="4603750" y="3810"/>
                  </a:lnTo>
                  <a:lnTo>
                    <a:pt x="4615180" y="3810"/>
                  </a:lnTo>
                  <a:lnTo>
                    <a:pt x="4615180" y="5092"/>
                  </a:lnTo>
                  <a:lnTo>
                    <a:pt x="4625340" y="5092"/>
                  </a:lnTo>
                  <a:lnTo>
                    <a:pt x="4625340" y="6350"/>
                  </a:lnTo>
                  <a:lnTo>
                    <a:pt x="4636770" y="6350"/>
                  </a:lnTo>
                  <a:lnTo>
                    <a:pt x="4636770" y="7620"/>
                  </a:lnTo>
                  <a:lnTo>
                    <a:pt x="4646930" y="7620"/>
                  </a:lnTo>
                  <a:lnTo>
                    <a:pt x="4646930" y="8902"/>
                  </a:lnTo>
                  <a:lnTo>
                    <a:pt x="6023597" y="8902"/>
                  </a:lnTo>
                  <a:lnTo>
                    <a:pt x="6023597" y="7620"/>
                  </a:lnTo>
                  <a:close/>
                </a:path>
                <a:path w="8639810" h="9525">
                  <a:moveTo>
                    <a:pt x="8639810" y="0"/>
                  </a:moveTo>
                  <a:lnTo>
                    <a:pt x="7814310" y="0"/>
                  </a:lnTo>
                  <a:lnTo>
                    <a:pt x="7814310" y="1270"/>
                  </a:lnTo>
                  <a:lnTo>
                    <a:pt x="7807960" y="1270"/>
                  </a:lnTo>
                  <a:lnTo>
                    <a:pt x="7807960" y="2552"/>
                  </a:lnTo>
                  <a:lnTo>
                    <a:pt x="7801610" y="2552"/>
                  </a:lnTo>
                  <a:lnTo>
                    <a:pt x="7801610" y="3810"/>
                  </a:lnTo>
                  <a:lnTo>
                    <a:pt x="7793990" y="3810"/>
                  </a:lnTo>
                  <a:lnTo>
                    <a:pt x="7793990" y="5092"/>
                  </a:lnTo>
                  <a:lnTo>
                    <a:pt x="7787640" y="5092"/>
                  </a:lnTo>
                  <a:lnTo>
                    <a:pt x="7787640" y="6350"/>
                  </a:lnTo>
                  <a:lnTo>
                    <a:pt x="7781290" y="6350"/>
                  </a:lnTo>
                  <a:lnTo>
                    <a:pt x="7781290" y="7620"/>
                  </a:lnTo>
                  <a:lnTo>
                    <a:pt x="7773670" y="7620"/>
                  </a:lnTo>
                  <a:lnTo>
                    <a:pt x="7773670" y="8902"/>
                  </a:lnTo>
                  <a:lnTo>
                    <a:pt x="8604250" y="8902"/>
                  </a:lnTo>
                  <a:lnTo>
                    <a:pt x="8604250" y="7620"/>
                  </a:lnTo>
                  <a:lnTo>
                    <a:pt x="8610600" y="7620"/>
                  </a:lnTo>
                  <a:lnTo>
                    <a:pt x="8610600" y="6350"/>
                  </a:lnTo>
                  <a:lnTo>
                    <a:pt x="8615680" y="6350"/>
                  </a:lnTo>
                  <a:lnTo>
                    <a:pt x="8615680" y="5092"/>
                  </a:lnTo>
                  <a:lnTo>
                    <a:pt x="8622030" y="5092"/>
                  </a:lnTo>
                  <a:lnTo>
                    <a:pt x="8622030" y="3810"/>
                  </a:lnTo>
                  <a:lnTo>
                    <a:pt x="8628380" y="3810"/>
                  </a:lnTo>
                  <a:lnTo>
                    <a:pt x="8628380" y="2552"/>
                  </a:lnTo>
                  <a:lnTo>
                    <a:pt x="8633460" y="2552"/>
                  </a:lnTo>
                  <a:lnTo>
                    <a:pt x="8633460" y="1270"/>
                  </a:lnTo>
                  <a:lnTo>
                    <a:pt x="8639810" y="1270"/>
                  </a:lnTo>
                  <a:lnTo>
                    <a:pt x="8639810" y="0"/>
                  </a:lnTo>
                  <a:close/>
                </a:path>
              </a:pathLst>
            </a:custGeom>
            <a:solidFill>
              <a:srgbClr val="00A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7900" cy="9525"/>
            </a:xfrm>
            <a:custGeom>
              <a:avLst/>
              <a:gdLst/>
              <a:ahLst/>
              <a:cxnLst/>
              <a:rect l="l" t="t" r="r" b="b"/>
              <a:pathLst>
                <a:path w="8597900" h="9525">
                  <a:moveTo>
                    <a:pt x="1167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43000" y="8890"/>
                  </a:lnTo>
                  <a:lnTo>
                    <a:pt x="1143000" y="7620"/>
                  </a:lnTo>
                  <a:lnTo>
                    <a:pt x="1148080" y="7620"/>
                  </a:lnTo>
                  <a:lnTo>
                    <a:pt x="1148080" y="6350"/>
                  </a:lnTo>
                  <a:lnTo>
                    <a:pt x="1151890" y="6350"/>
                  </a:lnTo>
                  <a:lnTo>
                    <a:pt x="1151890" y="5080"/>
                  </a:lnTo>
                  <a:lnTo>
                    <a:pt x="1155700" y="5080"/>
                  </a:lnTo>
                  <a:lnTo>
                    <a:pt x="1155700" y="3810"/>
                  </a:lnTo>
                  <a:lnTo>
                    <a:pt x="1159510" y="3810"/>
                  </a:lnTo>
                  <a:lnTo>
                    <a:pt x="1159510" y="2540"/>
                  </a:lnTo>
                  <a:lnTo>
                    <a:pt x="1163320" y="2540"/>
                  </a:lnTo>
                  <a:lnTo>
                    <a:pt x="1163320" y="1270"/>
                  </a:lnTo>
                  <a:lnTo>
                    <a:pt x="1167130" y="1270"/>
                  </a:lnTo>
                  <a:lnTo>
                    <a:pt x="1167130" y="0"/>
                  </a:lnTo>
                  <a:close/>
                </a:path>
                <a:path w="8597900" h="9525">
                  <a:moveTo>
                    <a:pt x="6075680" y="7620"/>
                  </a:moveTo>
                  <a:lnTo>
                    <a:pt x="6068060" y="7620"/>
                  </a:lnTo>
                  <a:lnTo>
                    <a:pt x="6068060" y="6362"/>
                  </a:lnTo>
                  <a:lnTo>
                    <a:pt x="6060440" y="6362"/>
                  </a:lnTo>
                  <a:lnTo>
                    <a:pt x="6060440" y="5080"/>
                  </a:lnTo>
                  <a:lnTo>
                    <a:pt x="6052807" y="5080"/>
                  </a:lnTo>
                  <a:lnTo>
                    <a:pt x="6052807" y="3810"/>
                  </a:lnTo>
                  <a:lnTo>
                    <a:pt x="6045200" y="3810"/>
                  </a:lnTo>
                  <a:lnTo>
                    <a:pt x="6045200" y="2552"/>
                  </a:lnTo>
                  <a:lnTo>
                    <a:pt x="6037580" y="2552"/>
                  </a:lnTo>
                  <a:lnTo>
                    <a:pt x="6037580" y="1270"/>
                  </a:lnTo>
                  <a:lnTo>
                    <a:pt x="6031230" y="1270"/>
                  </a:lnTo>
                  <a:lnTo>
                    <a:pt x="6031230" y="12"/>
                  </a:lnTo>
                  <a:lnTo>
                    <a:pt x="4658360" y="12"/>
                  </a:lnTo>
                  <a:lnTo>
                    <a:pt x="4658360" y="1270"/>
                  </a:lnTo>
                  <a:lnTo>
                    <a:pt x="4669790" y="1270"/>
                  </a:lnTo>
                  <a:lnTo>
                    <a:pt x="4669790" y="2552"/>
                  </a:lnTo>
                  <a:lnTo>
                    <a:pt x="4679950" y="2552"/>
                  </a:lnTo>
                  <a:lnTo>
                    <a:pt x="4679950" y="3810"/>
                  </a:lnTo>
                  <a:lnTo>
                    <a:pt x="4691380" y="3810"/>
                  </a:lnTo>
                  <a:lnTo>
                    <a:pt x="4691380" y="5080"/>
                  </a:lnTo>
                  <a:lnTo>
                    <a:pt x="4701540" y="5080"/>
                  </a:lnTo>
                  <a:lnTo>
                    <a:pt x="4701540" y="6362"/>
                  </a:lnTo>
                  <a:lnTo>
                    <a:pt x="4712970" y="6362"/>
                  </a:lnTo>
                  <a:lnTo>
                    <a:pt x="4712970" y="7620"/>
                  </a:lnTo>
                  <a:lnTo>
                    <a:pt x="4723130" y="7620"/>
                  </a:lnTo>
                  <a:lnTo>
                    <a:pt x="4723130" y="8902"/>
                  </a:lnTo>
                  <a:lnTo>
                    <a:pt x="6075680" y="8902"/>
                  </a:lnTo>
                  <a:lnTo>
                    <a:pt x="6075680" y="7620"/>
                  </a:lnTo>
                  <a:close/>
                </a:path>
                <a:path w="8597900" h="9525">
                  <a:moveTo>
                    <a:pt x="8597900" y="12"/>
                  </a:moveTo>
                  <a:lnTo>
                    <a:pt x="7767320" y="12"/>
                  </a:lnTo>
                  <a:lnTo>
                    <a:pt x="7767320" y="1270"/>
                  </a:lnTo>
                  <a:lnTo>
                    <a:pt x="7759700" y="1270"/>
                  </a:lnTo>
                  <a:lnTo>
                    <a:pt x="7759700" y="2552"/>
                  </a:lnTo>
                  <a:lnTo>
                    <a:pt x="7753350" y="2552"/>
                  </a:lnTo>
                  <a:lnTo>
                    <a:pt x="7753350" y="3810"/>
                  </a:lnTo>
                  <a:lnTo>
                    <a:pt x="7747000" y="3810"/>
                  </a:lnTo>
                  <a:lnTo>
                    <a:pt x="7747000" y="5080"/>
                  </a:lnTo>
                  <a:lnTo>
                    <a:pt x="7739380" y="5080"/>
                  </a:lnTo>
                  <a:lnTo>
                    <a:pt x="7739380" y="6362"/>
                  </a:lnTo>
                  <a:lnTo>
                    <a:pt x="7733030" y="6362"/>
                  </a:lnTo>
                  <a:lnTo>
                    <a:pt x="7733030" y="7620"/>
                  </a:lnTo>
                  <a:lnTo>
                    <a:pt x="7725410" y="7620"/>
                  </a:lnTo>
                  <a:lnTo>
                    <a:pt x="7725410" y="8902"/>
                  </a:lnTo>
                  <a:lnTo>
                    <a:pt x="8562327" y="8902"/>
                  </a:lnTo>
                  <a:lnTo>
                    <a:pt x="8562327" y="7620"/>
                  </a:lnTo>
                  <a:lnTo>
                    <a:pt x="8568677" y="7620"/>
                  </a:lnTo>
                  <a:lnTo>
                    <a:pt x="8568677" y="6362"/>
                  </a:lnTo>
                  <a:lnTo>
                    <a:pt x="8575027" y="6362"/>
                  </a:lnTo>
                  <a:lnTo>
                    <a:pt x="8575027" y="5080"/>
                  </a:lnTo>
                  <a:lnTo>
                    <a:pt x="8580120" y="5080"/>
                  </a:lnTo>
                  <a:lnTo>
                    <a:pt x="8580120" y="3810"/>
                  </a:lnTo>
                  <a:lnTo>
                    <a:pt x="8586470" y="3810"/>
                  </a:lnTo>
                  <a:lnTo>
                    <a:pt x="8586470" y="2552"/>
                  </a:lnTo>
                  <a:lnTo>
                    <a:pt x="8592820" y="2552"/>
                  </a:lnTo>
                  <a:lnTo>
                    <a:pt x="8592820" y="1270"/>
                  </a:lnTo>
                  <a:lnTo>
                    <a:pt x="8597900" y="1270"/>
                  </a:lnTo>
                  <a:lnTo>
                    <a:pt x="8597900" y="12"/>
                  </a:lnTo>
                  <a:close/>
                </a:path>
              </a:pathLst>
            </a:custGeom>
            <a:solidFill>
              <a:srgbClr val="00AD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7260" cy="8890"/>
            </a:xfrm>
            <a:custGeom>
              <a:avLst/>
              <a:gdLst/>
              <a:ahLst/>
              <a:cxnLst/>
              <a:rect l="l" t="t" r="r" b="b"/>
              <a:pathLst>
                <a:path w="8557260" h="8890">
                  <a:moveTo>
                    <a:pt x="1139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116317" y="8890"/>
                  </a:lnTo>
                  <a:lnTo>
                    <a:pt x="1116317" y="7620"/>
                  </a:lnTo>
                  <a:lnTo>
                    <a:pt x="1120140" y="7620"/>
                  </a:lnTo>
                  <a:lnTo>
                    <a:pt x="1120140" y="6350"/>
                  </a:lnTo>
                  <a:lnTo>
                    <a:pt x="1123950" y="6350"/>
                  </a:lnTo>
                  <a:lnTo>
                    <a:pt x="1123950" y="5080"/>
                  </a:lnTo>
                  <a:lnTo>
                    <a:pt x="1127760" y="5080"/>
                  </a:lnTo>
                  <a:lnTo>
                    <a:pt x="1127760" y="3810"/>
                  </a:lnTo>
                  <a:lnTo>
                    <a:pt x="1131570" y="3810"/>
                  </a:lnTo>
                  <a:lnTo>
                    <a:pt x="1131570" y="2540"/>
                  </a:lnTo>
                  <a:lnTo>
                    <a:pt x="1135380" y="2540"/>
                  </a:lnTo>
                  <a:lnTo>
                    <a:pt x="1135380" y="1270"/>
                  </a:lnTo>
                  <a:lnTo>
                    <a:pt x="1139190" y="1270"/>
                  </a:lnTo>
                  <a:lnTo>
                    <a:pt x="1139190" y="0"/>
                  </a:lnTo>
                  <a:close/>
                </a:path>
                <a:path w="8557260" h="8890">
                  <a:moveTo>
                    <a:pt x="6127750" y="7620"/>
                  </a:moveTo>
                  <a:lnTo>
                    <a:pt x="6120130" y="7620"/>
                  </a:lnTo>
                  <a:lnTo>
                    <a:pt x="6120130" y="6362"/>
                  </a:lnTo>
                  <a:lnTo>
                    <a:pt x="6112497" y="6362"/>
                  </a:lnTo>
                  <a:lnTo>
                    <a:pt x="6112497" y="5080"/>
                  </a:lnTo>
                  <a:lnTo>
                    <a:pt x="6104890" y="5080"/>
                  </a:lnTo>
                  <a:lnTo>
                    <a:pt x="6104890" y="3822"/>
                  </a:lnTo>
                  <a:lnTo>
                    <a:pt x="6098540" y="3822"/>
                  </a:lnTo>
                  <a:lnTo>
                    <a:pt x="6098540" y="2540"/>
                  </a:lnTo>
                  <a:lnTo>
                    <a:pt x="6090920" y="2540"/>
                  </a:lnTo>
                  <a:lnTo>
                    <a:pt x="6090920" y="1270"/>
                  </a:lnTo>
                  <a:lnTo>
                    <a:pt x="6083300" y="1270"/>
                  </a:lnTo>
                  <a:lnTo>
                    <a:pt x="6083300" y="12"/>
                  </a:lnTo>
                  <a:lnTo>
                    <a:pt x="4734560" y="12"/>
                  </a:lnTo>
                  <a:lnTo>
                    <a:pt x="4734560" y="1270"/>
                  </a:lnTo>
                  <a:lnTo>
                    <a:pt x="4744720" y="1270"/>
                  </a:lnTo>
                  <a:lnTo>
                    <a:pt x="4744720" y="2540"/>
                  </a:lnTo>
                  <a:lnTo>
                    <a:pt x="4756150" y="2540"/>
                  </a:lnTo>
                  <a:lnTo>
                    <a:pt x="4756150" y="3822"/>
                  </a:lnTo>
                  <a:lnTo>
                    <a:pt x="4766310" y="3822"/>
                  </a:lnTo>
                  <a:lnTo>
                    <a:pt x="4766310" y="5080"/>
                  </a:lnTo>
                  <a:lnTo>
                    <a:pt x="4777740" y="5080"/>
                  </a:lnTo>
                  <a:lnTo>
                    <a:pt x="4777740" y="6362"/>
                  </a:lnTo>
                  <a:lnTo>
                    <a:pt x="4789170" y="6362"/>
                  </a:lnTo>
                  <a:lnTo>
                    <a:pt x="4789170" y="7620"/>
                  </a:lnTo>
                  <a:lnTo>
                    <a:pt x="4799330" y="7620"/>
                  </a:lnTo>
                  <a:lnTo>
                    <a:pt x="4799330" y="8890"/>
                  </a:lnTo>
                  <a:lnTo>
                    <a:pt x="6127750" y="8890"/>
                  </a:lnTo>
                  <a:lnTo>
                    <a:pt x="6127750" y="7620"/>
                  </a:lnTo>
                  <a:close/>
                </a:path>
                <a:path w="8557260" h="8890">
                  <a:moveTo>
                    <a:pt x="8557260" y="12"/>
                  </a:moveTo>
                  <a:lnTo>
                    <a:pt x="7719060" y="12"/>
                  </a:lnTo>
                  <a:lnTo>
                    <a:pt x="7719060" y="1270"/>
                  </a:lnTo>
                  <a:lnTo>
                    <a:pt x="7712710" y="1270"/>
                  </a:lnTo>
                  <a:lnTo>
                    <a:pt x="7712710" y="2540"/>
                  </a:lnTo>
                  <a:lnTo>
                    <a:pt x="7705090" y="2540"/>
                  </a:lnTo>
                  <a:lnTo>
                    <a:pt x="7705090" y="3822"/>
                  </a:lnTo>
                  <a:lnTo>
                    <a:pt x="7698740" y="3822"/>
                  </a:lnTo>
                  <a:lnTo>
                    <a:pt x="7698740" y="5080"/>
                  </a:lnTo>
                  <a:lnTo>
                    <a:pt x="7692390" y="5080"/>
                  </a:lnTo>
                  <a:lnTo>
                    <a:pt x="7692390" y="6362"/>
                  </a:lnTo>
                  <a:lnTo>
                    <a:pt x="7684770" y="6362"/>
                  </a:lnTo>
                  <a:lnTo>
                    <a:pt x="7684770" y="7620"/>
                  </a:lnTo>
                  <a:lnTo>
                    <a:pt x="7678420" y="7620"/>
                  </a:lnTo>
                  <a:lnTo>
                    <a:pt x="7678420" y="8890"/>
                  </a:lnTo>
                  <a:lnTo>
                    <a:pt x="8521700" y="8890"/>
                  </a:lnTo>
                  <a:lnTo>
                    <a:pt x="8521700" y="7620"/>
                  </a:lnTo>
                  <a:lnTo>
                    <a:pt x="8526780" y="7620"/>
                  </a:lnTo>
                  <a:lnTo>
                    <a:pt x="8526780" y="6362"/>
                  </a:lnTo>
                  <a:lnTo>
                    <a:pt x="8533130" y="6362"/>
                  </a:lnTo>
                  <a:lnTo>
                    <a:pt x="8533130" y="5080"/>
                  </a:lnTo>
                  <a:lnTo>
                    <a:pt x="8539480" y="5080"/>
                  </a:lnTo>
                  <a:lnTo>
                    <a:pt x="8539480" y="3822"/>
                  </a:lnTo>
                  <a:lnTo>
                    <a:pt x="8544560" y="3822"/>
                  </a:lnTo>
                  <a:lnTo>
                    <a:pt x="8544560" y="2540"/>
                  </a:lnTo>
                  <a:lnTo>
                    <a:pt x="8550910" y="2540"/>
                  </a:lnTo>
                  <a:lnTo>
                    <a:pt x="8550910" y="1270"/>
                  </a:lnTo>
                  <a:lnTo>
                    <a:pt x="8557260" y="1270"/>
                  </a:lnTo>
                  <a:lnTo>
                    <a:pt x="8557260" y="12"/>
                  </a:lnTo>
                  <a:close/>
                </a:path>
              </a:pathLst>
            </a:custGeom>
            <a:solidFill>
              <a:srgbClr val="00A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5350" cy="10795"/>
            </a:xfrm>
            <a:custGeom>
              <a:avLst/>
              <a:gdLst/>
              <a:ahLst/>
              <a:cxnLst/>
              <a:rect l="l" t="t" r="r" b="b"/>
              <a:pathLst>
                <a:path w="8515350" h="10795">
                  <a:moveTo>
                    <a:pt x="111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1084567" y="10160"/>
                  </a:lnTo>
                  <a:lnTo>
                    <a:pt x="1084567" y="8890"/>
                  </a:lnTo>
                  <a:lnTo>
                    <a:pt x="1088390" y="8890"/>
                  </a:lnTo>
                  <a:lnTo>
                    <a:pt x="1088390" y="7620"/>
                  </a:lnTo>
                  <a:lnTo>
                    <a:pt x="1092200" y="7620"/>
                  </a:lnTo>
                  <a:lnTo>
                    <a:pt x="1092200" y="6350"/>
                  </a:lnTo>
                  <a:lnTo>
                    <a:pt x="1096010" y="6350"/>
                  </a:lnTo>
                  <a:lnTo>
                    <a:pt x="1096010" y="5080"/>
                  </a:lnTo>
                  <a:lnTo>
                    <a:pt x="1099820" y="5080"/>
                  </a:lnTo>
                  <a:lnTo>
                    <a:pt x="1099820" y="3810"/>
                  </a:lnTo>
                  <a:lnTo>
                    <a:pt x="1103630" y="3810"/>
                  </a:lnTo>
                  <a:lnTo>
                    <a:pt x="1103630" y="2540"/>
                  </a:lnTo>
                  <a:lnTo>
                    <a:pt x="1108710" y="2540"/>
                  </a:lnTo>
                  <a:lnTo>
                    <a:pt x="1108710" y="1270"/>
                  </a:lnTo>
                  <a:lnTo>
                    <a:pt x="1112520" y="1270"/>
                  </a:lnTo>
                  <a:lnTo>
                    <a:pt x="1112520" y="0"/>
                  </a:lnTo>
                  <a:close/>
                </a:path>
                <a:path w="8515350" h="10795">
                  <a:moveTo>
                    <a:pt x="6198870" y="8890"/>
                  </a:moveTo>
                  <a:lnTo>
                    <a:pt x="6187440" y="8890"/>
                  </a:lnTo>
                  <a:lnTo>
                    <a:pt x="6187440" y="7632"/>
                  </a:lnTo>
                  <a:lnTo>
                    <a:pt x="6177280" y="7632"/>
                  </a:lnTo>
                  <a:lnTo>
                    <a:pt x="6177280" y="6350"/>
                  </a:lnTo>
                  <a:lnTo>
                    <a:pt x="6167120" y="6350"/>
                  </a:lnTo>
                  <a:lnTo>
                    <a:pt x="6167120" y="5080"/>
                  </a:lnTo>
                  <a:lnTo>
                    <a:pt x="6160770" y="5080"/>
                  </a:lnTo>
                  <a:lnTo>
                    <a:pt x="6160770" y="3822"/>
                  </a:lnTo>
                  <a:lnTo>
                    <a:pt x="6150610" y="3822"/>
                  </a:lnTo>
                  <a:lnTo>
                    <a:pt x="6150610" y="2540"/>
                  </a:lnTo>
                  <a:lnTo>
                    <a:pt x="6142990" y="2540"/>
                  </a:lnTo>
                  <a:lnTo>
                    <a:pt x="6142990" y="1282"/>
                  </a:lnTo>
                  <a:lnTo>
                    <a:pt x="6135370" y="1282"/>
                  </a:lnTo>
                  <a:lnTo>
                    <a:pt x="6135370" y="0"/>
                  </a:lnTo>
                  <a:lnTo>
                    <a:pt x="4810760" y="0"/>
                  </a:lnTo>
                  <a:lnTo>
                    <a:pt x="4810760" y="1282"/>
                  </a:lnTo>
                  <a:lnTo>
                    <a:pt x="4820920" y="1282"/>
                  </a:lnTo>
                  <a:lnTo>
                    <a:pt x="4820920" y="2540"/>
                  </a:lnTo>
                  <a:lnTo>
                    <a:pt x="4832350" y="2540"/>
                  </a:lnTo>
                  <a:lnTo>
                    <a:pt x="4832350" y="3822"/>
                  </a:lnTo>
                  <a:lnTo>
                    <a:pt x="4842510" y="3822"/>
                  </a:lnTo>
                  <a:lnTo>
                    <a:pt x="4842510" y="5080"/>
                  </a:lnTo>
                  <a:lnTo>
                    <a:pt x="4853940" y="5080"/>
                  </a:lnTo>
                  <a:lnTo>
                    <a:pt x="4853940" y="6350"/>
                  </a:lnTo>
                  <a:lnTo>
                    <a:pt x="4864100" y="6350"/>
                  </a:lnTo>
                  <a:lnTo>
                    <a:pt x="4864100" y="7632"/>
                  </a:lnTo>
                  <a:lnTo>
                    <a:pt x="4875530" y="7632"/>
                  </a:lnTo>
                  <a:lnTo>
                    <a:pt x="4875530" y="8890"/>
                  </a:lnTo>
                  <a:lnTo>
                    <a:pt x="4885690" y="8890"/>
                  </a:lnTo>
                  <a:lnTo>
                    <a:pt x="4885690" y="10172"/>
                  </a:lnTo>
                  <a:lnTo>
                    <a:pt x="6198870" y="10172"/>
                  </a:lnTo>
                  <a:lnTo>
                    <a:pt x="6198870" y="8890"/>
                  </a:lnTo>
                  <a:close/>
                </a:path>
                <a:path w="8515350" h="10795">
                  <a:moveTo>
                    <a:pt x="8515350" y="0"/>
                  </a:moveTo>
                  <a:lnTo>
                    <a:pt x="7670800" y="0"/>
                  </a:lnTo>
                  <a:lnTo>
                    <a:pt x="7670800" y="1282"/>
                  </a:lnTo>
                  <a:lnTo>
                    <a:pt x="7664450" y="1282"/>
                  </a:lnTo>
                  <a:lnTo>
                    <a:pt x="7664450" y="2540"/>
                  </a:lnTo>
                  <a:lnTo>
                    <a:pt x="7658100" y="2540"/>
                  </a:lnTo>
                  <a:lnTo>
                    <a:pt x="7658100" y="3822"/>
                  </a:lnTo>
                  <a:lnTo>
                    <a:pt x="7650480" y="3822"/>
                  </a:lnTo>
                  <a:lnTo>
                    <a:pt x="7650480" y="5080"/>
                  </a:lnTo>
                  <a:lnTo>
                    <a:pt x="7644130" y="5080"/>
                  </a:lnTo>
                  <a:lnTo>
                    <a:pt x="7644130" y="6350"/>
                  </a:lnTo>
                  <a:lnTo>
                    <a:pt x="7636510" y="6350"/>
                  </a:lnTo>
                  <a:lnTo>
                    <a:pt x="7636510" y="7632"/>
                  </a:lnTo>
                  <a:lnTo>
                    <a:pt x="7630160" y="7632"/>
                  </a:lnTo>
                  <a:lnTo>
                    <a:pt x="7630160" y="8890"/>
                  </a:lnTo>
                  <a:lnTo>
                    <a:pt x="7623810" y="8890"/>
                  </a:lnTo>
                  <a:lnTo>
                    <a:pt x="7623810" y="10172"/>
                  </a:lnTo>
                  <a:lnTo>
                    <a:pt x="8473427" y="10172"/>
                  </a:lnTo>
                  <a:lnTo>
                    <a:pt x="8473427" y="8890"/>
                  </a:lnTo>
                  <a:lnTo>
                    <a:pt x="8479777" y="8890"/>
                  </a:lnTo>
                  <a:lnTo>
                    <a:pt x="8479777" y="7632"/>
                  </a:lnTo>
                  <a:lnTo>
                    <a:pt x="8486127" y="7632"/>
                  </a:lnTo>
                  <a:lnTo>
                    <a:pt x="8486127" y="6350"/>
                  </a:lnTo>
                  <a:lnTo>
                    <a:pt x="8491220" y="6350"/>
                  </a:lnTo>
                  <a:lnTo>
                    <a:pt x="8491220" y="5080"/>
                  </a:lnTo>
                  <a:lnTo>
                    <a:pt x="8497570" y="5080"/>
                  </a:lnTo>
                  <a:lnTo>
                    <a:pt x="8497570" y="3822"/>
                  </a:lnTo>
                  <a:lnTo>
                    <a:pt x="8503920" y="3822"/>
                  </a:lnTo>
                  <a:lnTo>
                    <a:pt x="8503920" y="2540"/>
                  </a:lnTo>
                  <a:lnTo>
                    <a:pt x="8509000" y="2540"/>
                  </a:lnTo>
                  <a:lnTo>
                    <a:pt x="8509000" y="1282"/>
                  </a:lnTo>
                  <a:lnTo>
                    <a:pt x="8515350" y="1282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00A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68360" cy="8890"/>
            </a:xfrm>
            <a:custGeom>
              <a:avLst/>
              <a:gdLst/>
              <a:ahLst/>
              <a:cxnLst/>
              <a:rect l="l" t="t" r="r" b="b"/>
              <a:pathLst>
                <a:path w="8468360" h="8890">
                  <a:moveTo>
                    <a:pt x="1080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60450" y="7620"/>
                  </a:lnTo>
                  <a:lnTo>
                    <a:pt x="1060450" y="6350"/>
                  </a:lnTo>
                  <a:lnTo>
                    <a:pt x="1064260" y="6350"/>
                  </a:lnTo>
                  <a:lnTo>
                    <a:pt x="1064260" y="5080"/>
                  </a:lnTo>
                  <a:lnTo>
                    <a:pt x="1069340" y="5080"/>
                  </a:lnTo>
                  <a:lnTo>
                    <a:pt x="1069340" y="3810"/>
                  </a:lnTo>
                  <a:lnTo>
                    <a:pt x="1073150" y="3810"/>
                  </a:lnTo>
                  <a:lnTo>
                    <a:pt x="1073150" y="2540"/>
                  </a:lnTo>
                  <a:lnTo>
                    <a:pt x="1076960" y="2540"/>
                  </a:lnTo>
                  <a:lnTo>
                    <a:pt x="1076960" y="1270"/>
                  </a:lnTo>
                  <a:lnTo>
                    <a:pt x="1080770" y="1270"/>
                  </a:lnTo>
                  <a:lnTo>
                    <a:pt x="1080770" y="0"/>
                  </a:lnTo>
                  <a:close/>
                </a:path>
                <a:path w="8468360" h="8890">
                  <a:moveTo>
                    <a:pt x="6272530" y="7620"/>
                  </a:moveTo>
                  <a:lnTo>
                    <a:pt x="6262357" y="7620"/>
                  </a:lnTo>
                  <a:lnTo>
                    <a:pt x="6262357" y="6362"/>
                  </a:lnTo>
                  <a:lnTo>
                    <a:pt x="6252210" y="6362"/>
                  </a:lnTo>
                  <a:lnTo>
                    <a:pt x="6252210" y="5080"/>
                  </a:lnTo>
                  <a:lnTo>
                    <a:pt x="6240780" y="5080"/>
                  </a:lnTo>
                  <a:lnTo>
                    <a:pt x="6240780" y="3822"/>
                  </a:lnTo>
                  <a:lnTo>
                    <a:pt x="6230620" y="3822"/>
                  </a:lnTo>
                  <a:lnTo>
                    <a:pt x="6230620" y="2540"/>
                  </a:lnTo>
                  <a:lnTo>
                    <a:pt x="6219190" y="2540"/>
                  </a:lnTo>
                  <a:lnTo>
                    <a:pt x="6219190" y="1270"/>
                  </a:lnTo>
                  <a:lnTo>
                    <a:pt x="6209030" y="1270"/>
                  </a:lnTo>
                  <a:lnTo>
                    <a:pt x="6209030" y="12"/>
                  </a:lnTo>
                  <a:lnTo>
                    <a:pt x="4897120" y="12"/>
                  </a:lnTo>
                  <a:lnTo>
                    <a:pt x="4897120" y="1270"/>
                  </a:lnTo>
                  <a:lnTo>
                    <a:pt x="4908550" y="1270"/>
                  </a:lnTo>
                  <a:lnTo>
                    <a:pt x="4908550" y="2540"/>
                  </a:lnTo>
                  <a:lnTo>
                    <a:pt x="4918710" y="2540"/>
                  </a:lnTo>
                  <a:lnTo>
                    <a:pt x="4918710" y="3822"/>
                  </a:lnTo>
                  <a:lnTo>
                    <a:pt x="4930140" y="3822"/>
                  </a:lnTo>
                  <a:lnTo>
                    <a:pt x="4930140" y="5080"/>
                  </a:lnTo>
                  <a:lnTo>
                    <a:pt x="4940300" y="5080"/>
                  </a:lnTo>
                  <a:lnTo>
                    <a:pt x="4940300" y="6362"/>
                  </a:lnTo>
                  <a:lnTo>
                    <a:pt x="4951730" y="6362"/>
                  </a:lnTo>
                  <a:lnTo>
                    <a:pt x="4951730" y="7620"/>
                  </a:lnTo>
                  <a:lnTo>
                    <a:pt x="4961890" y="7620"/>
                  </a:lnTo>
                  <a:lnTo>
                    <a:pt x="4961890" y="8890"/>
                  </a:lnTo>
                  <a:lnTo>
                    <a:pt x="6272530" y="8890"/>
                  </a:lnTo>
                  <a:lnTo>
                    <a:pt x="6272530" y="7620"/>
                  </a:lnTo>
                  <a:close/>
                </a:path>
                <a:path w="8468360" h="8890">
                  <a:moveTo>
                    <a:pt x="8468360" y="12"/>
                  </a:moveTo>
                  <a:lnTo>
                    <a:pt x="7616190" y="12"/>
                  </a:lnTo>
                  <a:lnTo>
                    <a:pt x="7616190" y="1270"/>
                  </a:lnTo>
                  <a:lnTo>
                    <a:pt x="7609840" y="1270"/>
                  </a:lnTo>
                  <a:lnTo>
                    <a:pt x="7609840" y="2540"/>
                  </a:lnTo>
                  <a:lnTo>
                    <a:pt x="7603490" y="2540"/>
                  </a:lnTo>
                  <a:lnTo>
                    <a:pt x="7603490" y="3822"/>
                  </a:lnTo>
                  <a:lnTo>
                    <a:pt x="7595870" y="3822"/>
                  </a:lnTo>
                  <a:lnTo>
                    <a:pt x="7595870" y="5080"/>
                  </a:lnTo>
                  <a:lnTo>
                    <a:pt x="7592060" y="5080"/>
                  </a:lnTo>
                  <a:lnTo>
                    <a:pt x="7592060" y="6362"/>
                  </a:lnTo>
                  <a:lnTo>
                    <a:pt x="7578090" y="6362"/>
                  </a:lnTo>
                  <a:lnTo>
                    <a:pt x="7578090" y="7620"/>
                  </a:lnTo>
                  <a:lnTo>
                    <a:pt x="7567930" y="7620"/>
                  </a:lnTo>
                  <a:lnTo>
                    <a:pt x="7567930" y="8890"/>
                  </a:lnTo>
                  <a:lnTo>
                    <a:pt x="8432800" y="8890"/>
                  </a:lnTo>
                  <a:lnTo>
                    <a:pt x="8432800" y="7620"/>
                  </a:lnTo>
                  <a:lnTo>
                    <a:pt x="8437880" y="7620"/>
                  </a:lnTo>
                  <a:lnTo>
                    <a:pt x="8437880" y="6362"/>
                  </a:lnTo>
                  <a:lnTo>
                    <a:pt x="8444230" y="6362"/>
                  </a:lnTo>
                  <a:lnTo>
                    <a:pt x="8444230" y="5080"/>
                  </a:lnTo>
                  <a:lnTo>
                    <a:pt x="8450580" y="5080"/>
                  </a:lnTo>
                  <a:lnTo>
                    <a:pt x="8450580" y="3822"/>
                  </a:lnTo>
                  <a:lnTo>
                    <a:pt x="8455660" y="3822"/>
                  </a:lnTo>
                  <a:lnTo>
                    <a:pt x="8455660" y="2540"/>
                  </a:lnTo>
                  <a:lnTo>
                    <a:pt x="8462010" y="2540"/>
                  </a:lnTo>
                  <a:lnTo>
                    <a:pt x="8462010" y="1270"/>
                  </a:lnTo>
                  <a:lnTo>
                    <a:pt x="8468360" y="1270"/>
                  </a:lnTo>
                  <a:lnTo>
                    <a:pt x="8468360" y="12"/>
                  </a:lnTo>
                  <a:close/>
                </a:path>
              </a:pathLst>
            </a:custGeom>
            <a:solidFill>
              <a:srgbClr val="00B0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6450" cy="8890"/>
            </a:xfrm>
            <a:custGeom>
              <a:avLst/>
              <a:gdLst/>
              <a:ahLst/>
              <a:cxnLst/>
              <a:rect l="l" t="t" r="r" b="b"/>
              <a:pathLst>
                <a:path w="8426450" h="8890">
                  <a:moveTo>
                    <a:pt x="10452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28700" y="7620"/>
                  </a:lnTo>
                  <a:lnTo>
                    <a:pt x="1033780" y="7620"/>
                  </a:lnTo>
                  <a:lnTo>
                    <a:pt x="1033780" y="6350"/>
                  </a:lnTo>
                  <a:lnTo>
                    <a:pt x="1037590" y="6350"/>
                  </a:lnTo>
                  <a:lnTo>
                    <a:pt x="1037590" y="5080"/>
                  </a:lnTo>
                  <a:lnTo>
                    <a:pt x="1041400" y="5080"/>
                  </a:lnTo>
                  <a:lnTo>
                    <a:pt x="1041400" y="3810"/>
                  </a:lnTo>
                  <a:lnTo>
                    <a:pt x="1045210" y="3810"/>
                  </a:lnTo>
                  <a:lnTo>
                    <a:pt x="1045210" y="2540"/>
                  </a:lnTo>
                  <a:close/>
                </a:path>
                <a:path w="8426450" h="8890">
                  <a:moveTo>
                    <a:pt x="1052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  <a:path w="8426450" h="8890">
                  <a:moveTo>
                    <a:pt x="6347447" y="7632"/>
                  </a:moveTo>
                  <a:lnTo>
                    <a:pt x="6336030" y="7632"/>
                  </a:lnTo>
                  <a:lnTo>
                    <a:pt x="6336030" y="6350"/>
                  </a:lnTo>
                  <a:lnTo>
                    <a:pt x="6325870" y="6350"/>
                  </a:lnTo>
                  <a:lnTo>
                    <a:pt x="6325870" y="5080"/>
                  </a:lnTo>
                  <a:lnTo>
                    <a:pt x="6315710" y="5080"/>
                  </a:lnTo>
                  <a:lnTo>
                    <a:pt x="6315710" y="3822"/>
                  </a:lnTo>
                  <a:lnTo>
                    <a:pt x="6304280" y="3822"/>
                  </a:lnTo>
                  <a:lnTo>
                    <a:pt x="6304280" y="2540"/>
                  </a:lnTo>
                  <a:lnTo>
                    <a:pt x="6294107" y="2540"/>
                  </a:lnTo>
                  <a:lnTo>
                    <a:pt x="6294107" y="1282"/>
                  </a:lnTo>
                  <a:lnTo>
                    <a:pt x="6283960" y="1282"/>
                  </a:lnTo>
                  <a:lnTo>
                    <a:pt x="6283960" y="0"/>
                  </a:lnTo>
                  <a:lnTo>
                    <a:pt x="4973320" y="0"/>
                  </a:lnTo>
                  <a:lnTo>
                    <a:pt x="4973320" y="1282"/>
                  </a:lnTo>
                  <a:lnTo>
                    <a:pt x="4983480" y="1282"/>
                  </a:lnTo>
                  <a:lnTo>
                    <a:pt x="4983480" y="2540"/>
                  </a:lnTo>
                  <a:lnTo>
                    <a:pt x="4994910" y="2540"/>
                  </a:lnTo>
                  <a:lnTo>
                    <a:pt x="4994910" y="3822"/>
                  </a:lnTo>
                  <a:lnTo>
                    <a:pt x="5005070" y="3822"/>
                  </a:lnTo>
                  <a:lnTo>
                    <a:pt x="5005070" y="5080"/>
                  </a:lnTo>
                  <a:lnTo>
                    <a:pt x="5016500" y="5080"/>
                  </a:lnTo>
                  <a:lnTo>
                    <a:pt x="5016500" y="6350"/>
                  </a:lnTo>
                  <a:lnTo>
                    <a:pt x="5027930" y="6350"/>
                  </a:lnTo>
                  <a:lnTo>
                    <a:pt x="5027930" y="7632"/>
                  </a:lnTo>
                  <a:lnTo>
                    <a:pt x="5038090" y="7632"/>
                  </a:lnTo>
                  <a:lnTo>
                    <a:pt x="5038090" y="8890"/>
                  </a:lnTo>
                  <a:lnTo>
                    <a:pt x="6347447" y="8890"/>
                  </a:lnTo>
                  <a:lnTo>
                    <a:pt x="6347447" y="7632"/>
                  </a:lnTo>
                  <a:close/>
                </a:path>
                <a:path w="8426450" h="8890">
                  <a:moveTo>
                    <a:pt x="8426450" y="0"/>
                  </a:moveTo>
                  <a:lnTo>
                    <a:pt x="7557770" y="0"/>
                  </a:lnTo>
                  <a:lnTo>
                    <a:pt x="7557770" y="1282"/>
                  </a:lnTo>
                  <a:lnTo>
                    <a:pt x="7547610" y="1282"/>
                  </a:lnTo>
                  <a:lnTo>
                    <a:pt x="7547610" y="2540"/>
                  </a:lnTo>
                  <a:lnTo>
                    <a:pt x="7537450" y="2540"/>
                  </a:lnTo>
                  <a:lnTo>
                    <a:pt x="7537450" y="3822"/>
                  </a:lnTo>
                  <a:lnTo>
                    <a:pt x="7527290" y="3822"/>
                  </a:lnTo>
                  <a:lnTo>
                    <a:pt x="7527290" y="5080"/>
                  </a:lnTo>
                  <a:lnTo>
                    <a:pt x="7517130" y="5080"/>
                  </a:lnTo>
                  <a:lnTo>
                    <a:pt x="7517130" y="6350"/>
                  </a:lnTo>
                  <a:lnTo>
                    <a:pt x="7508240" y="6350"/>
                  </a:lnTo>
                  <a:lnTo>
                    <a:pt x="7508240" y="7632"/>
                  </a:lnTo>
                  <a:lnTo>
                    <a:pt x="7498080" y="7632"/>
                  </a:lnTo>
                  <a:lnTo>
                    <a:pt x="7498080" y="8890"/>
                  </a:lnTo>
                  <a:lnTo>
                    <a:pt x="8390877" y="8890"/>
                  </a:lnTo>
                  <a:lnTo>
                    <a:pt x="8390877" y="7632"/>
                  </a:lnTo>
                  <a:lnTo>
                    <a:pt x="8397240" y="7632"/>
                  </a:lnTo>
                  <a:lnTo>
                    <a:pt x="8397240" y="6350"/>
                  </a:lnTo>
                  <a:lnTo>
                    <a:pt x="8402320" y="6350"/>
                  </a:lnTo>
                  <a:lnTo>
                    <a:pt x="8402320" y="5080"/>
                  </a:lnTo>
                  <a:lnTo>
                    <a:pt x="8408670" y="5080"/>
                  </a:lnTo>
                  <a:lnTo>
                    <a:pt x="8408670" y="3822"/>
                  </a:lnTo>
                  <a:lnTo>
                    <a:pt x="8415020" y="3822"/>
                  </a:lnTo>
                  <a:lnTo>
                    <a:pt x="8415020" y="2540"/>
                  </a:lnTo>
                  <a:lnTo>
                    <a:pt x="8420100" y="2540"/>
                  </a:lnTo>
                  <a:lnTo>
                    <a:pt x="8420100" y="1282"/>
                  </a:lnTo>
                  <a:lnTo>
                    <a:pt x="8426450" y="1282"/>
                  </a:lnTo>
                  <a:lnTo>
                    <a:pt x="8426450" y="0"/>
                  </a:lnTo>
                  <a:close/>
                </a:path>
              </a:pathLst>
            </a:custGeom>
            <a:solidFill>
              <a:srgbClr val="00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84540" cy="8890"/>
            </a:xfrm>
            <a:custGeom>
              <a:avLst/>
              <a:gdLst/>
              <a:ahLst/>
              <a:cxnLst/>
              <a:rect l="l" t="t" r="r" b="b"/>
              <a:pathLst>
                <a:path w="8384540" h="8890">
                  <a:moveTo>
                    <a:pt x="1024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002030" y="8890"/>
                  </a:lnTo>
                  <a:lnTo>
                    <a:pt x="100203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9650" y="6350"/>
                  </a:lnTo>
                  <a:lnTo>
                    <a:pt x="1009650" y="5080"/>
                  </a:lnTo>
                  <a:lnTo>
                    <a:pt x="1013460" y="5080"/>
                  </a:lnTo>
                  <a:lnTo>
                    <a:pt x="1013460" y="3810"/>
                  </a:lnTo>
                  <a:lnTo>
                    <a:pt x="1017270" y="3810"/>
                  </a:lnTo>
                  <a:lnTo>
                    <a:pt x="1017270" y="2540"/>
                  </a:lnTo>
                  <a:lnTo>
                    <a:pt x="1021080" y="2540"/>
                  </a:lnTo>
                  <a:lnTo>
                    <a:pt x="1021080" y="1270"/>
                  </a:lnTo>
                  <a:lnTo>
                    <a:pt x="1024890" y="1270"/>
                  </a:lnTo>
                  <a:lnTo>
                    <a:pt x="1024890" y="0"/>
                  </a:lnTo>
                  <a:close/>
                </a:path>
                <a:path w="8384540" h="8890">
                  <a:moveTo>
                    <a:pt x="6421120" y="7632"/>
                  </a:moveTo>
                  <a:lnTo>
                    <a:pt x="6410960" y="7632"/>
                  </a:lnTo>
                  <a:lnTo>
                    <a:pt x="6410960" y="6350"/>
                  </a:lnTo>
                  <a:lnTo>
                    <a:pt x="6400800" y="6350"/>
                  </a:lnTo>
                  <a:lnTo>
                    <a:pt x="6400800" y="5092"/>
                  </a:lnTo>
                  <a:lnTo>
                    <a:pt x="6389370" y="5092"/>
                  </a:lnTo>
                  <a:lnTo>
                    <a:pt x="6389370" y="3810"/>
                  </a:lnTo>
                  <a:lnTo>
                    <a:pt x="6379210" y="3810"/>
                  </a:lnTo>
                  <a:lnTo>
                    <a:pt x="6379210" y="2540"/>
                  </a:lnTo>
                  <a:lnTo>
                    <a:pt x="6367780" y="2540"/>
                  </a:lnTo>
                  <a:lnTo>
                    <a:pt x="6367780" y="1282"/>
                  </a:lnTo>
                  <a:lnTo>
                    <a:pt x="6357620" y="1282"/>
                  </a:lnTo>
                  <a:lnTo>
                    <a:pt x="6357620" y="0"/>
                  </a:lnTo>
                  <a:lnTo>
                    <a:pt x="5049520" y="0"/>
                  </a:lnTo>
                  <a:lnTo>
                    <a:pt x="5049520" y="1282"/>
                  </a:lnTo>
                  <a:lnTo>
                    <a:pt x="5059680" y="1282"/>
                  </a:lnTo>
                  <a:lnTo>
                    <a:pt x="5059680" y="2540"/>
                  </a:lnTo>
                  <a:lnTo>
                    <a:pt x="5071110" y="2540"/>
                  </a:lnTo>
                  <a:lnTo>
                    <a:pt x="5071110" y="3810"/>
                  </a:lnTo>
                  <a:lnTo>
                    <a:pt x="5081270" y="3810"/>
                  </a:lnTo>
                  <a:lnTo>
                    <a:pt x="5081270" y="5092"/>
                  </a:lnTo>
                  <a:lnTo>
                    <a:pt x="5092700" y="5092"/>
                  </a:lnTo>
                  <a:lnTo>
                    <a:pt x="5092700" y="6350"/>
                  </a:lnTo>
                  <a:lnTo>
                    <a:pt x="5102860" y="6350"/>
                  </a:lnTo>
                  <a:lnTo>
                    <a:pt x="5102860" y="7632"/>
                  </a:lnTo>
                  <a:lnTo>
                    <a:pt x="5114290" y="7632"/>
                  </a:lnTo>
                  <a:lnTo>
                    <a:pt x="5114290" y="8890"/>
                  </a:lnTo>
                  <a:lnTo>
                    <a:pt x="6421120" y="8890"/>
                  </a:lnTo>
                  <a:lnTo>
                    <a:pt x="6421120" y="7632"/>
                  </a:lnTo>
                  <a:close/>
                </a:path>
                <a:path w="8384540" h="8890">
                  <a:moveTo>
                    <a:pt x="8384540" y="0"/>
                  </a:moveTo>
                  <a:lnTo>
                    <a:pt x="7487920" y="0"/>
                  </a:lnTo>
                  <a:lnTo>
                    <a:pt x="7487920" y="1282"/>
                  </a:lnTo>
                  <a:lnTo>
                    <a:pt x="7477760" y="1282"/>
                  </a:lnTo>
                  <a:lnTo>
                    <a:pt x="7477760" y="2540"/>
                  </a:lnTo>
                  <a:lnTo>
                    <a:pt x="7467600" y="2540"/>
                  </a:lnTo>
                  <a:lnTo>
                    <a:pt x="7467600" y="3810"/>
                  </a:lnTo>
                  <a:lnTo>
                    <a:pt x="7457440" y="3810"/>
                  </a:lnTo>
                  <a:lnTo>
                    <a:pt x="7457440" y="5092"/>
                  </a:lnTo>
                  <a:lnTo>
                    <a:pt x="7447280" y="5092"/>
                  </a:lnTo>
                  <a:lnTo>
                    <a:pt x="7447280" y="6350"/>
                  </a:lnTo>
                  <a:lnTo>
                    <a:pt x="7437120" y="6350"/>
                  </a:lnTo>
                  <a:lnTo>
                    <a:pt x="7437120" y="7632"/>
                  </a:lnTo>
                  <a:lnTo>
                    <a:pt x="7426960" y="7632"/>
                  </a:lnTo>
                  <a:lnTo>
                    <a:pt x="7426960" y="8890"/>
                  </a:lnTo>
                  <a:lnTo>
                    <a:pt x="8348980" y="8890"/>
                  </a:lnTo>
                  <a:lnTo>
                    <a:pt x="8348980" y="7632"/>
                  </a:lnTo>
                  <a:lnTo>
                    <a:pt x="8352790" y="7632"/>
                  </a:lnTo>
                  <a:lnTo>
                    <a:pt x="8352790" y="6350"/>
                  </a:lnTo>
                  <a:lnTo>
                    <a:pt x="8361680" y="6350"/>
                  </a:lnTo>
                  <a:lnTo>
                    <a:pt x="8361680" y="5092"/>
                  </a:lnTo>
                  <a:lnTo>
                    <a:pt x="8366760" y="5092"/>
                  </a:lnTo>
                  <a:lnTo>
                    <a:pt x="8366760" y="3810"/>
                  </a:lnTo>
                  <a:lnTo>
                    <a:pt x="8373110" y="3810"/>
                  </a:lnTo>
                  <a:lnTo>
                    <a:pt x="8373110" y="2540"/>
                  </a:lnTo>
                  <a:lnTo>
                    <a:pt x="8379460" y="2540"/>
                  </a:lnTo>
                  <a:lnTo>
                    <a:pt x="8379460" y="1282"/>
                  </a:lnTo>
                  <a:lnTo>
                    <a:pt x="8384540" y="1282"/>
                  </a:lnTo>
                  <a:lnTo>
                    <a:pt x="8384540" y="0"/>
                  </a:lnTo>
                  <a:close/>
                </a:path>
              </a:pathLst>
            </a:custGeom>
            <a:solidFill>
              <a:srgbClr val="00B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41359" cy="9525"/>
            </a:xfrm>
            <a:custGeom>
              <a:avLst/>
              <a:gdLst/>
              <a:ahLst/>
              <a:cxnLst/>
              <a:rect l="l" t="t" r="r" b="b"/>
              <a:pathLst>
                <a:path w="8341359" h="9525">
                  <a:moveTo>
                    <a:pt x="998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74090" y="8890"/>
                  </a:lnTo>
                  <a:lnTo>
                    <a:pt x="974090" y="7620"/>
                  </a:lnTo>
                  <a:lnTo>
                    <a:pt x="977900" y="7620"/>
                  </a:lnTo>
                  <a:lnTo>
                    <a:pt x="97790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5520" y="5080"/>
                  </a:lnTo>
                  <a:lnTo>
                    <a:pt x="985520" y="3810"/>
                  </a:lnTo>
                  <a:lnTo>
                    <a:pt x="989330" y="3810"/>
                  </a:lnTo>
                  <a:lnTo>
                    <a:pt x="98933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8220" y="1270"/>
                  </a:lnTo>
                  <a:lnTo>
                    <a:pt x="998220" y="0"/>
                  </a:lnTo>
                  <a:close/>
                </a:path>
                <a:path w="8341359" h="9525">
                  <a:moveTo>
                    <a:pt x="6496050" y="7620"/>
                  </a:moveTo>
                  <a:lnTo>
                    <a:pt x="6484620" y="7620"/>
                  </a:lnTo>
                  <a:lnTo>
                    <a:pt x="6484620" y="6350"/>
                  </a:lnTo>
                  <a:lnTo>
                    <a:pt x="6474460" y="6350"/>
                  </a:lnTo>
                  <a:lnTo>
                    <a:pt x="6474460" y="5092"/>
                  </a:lnTo>
                  <a:lnTo>
                    <a:pt x="6464300" y="5092"/>
                  </a:lnTo>
                  <a:lnTo>
                    <a:pt x="6464300" y="3810"/>
                  </a:lnTo>
                  <a:lnTo>
                    <a:pt x="6452870" y="3810"/>
                  </a:lnTo>
                  <a:lnTo>
                    <a:pt x="6452870" y="2552"/>
                  </a:lnTo>
                  <a:lnTo>
                    <a:pt x="6442697" y="2552"/>
                  </a:lnTo>
                  <a:lnTo>
                    <a:pt x="6442697" y="1270"/>
                  </a:lnTo>
                  <a:lnTo>
                    <a:pt x="6432550" y="1270"/>
                  </a:lnTo>
                  <a:lnTo>
                    <a:pt x="6432550" y="0"/>
                  </a:lnTo>
                  <a:lnTo>
                    <a:pt x="5124450" y="0"/>
                  </a:lnTo>
                  <a:lnTo>
                    <a:pt x="5124450" y="1270"/>
                  </a:lnTo>
                  <a:lnTo>
                    <a:pt x="5135880" y="1270"/>
                  </a:lnTo>
                  <a:lnTo>
                    <a:pt x="5135880" y="2552"/>
                  </a:lnTo>
                  <a:lnTo>
                    <a:pt x="5147310" y="2552"/>
                  </a:lnTo>
                  <a:lnTo>
                    <a:pt x="5147310" y="3810"/>
                  </a:lnTo>
                  <a:lnTo>
                    <a:pt x="5157470" y="3810"/>
                  </a:lnTo>
                  <a:lnTo>
                    <a:pt x="5157470" y="5092"/>
                  </a:lnTo>
                  <a:lnTo>
                    <a:pt x="5168900" y="5092"/>
                  </a:lnTo>
                  <a:lnTo>
                    <a:pt x="5168900" y="6350"/>
                  </a:lnTo>
                  <a:lnTo>
                    <a:pt x="5179060" y="6350"/>
                  </a:lnTo>
                  <a:lnTo>
                    <a:pt x="5179060" y="7620"/>
                  </a:lnTo>
                  <a:lnTo>
                    <a:pt x="5190490" y="7620"/>
                  </a:lnTo>
                  <a:lnTo>
                    <a:pt x="5190490" y="8902"/>
                  </a:lnTo>
                  <a:lnTo>
                    <a:pt x="6496050" y="8902"/>
                  </a:lnTo>
                  <a:lnTo>
                    <a:pt x="6496050" y="7620"/>
                  </a:lnTo>
                  <a:close/>
                </a:path>
                <a:path w="8341359" h="9525">
                  <a:moveTo>
                    <a:pt x="8341360" y="0"/>
                  </a:moveTo>
                  <a:lnTo>
                    <a:pt x="7418070" y="0"/>
                  </a:lnTo>
                  <a:lnTo>
                    <a:pt x="7418070" y="1270"/>
                  </a:lnTo>
                  <a:lnTo>
                    <a:pt x="7407910" y="1270"/>
                  </a:lnTo>
                  <a:lnTo>
                    <a:pt x="7407910" y="2552"/>
                  </a:lnTo>
                  <a:lnTo>
                    <a:pt x="7397750" y="2552"/>
                  </a:lnTo>
                  <a:lnTo>
                    <a:pt x="7397750" y="3810"/>
                  </a:lnTo>
                  <a:lnTo>
                    <a:pt x="7387590" y="3810"/>
                  </a:lnTo>
                  <a:lnTo>
                    <a:pt x="7387590" y="5092"/>
                  </a:lnTo>
                  <a:lnTo>
                    <a:pt x="7377430" y="5092"/>
                  </a:lnTo>
                  <a:lnTo>
                    <a:pt x="7377430" y="6350"/>
                  </a:lnTo>
                  <a:lnTo>
                    <a:pt x="7367270" y="6350"/>
                  </a:lnTo>
                  <a:lnTo>
                    <a:pt x="7367270" y="7620"/>
                  </a:lnTo>
                  <a:lnTo>
                    <a:pt x="7357110" y="7620"/>
                  </a:lnTo>
                  <a:lnTo>
                    <a:pt x="7357110" y="8902"/>
                  </a:lnTo>
                  <a:lnTo>
                    <a:pt x="8296910" y="8902"/>
                  </a:lnTo>
                  <a:lnTo>
                    <a:pt x="8296910" y="7620"/>
                  </a:lnTo>
                  <a:lnTo>
                    <a:pt x="8304530" y="7620"/>
                  </a:lnTo>
                  <a:lnTo>
                    <a:pt x="8304530" y="6350"/>
                  </a:lnTo>
                  <a:lnTo>
                    <a:pt x="8312150" y="6350"/>
                  </a:lnTo>
                  <a:lnTo>
                    <a:pt x="8312150" y="5092"/>
                  </a:lnTo>
                  <a:lnTo>
                    <a:pt x="8318500" y="5092"/>
                  </a:lnTo>
                  <a:lnTo>
                    <a:pt x="8318500" y="3810"/>
                  </a:lnTo>
                  <a:lnTo>
                    <a:pt x="8326120" y="3810"/>
                  </a:lnTo>
                  <a:lnTo>
                    <a:pt x="8326120" y="2552"/>
                  </a:lnTo>
                  <a:lnTo>
                    <a:pt x="8333727" y="2552"/>
                  </a:lnTo>
                  <a:lnTo>
                    <a:pt x="8333727" y="1270"/>
                  </a:lnTo>
                  <a:lnTo>
                    <a:pt x="8341360" y="1270"/>
                  </a:lnTo>
                  <a:lnTo>
                    <a:pt x="8341360" y="0"/>
                  </a:lnTo>
                  <a:close/>
                </a:path>
              </a:pathLst>
            </a:custGeom>
            <a:solidFill>
              <a:srgbClr val="00B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9290" cy="10160"/>
            </a:xfrm>
            <a:custGeom>
              <a:avLst/>
              <a:gdLst/>
              <a:ahLst/>
              <a:cxnLst/>
              <a:rect l="l" t="t" r="r" b="b"/>
              <a:pathLst>
                <a:path w="8289290" h="10159">
                  <a:moveTo>
                    <a:pt x="970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942340" y="10160"/>
                  </a:lnTo>
                  <a:lnTo>
                    <a:pt x="942340" y="8890"/>
                  </a:lnTo>
                  <a:lnTo>
                    <a:pt x="946150" y="8890"/>
                  </a:lnTo>
                  <a:lnTo>
                    <a:pt x="946150" y="7620"/>
                  </a:lnTo>
                  <a:lnTo>
                    <a:pt x="949960" y="7620"/>
                  </a:lnTo>
                  <a:lnTo>
                    <a:pt x="94996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8850" y="5080"/>
                  </a:lnTo>
                  <a:lnTo>
                    <a:pt x="958850" y="3810"/>
                  </a:lnTo>
                  <a:lnTo>
                    <a:pt x="962660" y="3810"/>
                  </a:lnTo>
                  <a:lnTo>
                    <a:pt x="962660" y="2540"/>
                  </a:lnTo>
                  <a:lnTo>
                    <a:pt x="966470" y="2540"/>
                  </a:lnTo>
                  <a:lnTo>
                    <a:pt x="966470" y="1270"/>
                  </a:lnTo>
                  <a:lnTo>
                    <a:pt x="970280" y="1270"/>
                  </a:lnTo>
                  <a:lnTo>
                    <a:pt x="970280" y="0"/>
                  </a:lnTo>
                  <a:close/>
                </a:path>
                <a:path w="8289290" h="10159">
                  <a:moveTo>
                    <a:pt x="6588747" y="8902"/>
                  </a:moveTo>
                  <a:lnTo>
                    <a:pt x="6574790" y="8902"/>
                  </a:lnTo>
                  <a:lnTo>
                    <a:pt x="6574790" y="7620"/>
                  </a:lnTo>
                  <a:lnTo>
                    <a:pt x="6559550" y="7620"/>
                  </a:lnTo>
                  <a:lnTo>
                    <a:pt x="6559550" y="6362"/>
                  </a:lnTo>
                  <a:lnTo>
                    <a:pt x="6549377" y="6362"/>
                  </a:lnTo>
                  <a:lnTo>
                    <a:pt x="6549377" y="5080"/>
                  </a:lnTo>
                  <a:lnTo>
                    <a:pt x="6537960" y="5080"/>
                  </a:lnTo>
                  <a:lnTo>
                    <a:pt x="6537960" y="3810"/>
                  </a:lnTo>
                  <a:lnTo>
                    <a:pt x="6527800" y="3810"/>
                  </a:lnTo>
                  <a:lnTo>
                    <a:pt x="6527800" y="2552"/>
                  </a:lnTo>
                  <a:lnTo>
                    <a:pt x="6517627" y="2552"/>
                  </a:lnTo>
                  <a:lnTo>
                    <a:pt x="6517627" y="1270"/>
                  </a:lnTo>
                  <a:lnTo>
                    <a:pt x="6506197" y="1270"/>
                  </a:lnTo>
                  <a:lnTo>
                    <a:pt x="6506197" y="12"/>
                  </a:lnTo>
                  <a:lnTo>
                    <a:pt x="5200650" y="12"/>
                  </a:lnTo>
                  <a:lnTo>
                    <a:pt x="5200650" y="1270"/>
                  </a:lnTo>
                  <a:lnTo>
                    <a:pt x="5212080" y="1270"/>
                  </a:lnTo>
                  <a:lnTo>
                    <a:pt x="5212080" y="2552"/>
                  </a:lnTo>
                  <a:lnTo>
                    <a:pt x="5222240" y="2552"/>
                  </a:lnTo>
                  <a:lnTo>
                    <a:pt x="5222240" y="3810"/>
                  </a:lnTo>
                  <a:lnTo>
                    <a:pt x="5233670" y="3810"/>
                  </a:lnTo>
                  <a:lnTo>
                    <a:pt x="5233670" y="5080"/>
                  </a:lnTo>
                  <a:lnTo>
                    <a:pt x="5243830" y="5080"/>
                  </a:lnTo>
                  <a:lnTo>
                    <a:pt x="5243830" y="6362"/>
                  </a:lnTo>
                  <a:lnTo>
                    <a:pt x="5255260" y="6362"/>
                  </a:lnTo>
                  <a:lnTo>
                    <a:pt x="5255260" y="7620"/>
                  </a:lnTo>
                  <a:lnTo>
                    <a:pt x="5266690" y="7620"/>
                  </a:lnTo>
                  <a:lnTo>
                    <a:pt x="5266690" y="8902"/>
                  </a:lnTo>
                  <a:lnTo>
                    <a:pt x="5276850" y="8902"/>
                  </a:lnTo>
                  <a:lnTo>
                    <a:pt x="5276850" y="10160"/>
                  </a:lnTo>
                  <a:lnTo>
                    <a:pt x="6588747" y="10160"/>
                  </a:lnTo>
                  <a:lnTo>
                    <a:pt x="6588747" y="8902"/>
                  </a:lnTo>
                  <a:close/>
                </a:path>
                <a:path w="8289290" h="10159">
                  <a:moveTo>
                    <a:pt x="8289290" y="12"/>
                  </a:moveTo>
                  <a:lnTo>
                    <a:pt x="7346950" y="12"/>
                  </a:lnTo>
                  <a:lnTo>
                    <a:pt x="7346950" y="1270"/>
                  </a:lnTo>
                  <a:lnTo>
                    <a:pt x="7338060" y="1270"/>
                  </a:lnTo>
                  <a:lnTo>
                    <a:pt x="7338060" y="2552"/>
                  </a:lnTo>
                  <a:lnTo>
                    <a:pt x="7327900" y="2552"/>
                  </a:lnTo>
                  <a:lnTo>
                    <a:pt x="7327900" y="3810"/>
                  </a:lnTo>
                  <a:lnTo>
                    <a:pt x="7317740" y="3810"/>
                  </a:lnTo>
                  <a:lnTo>
                    <a:pt x="7317740" y="5080"/>
                  </a:lnTo>
                  <a:lnTo>
                    <a:pt x="7307580" y="5080"/>
                  </a:lnTo>
                  <a:lnTo>
                    <a:pt x="7307580" y="6362"/>
                  </a:lnTo>
                  <a:lnTo>
                    <a:pt x="7297420" y="6362"/>
                  </a:lnTo>
                  <a:lnTo>
                    <a:pt x="7297420" y="7620"/>
                  </a:lnTo>
                  <a:lnTo>
                    <a:pt x="7287260" y="7620"/>
                  </a:lnTo>
                  <a:lnTo>
                    <a:pt x="7287260" y="8902"/>
                  </a:lnTo>
                  <a:lnTo>
                    <a:pt x="7277100" y="8902"/>
                  </a:lnTo>
                  <a:lnTo>
                    <a:pt x="7277100" y="10160"/>
                  </a:lnTo>
                  <a:lnTo>
                    <a:pt x="8238490" y="10160"/>
                  </a:lnTo>
                  <a:lnTo>
                    <a:pt x="8238490" y="8902"/>
                  </a:lnTo>
                  <a:lnTo>
                    <a:pt x="8246110" y="8902"/>
                  </a:lnTo>
                  <a:lnTo>
                    <a:pt x="8246110" y="7620"/>
                  </a:lnTo>
                  <a:lnTo>
                    <a:pt x="8252460" y="7620"/>
                  </a:lnTo>
                  <a:lnTo>
                    <a:pt x="8252460" y="6362"/>
                  </a:lnTo>
                  <a:lnTo>
                    <a:pt x="8260080" y="6362"/>
                  </a:lnTo>
                  <a:lnTo>
                    <a:pt x="8260080" y="5080"/>
                  </a:lnTo>
                  <a:lnTo>
                    <a:pt x="8267700" y="5080"/>
                  </a:lnTo>
                  <a:lnTo>
                    <a:pt x="8267700" y="3810"/>
                  </a:lnTo>
                  <a:lnTo>
                    <a:pt x="8275320" y="3810"/>
                  </a:lnTo>
                  <a:lnTo>
                    <a:pt x="8275320" y="2552"/>
                  </a:lnTo>
                  <a:lnTo>
                    <a:pt x="8282927" y="2552"/>
                  </a:lnTo>
                  <a:lnTo>
                    <a:pt x="8282927" y="1270"/>
                  </a:lnTo>
                  <a:lnTo>
                    <a:pt x="8289290" y="1270"/>
                  </a:lnTo>
                  <a:lnTo>
                    <a:pt x="8289290" y="12"/>
                  </a:lnTo>
                  <a:close/>
                </a:path>
              </a:pathLst>
            </a:custGeom>
            <a:solidFill>
              <a:srgbClr val="00B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30870" cy="9525"/>
            </a:xfrm>
            <a:custGeom>
              <a:avLst/>
              <a:gdLst/>
              <a:ahLst/>
              <a:cxnLst/>
              <a:rect l="l" t="t" r="r" b="b"/>
              <a:pathLst>
                <a:path w="8230870" h="9525">
                  <a:moveTo>
                    <a:pt x="938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915670" y="8890"/>
                  </a:lnTo>
                  <a:lnTo>
                    <a:pt x="91567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7100" y="5080"/>
                  </a:lnTo>
                  <a:lnTo>
                    <a:pt x="927100" y="3810"/>
                  </a:lnTo>
                  <a:lnTo>
                    <a:pt x="930910" y="3810"/>
                  </a:lnTo>
                  <a:lnTo>
                    <a:pt x="930910" y="2540"/>
                  </a:lnTo>
                  <a:lnTo>
                    <a:pt x="934720" y="2540"/>
                  </a:lnTo>
                  <a:lnTo>
                    <a:pt x="934720" y="1270"/>
                  </a:lnTo>
                  <a:lnTo>
                    <a:pt x="938530" y="1270"/>
                  </a:lnTo>
                  <a:lnTo>
                    <a:pt x="938530" y="0"/>
                  </a:lnTo>
                  <a:close/>
                </a:path>
                <a:path w="8230870" h="9525">
                  <a:moveTo>
                    <a:pt x="6769100" y="7620"/>
                  </a:moveTo>
                  <a:lnTo>
                    <a:pt x="6742430" y="7620"/>
                  </a:lnTo>
                  <a:lnTo>
                    <a:pt x="6742430" y="6350"/>
                  </a:lnTo>
                  <a:lnTo>
                    <a:pt x="6717030" y="6350"/>
                  </a:lnTo>
                  <a:lnTo>
                    <a:pt x="6717030" y="5092"/>
                  </a:lnTo>
                  <a:lnTo>
                    <a:pt x="6691630" y="5092"/>
                  </a:lnTo>
                  <a:lnTo>
                    <a:pt x="6691630" y="3810"/>
                  </a:lnTo>
                  <a:lnTo>
                    <a:pt x="6664960" y="3810"/>
                  </a:lnTo>
                  <a:lnTo>
                    <a:pt x="6664960" y="2552"/>
                  </a:lnTo>
                  <a:lnTo>
                    <a:pt x="6639547" y="2552"/>
                  </a:lnTo>
                  <a:lnTo>
                    <a:pt x="6639547" y="1270"/>
                  </a:lnTo>
                  <a:lnTo>
                    <a:pt x="6614147" y="1270"/>
                  </a:lnTo>
                  <a:lnTo>
                    <a:pt x="6614147" y="0"/>
                  </a:lnTo>
                  <a:lnTo>
                    <a:pt x="5288280" y="0"/>
                  </a:lnTo>
                  <a:lnTo>
                    <a:pt x="5288280" y="1270"/>
                  </a:lnTo>
                  <a:lnTo>
                    <a:pt x="5298440" y="1270"/>
                  </a:lnTo>
                  <a:lnTo>
                    <a:pt x="5298440" y="2552"/>
                  </a:lnTo>
                  <a:lnTo>
                    <a:pt x="5309870" y="2552"/>
                  </a:lnTo>
                  <a:lnTo>
                    <a:pt x="5309870" y="3810"/>
                  </a:lnTo>
                  <a:lnTo>
                    <a:pt x="5320030" y="3810"/>
                  </a:lnTo>
                  <a:lnTo>
                    <a:pt x="5320030" y="5092"/>
                  </a:lnTo>
                  <a:lnTo>
                    <a:pt x="5331460" y="5092"/>
                  </a:lnTo>
                  <a:lnTo>
                    <a:pt x="5331460" y="6350"/>
                  </a:lnTo>
                  <a:lnTo>
                    <a:pt x="5341620" y="6350"/>
                  </a:lnTo>
                  <a:lnTo>
                    <a:pt x="5341620" y="7620"/>
                  </a:lnTo>
                  <a:lnTo>
                    <a:pt x="5353050" y="7620"/>
                  </a:lnTo>
                  <a:lnTo>
                    <a:pt x="5353050" y="8902"/>
                  </a:lnTo>
                  <a:lnTo>
                    <a:pt x="6769100" y="8902"/>
                  </a:lnTo>
                  <a:lnTo>
                    <a:pt x="6769100" y="7620"/>
                  </a:lnTo>
                  <a:close/>
                </a:path>
                <a:path w="8230870" h="9525">
                  <a:moveTo>
                    <a:pt x="8230870" y="0"/>
                  </a:moveTo>
                  <a:lnTo>
                    <a:pt x="7266940" y="0"/>
                  </a:lnTo>
                  <a:lnTo>
                    <a:pt x="7266940" y="1270"/>
                  </a:lnTo>
                  <a:lnTo>
                    <a:pt x="7261860" y="1270"/>
                  </a:lnTo>
                  <a:lnTo>
                    <a:pt x="7261860" y="2552"/>
                  </a:lnTo>
                  <a:lnTo>
                    <a:pt x="7217410" y="2552"/>
                  </a:lnTo>
                  <a:lnTo>
                    <a:pt x="7217410" y="3810"/>
                  </a:lnTo>
                  <a:lnTo>
                    <a:pt x="7188200" y="3810"/>
                  </a:lnTo>
                  <a:lnTo>
                    <a:pt x="7188200" y="5092"/>
                  </a:lnTo>
                  <a:lnTo>
                    <a:pt x="7157720" y="5092"/>
                  </a:lnTo>
                  <a:lnTo>
                    <a:pt x="7157720" y="6350"/>
                  </a:lnTo>
                  <a:lnTo>
                    <a:pt x="7128510" y="6350"/>
                  </a:lnTo>
                  <a:lnTo>
                    <a:pt x="7128510" y="7620"/>
                  </a:lnTo>
                  <a:lnTo>
                    <a:pt x="7098030" y="7620"/>
                  </a:lnTo>
                  <a:lnTo>
                    <a:pt x="7098030" y="8902"/>
                  </a:lnTo>
                  <a:lnTo>
                    <a:pt x="8186420" y="8902"/>
                  </a:lnTo>
                  <a:lnTo>
                    <a:pt x="8186420" y="7620"/>
                  </a:lnTo>
                  <a:lnTo>
                    <a:pt x="8194027" y="7620"/>
                  </a:lnTo>
                  <a:lnTo>
                    <a:pt x="8194027" y="6350"/>
                  </a:lnTo>
                  <a:lnTo>
                    <a:pt x="8201660" y="6350"/>
                  </a:lnTo>
                  <a:lnTo>
                    <a:pt x="8201660" y="5092"/>
                  </a:lnTo>
                  <a:lnTo>
                    <a:pt x="8209280" y="5092"/>
                  </a:lnTo>
                  <a:lnTo>
                    <a:pt x="8209280" y="3810"/>
                  </a:lnTo>
                  <a:lnTo>
                    <a:pt x="8216900" y="3810"/>
                  </a:lnTo>
                  <a:lnTo>
                    <a:pt x="8216900" y="2552"/>
                  </a:lnTo>
                  <a:lnTo>
                    <a:pt x="8223250" y="2552"/>
                  </a:lnTo>
                  <a:lnTo>
                    <a:pt x="8223250" y="1270"/>
                  </a:lnTo>
                  <a:lnTo>
                    <a:pt x="8230870" y="1270"/>
                  </a:lnTo>
                  <a:lnTo>
                    <a:pt x="8230870" y="0"/>
                  </a:lnTo>
                  <a:close/>
                </a:path>
              </a:pathLst>
            </a:custGeom>
            <a:solidFill>
              <a:srgbClr val="00B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0" y="567689"/>
              <a:ext cx="8180070" cy="9525"/>
            </a:xfrm>
            <a:custGeom>
              <a:avLst/>
              <a:gdLst/>
              <a:ahLst/>
              <a:cxnLst/>
              <a:rect l="l" t="t" r="r" b="b"/>
              <a:pathLst>
                <a:path w="8180070" h="9525">
                  <a:moveTo>
                    <a:pt x="910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1540" y="7620"/>
                  </a:lnTo>
                  <a:lnTo>
                    <a:pt x="891540" y="6350"/>
                  </a:lnTo>
                  <a:lnTo>
                    <a:pt x="894080" y="6350"/>
                  </a:lnTo>
                  <a:lnTo>
                    <a:pt x="894080" y="5080"/>
                  </a:lnTo>
                  <a:lnTo>
                    <a:pt x="899160" y="5080"/>
                  </a:lnTo>
                  <a:lnTo>
                    <a:pt x="899160" y="3810"/>
                  </a:lnTo>
                  <a:lnTo>
                    <a:pt x="902970" y="3810"/>
                  </a:lnTo>
                  <a:lnTo>
                    <a:pt x="902970" y="2540"/>
                  </a:lnTo>
                  <a:lnTo>
                    <a:pt x="906780" y="2540"/>
                  </a:lnTo>
                  <a:lnTo>
                    <a:pt x="90678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  <a:path w="8180070" h="9525">
                  <a:moveTo>
                    <a:pt x="8180070" y="12"/>
                  </a:moveTo>
                  <a:lnTo>
                    <a:pt x="7068820" y="12"/>
                  </a:lnTo>
                  <a:lnTo>
                    <a:pt x="7068820" y="1270"/>
                  </a:lnTo>
                  <a:lnTo>
                    <a:pt x="7039610" y="1270"/>
                  </a:lnTo>
                  <a:lnTo>
                    <a:pt x="7039610" y="2552"/>
                  </a:lnTo>
                  <a:lnTo>
                    <a:pt x="7009130" y="2552"/>
                  </a:lnTo>
                  <a:lnTo>
                    <a:pt x="7009130" y="3810"/>
                  </a:lnTo>
                  <a:lnTo>
                    <a:pt x="6979920" y="3810"/>
                  </a:lnTo>
                  <a:lnTo>
                    <a:pt x="6979920" y="5080"/>
                  </a:lnTo>
                  <a:lnTo>
                    <a:pt x="6949440" y="5080"/>
                  </a:lnTo>
                  <a:lnTo>
                    <a:pt x="6949440" y="6362"/>
                  </a:lnTo>
                  <a:lnTo>
                    <a:pt x="6897370" y="6362"/>
                  </a:lnTo>
                  <a:lnTo>
                    <a:pt x="6897370" y="5080"/>
                  </a:lnTo>
                  <a:lnTo>
                    <a:pt x="6871970" y="5080"/>
                  </a:lnTo>
                  <a:lnTo>
                    <a:pt x="6871970" y="3810"/>
                  </a:lnTo>
                  <a:lnTo>
                    <a:pt x="6845300" y="3810"/>
                  </a:lnTo>
                  <a:lnTo>
                    <a:pt x="6845300" y="2552"/>
                  </a:lnTo>
                  <a:lnTo>
                    <a:pt x="6819900" y="2552"/>
                  </a:lnTo>
                  <a:lnTo>
                    <a:pt x="6819900" y="1270"/>
                  </a:lnTo>
                  <a:lnTo>
                    <a:pt x="6794500" y="1270"/>
                  </a:lnTo>
                  <a:lnTo>
                    <a:pt x="6794500" y="12"/>
                  </a:lnTo>
                  <a:lnTo>
                    <a:pt x="5363210" y="12"/>
                  </a:lnTo>
                  <a:lnTo>
                    <a:pt x="5363210" y="1270"/>
                  </a:lnTo>
                  <a:lnTo>
                    <a:pt x="5374640" y="1270"/>
                  </a:lnTo>
                  <a:lnTo>
                    <a:pt x="5374640" y="2552"/>
                  </a:lnTo>
                  <a:lnTo>
                    <a:pt x="5386070" y="2552"/>
                  </a:lnTo>
                  <a:lnTo>
                    <a:pt x="5386070" y="3810"/>
                  </a:lnTo>
                  <a:lnTo>
                    <a:pt x="5396230" y="3810"/>
                  </a:lnTo>
                  <a:lnTo>
                    <a:pt x="5396230" y="5080"/>
                  </a:lnTo>
                  <a:lnTo>
                    <a:pt x="5407660" y="5080"/>
                  </a:lnTo>
                  <a:lnTo>
                    <a:pt x="5407660" y="6362"/>
                  </a:lnTo>
                  <a:lnTo>
                    <a:pt x="5417820" y="6362"/>
                  </a:lnTo>
                  <a:lnTo>
                    <a:pt x="5417820" y="7620"/>
                  </a:lnTo>
                  <a:lnTo>
                    <a:pt x="5429250" y="7620"/>
                  </a:lnTo>
                  <a:lnTo>
                    <a:pt x="5429250" y="8902"/>
                  </a:lnTo>
                  <a:lnTo>
                    <a:pt x="8135620" y="8902"/>
                  </a:lnTo>
                  <a:lnTo>
                    <a:pt x="8135620" y="7620"/>
                  </a:lnTo>
                  <a:lnTo>
                    <a:pt x="8143240" y="7620"/>
                  </a:lnTo>
                  <a:lnTo>
                    <a:pt x="8143240" y="6362"/>
                  </a:lnTo>
                  <a:lnTo>
                    <a:pt x="8149590" y="6362"/>
                  </a:lnTo>
                  <a:lnTo>
                    <a:pt x="8149590" y="5080"/>
                  </a:lnTo>
                  <a:lnTo>
                    <a:pt x="8157210" y="5080"/>
                  </a:lnTo>
                  <a:lnTo>
                    <a:pt x="8157210" y="3810"/>
                  </a:lnTo>
                  <a:lnTo>
                    <a:pt x="8164830" y="3810"/>
                  </a:lnTo>
                  <a:lnTo>
                    <a:pt x="8164830" y="2552"/>
                  </a:lnTo>
                  <a:lnTo>
                    <a:pt x="8172450" y="2552"/>
                  </a:lnTo>
                  <a:lnTo>
                    <a:pt x="8172450" y="1270"/>
                  </a:lnTo>
                  <a:lnTo>
                    <a:pt x="8180070" y="1270"/>
                  </a:lnTo>
                  <a:lnTo>
                    <a:pt x="8180070" y="12"/>
                  </a:lnTo>
                  <a:close/>
                </a:path>
              </a:pathLst>
            </a:custGeom>
            <a:solidFill>
              <a:srgbClr val="00B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8000" cy="8890"/>
            </a:xfrm>
            <a:custGeom>
              <a:avLst/>
              <a:gdLst/>
              <a:ahLst/>
              <a:cxnLst/>
              <a:rect l="l" t="t" r="r" b="b"/>
              <a:pathLst>
                <a:path w="8128000" h="8890">
                  <a:moveTo>
                    <a:pt x="8851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67397" y="8890"/>
                  </a:lnTo>
                  <a:lnTo>
                    <a:pt x="867397" y="7620"/>
                  </a:lnTo>
                  <a:lnTo>
                    <a:pt x="869950" y="7620"/>
                  </a:lnTo>
                  <a:lnTo>
                    <a:pt x="86995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80110" y="3810"/>
                  </a:lnTo>
                  <a:lnTo>
                    <a:pt x="880110" y="2540"/>
                  </a:lnTo>
                  <a:lnTo>
                    <a:pt x="882650" y="2540"/>
                  </a:lnTo>
                  <a:lnTo>
                    <a:pt x="882650" y="1270"/>
                  </a:lnTo>
                  <a:lnTo>
                    <a:pt x="885177" y="1270"/>
                  </a:lnTo>
                  <a:lnTo>
                    <a:pt x="885177" y="0"/>
                  </a:lnTo>
                  <a:close/>
                </a:path>
                <a:path w="8128000" h="8890">
                  <a:moveTo>
                    <a:pt x="8128000" y="12"/>
                  </a:moveTo>
                  <a:lnTo>
                    <a:pt x="5439410" y="12"/>
                  </a:lnTo>
                  <a:lnTo>
                    <a:pt x="5439410" y="1270"/>
                  </a:lnTo>
                  <a:lnTo>
                    <a:pt x="5450840" y="1270"/>
                  </a:lnTo>
                  <a:lnTo>
                    <a:pt x="5450840" y="2540"/>
                  </a:lnTo>
                  <a:lnTo>
                    <a:pt x="5461000" y="2540"/>
                  </a:lnTo>
                  <a:lnTo>
                    <a:pt x="5461000" y="3822"/>
                  </a:lnTo>
                  <a:lnTo>
                    <a:pt x="5472430" y="3822"/>
                  </a:lnTo>
                  <a:lnTo>
                    <a:pt x="5472430" y="5080"/>
                  </a:lnTo>
                  <a:lnTo>
                    <a:pt x="5482590" y="5080"/>
                  </a:lnTo>
                  <a:lnTo>
                    <a:pt x="5482590" y="6362"/>
                  </a:lnTo>
                  <a:lnTo>
                    <a:pt x="5494020" y="6362"/>
                  </a:lnTo>
                  <a:lnTo>
                    <a:pt x="5494020" y="7620"/>
                  </a:lnTo>
                  <a:lnTo>
                    <a:pt x="5505450" y="7620"/>
                  </a:lnTo>
                  <a:lnTo>
                    <a:pt x="5505450" y="8890"/>
                  </a:lnTo>
                  <a:lnTo>
                    <a:pt x="8083550" y="8890"/>
                  </a:lnTo>
                  <a:lnTo>
                    <a:pt x="8083550" y="7620"/>
                  </a:lnTo>
                  <a:lnTo>
                    <a:pt x="8091170" y="7620"/>
                  </a:lnTo>
                  <a:lnTo>
                    <a:pt x="8091170" y="6362"/>
                  </a:lnTo>
                  <a:lnTo>
                    <a:pt x="8098790" y="6362"/>
                  </a:lnTo>
                  <a:lnTo>
                    <a:pt x="8098790" y="5080"/>
                  </a:lnTo>
                  <a:lnTo>
                    <a:pt x="8106410" y="5080"/>
                  </a:lnTo>
                  <a:lnTo>
                    <a:pt x="8106410" y="3822"/>
                  </a:lnTo>
                  <a:lnTo>
                    <a:pt x="8114030" y="3822"/>
                  </a:lnTo>
                  <a:lnTo>
                    <a:pt x="8114030" y="2540"/>
                  </a:lnTo>
                  <a:lnTo>
                    <a:pt x="8120380" y="2540"/>
                  </a:lnTo>
                  <a:lnTo>
                    <a:pt x="8120380" y="1270"/>
                  </a:lnTo>
                  <a:lnTo>
                    <a:pt x="8128000" y="1270"/>
                  </a:lnTo>
                  <a:lnTo>
                    <a:pt x="8128000" y="12"/>
                  </a:lnTo>
                  <a:close/>
                </a:path>
              </a:pathLst>
            </a:custGeom>
            <a:solidFill>
              <a:srgbClr val="00B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64869" cy="8890"/>
            </a:xfrm>
            <a:custGeom>
              <a:avLst/>
              <a:gdLst/>
              <a:ahLst/>
              <a:cxnLst/>
              <a:rect l="l" t="t" r="r" b="b"/>
              <a:pathLst>
                <a:path w="864869" h="8890">
                  <a:moveTo>
                    <a:pt x="864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845820" y="8890"/>
                  </a:lnTo>
                  <a:lnTo>
                    <a:pt x="84582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2170" y="6350"/>
                  </a:lnTo>
                  <a:lnTo>
                    <a:pt x="852170" y="5080"/>
                  </a:lnTo>
                  <a:lnTo>
                    <a:pt x="854710" y="5080"/>
                  </a:lnTo>
                  <a:lnTo>
                    <a:pt x="854710" y="3810"/>
                  </a:lnTo>
                  <a:lnTo>
                    <a:pt x="858520" y="3810"/>
                  </a:lnTo>
                  <a:lnTo>
                    <a:pt x="858520" y="2540"/>
                  </a:lnTo>
                  <a:lnTo>
                    <a:pt x="861060" y="2540"/>
                  </a:lnTo>
                  <a:lnTo>
                    <a:pt x="861060" y="1270"/>
                  </a:lnTo>
                  <a:lnTo>
                    <a:pt x="864870" y="127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00B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90">
                  <a:moveTo>
                    <a:pt x="8280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4230" y="8890"/>
                  </a:lnTo>
                  <a:lnTo>
                    <a:pt x="824230" y="7620"/>
                  </a:lnTo>
                  <a:lnTo>
                    <a:pt x="828040" y="7620"/>
                  </a:lnTo>
                  <a:lnTo>
                    <a:pt x="828040" y="6350"/>
                  </a:lnTo>
                  <a:close/>
                </a:path>
                <a:path w="843280" h="8890">
                  <a:moveTo>
                    <a:pt x="83312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833120" y="5080"/>
                  </a:lnTo>
                  <a:lnTo>
                    <a:pt x="833120" y="3810"/>
                  </a:lnTo>
                  <a:close/>
                </a:path>
                <a:path w="843280" h="8890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39470" y="2540"/>
                  </a:lnTo>
                  <a:lnTo>
                    <a:pt x="83947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00B9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817880" cy="7620"/>
            </a:xfrm>
            <a:custGeom>
              <a:avLst/>
              <a:gdLst/>
              <a:ahLst/>
              <a:cxnLst/>
              <a:rect l="l" t="t" r="r" b="b"/>
              <a:pathLst>
                <a:path w="817880" h="7620">
                  <a:moveTo>
                    <a:pt x="8026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802640" y="7620"/>
                  </a:lnTo>
                  <a:lnTo>
                    <a:pt x="802640" y="6350"/>
                  </a:lnTo>
                  <a:close/>
                </a:path>
                <a:path w="817880" h="7620">
                  <a:moveTo>
                    <a:pt x="8128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808990" y="5080"/>
                  </a:lnTo>
                  <a:lnTo>
                    <a:pt x="808990" y="3810"/>
                  </a:lnTo>
                  <a:lnTo>
                    <a:pt x="812800" y="3810"/>
                  </a:lnTo>
                  <a:lnTo>
                    <a:pt x="812800" y="2540"/>
                  </a:lnTo>
                  <a:close/>
                </a:path>
                <a:path w="817880" h="7620">
                  <a:moveTo>
                    <a:pt x="817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17880" y="127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00B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97560" cy="8890"/>
            </a:xfrm>
            <a:custGeom>
              <a:avLst/>
              <a:gdLst/>
              <a:ahLst/>
              <a:cxnLst/>
              <a:rect l="l" t="t" r="r" b="b"/>
              <a:pathLst>
                <a:path w="797560" h="8890">
                  <a:moveTo>
                    <a:pt x="7810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8497" y="8890"/>
                  </a:lnTo>
                  <a:lnTo>
                    <a:pt x="778497" y="7620"/>
                  </a:lnTo>
                  <a:lnTo>
                    <a:pt x="781050" y="7620"/>
                  </a:lnTo>
                  <a:lnTo>
                    <a:pt x="781050" y="6350"/>
                  </a:lnTo>
                  <a:close/>
                </a:path>
                <a:path w="797560" h="8890">
                  <a:moveTo>
                    <a:pt x="7874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87400" y="5080"/>
                  </a:lnTo>
                  <a:lnTo>
                    <a:pt x="787400" y="3810"/>
                  </a:lnTo>
                  <a:close/>
                </a:path>
                <a:path w="797560" h="8890">
                  <a:moveTo>
                    <a:pt x="7975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93750" y="2540"/>
                  </a:lnTo>
                  <a:lnTo>
                    <a:pt x="793750" y="1270"/>
                  </a:lnTo>
                  <a:lnTo>
                    <a:pt x="797547" y="1270"/>
                  </a:lnTo>
                  <a:lnTo>
                    <a:pt x="797547" y="0"/>
                  </a:lnTo>
                  <a:close/>
                </a:path>
              </a:pathLst>
            </a:custGeom>
            <a:solidFill>
              <a:srgbClr val="00B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0" y="623569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60" h="7620">
                  <a:moveTo>
                    <a:pt x="75692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56920" y="7620"/>
                  </a:lnTo>
                  <a:lnTo>
                    <a:pt x="756920" y="6350"/>
                  </a:lnTo>
                  <a:close/>
                </a:path>
                <a:path w="772160" h="7620">
                  <a:moveTo>
                    <a:pt x="7658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763270" y="5080"/>
                  </a:lnTo>
                  <a:lnTo>
                    <a:pt x="763270" y="3810"/>
                  </a:lnTo>
                  <a:lnTo>
                    <a:pt x="765810" y="3810"/>
                  </a:lnTo>
                  <a:lnTo>
                    <a:pt x="765810" y="2540"/>
                  </a:lnTo>
                  <a:close/>
                </a:path>
                <a:path w="772160" h="7620">
                  <a:moveTo>
                    <a:pt x="772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72160" y="127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00B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632459"/>
              <a:ext cx="750570" cy="7620"/>
            </a:xfrm>
            <a:custGeom>
              <a:avLst/>
              <a:gdLst/>
              <a:ahLst/>
              <a:cxnLst/>
              <a:rect l="l" t="t" r="r" b="b"/>
              <a:pathLst>
                <a:path w="750570" h="7620">
                  <a:moveTo>
                    <a:pt x="73531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735317" y="7620"/>
                  </a:lnTo>
                  <a:lnTo>
                    <a:pt x="735317" y="6350"/>
                  </a:lnTo>
                  <a:close/>
                </a:path>
                <a:path w="750570" h="7620">
                  <a:moveTo>
                    <a:pt x="74168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741680" y="5080"/>
                  </a:lnTo>
                  <a:lnTo>
                    <a:pt x="741680" y="3810"/>
                  </a:lnTo>
                  <a:close/>
                </a:path>
                <a:path w="750570" h="7620">
                  <a:moveTo>
                    <a:pt x="750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48030" y="2540"/>
                  </a:lnTo>
                  <a:lnTo>
                    <a:pt x="748030" y="1270"/>
                  </a:lnTo>
                  <a:lnTo>
                    <a:pt x="750570" y="12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0B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32790" cy="10160"/>
            </a:xfrm>
            <a:custGeom>
              <a:avLst/>
              <a:gdLst/>
              <a:ahLst/>
              <a:cxnLst/>
              <a:rect l="l" t="t" r="r" b="b"/>
              <a:pathLst>
                <a:path w="732790" h="10159">
                  <a:moveTo>
                    <a:pt x="711200" y="8890"/>
                  </a:moveTo>
                  <a:lnTo>
                    <a:pt x="0" y="8890"/>
                  </a:lnTo>
                  <a:lnTo>
                    <a:pt x="0" y="10160"/>
                  </a:lnTo>
                  <a:lnTo>
                    <a:pt x="711200" y="10160"/>
                  </a:lnTo>
                  <a:lnTo>
                    <a:pt x="711200" y="8890"/>
                  </a:lnTo>
                  <a:close/>
                </a:path>
                <a:path w="732790" h="10159">
                  <a:moveTo>
                    <a:pt x="72009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17550" y="7620"/>
                  </a:lnTo>
                  <a:lnTo>
                    <a:pt x="717550" y="6350"/>
                  </a:lnTo>
                  <a:lnTo>
                    <a:pt x="720090" y="6350"/>
                  </a:lnTo>
                  <a:lnTo>
                    <a:pt x="720090" y="5080"/>
                  </a:lnTo>
                  <a:close/>
                </a:path>
                <a:path w="732790" h="10159">
                  <a:moveTo>
                    <a:pt x="726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6440" y="3810"/>
                  </a:lnTo>
                  <a:lnTo>
                    <a:pt x="726440" y="2540"/>
                  </a:lnTo>
                  <a:close/>
                </a:path>
                <a:path w="732790" h="10159">
                  <a:moveTo>
                    <a:pt x="732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2790" y="1270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00B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0" y="651509"/>
              <a:ext cx="704850" cy="7620"/>
            </a:xfrm>
            <a:custGeom>
              <a:avLst/>
              <a:gdLst/>
              <a:ahLst/>
              <a:cxnLst/>
              <a:rect l="l" t="t" r="r" b="b"/>
              <a:pathLst>
                <a:path w="704850" h="7620">
                  <a:moveTo>
                    <a:pt x="689597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89597" y="7620"/>
                  </a:lnTo>
                  <a:lnTo>
                    <a:pt x="689597" y="6350"/>
                  </a:lnTo>
                  <a:close/>
                </a:path>
                <a:path w="704850" h="7620">
                  <a:moveTo>
                    <a:pt x="69596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95960" y="5080"/>
                  </a:lnTo>
                  <a:lnTo>
                    <a:pt x="695960" y="3810"/>
                  </a:lnTo>
                  <a:close/>
                </a:path>
                <a:path w="704850" h="7620">
                  <a:moveTo>
                    <a:pt x="704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702310" y="2540"/>
                  </a:lnTo>
                  <a:lnTo>
                    <a:pt x="702310" y="1270"/>
                  </a:lnTo>
                  <a:lnTo>
                    <a:pt x="704850" y="127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00B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01559" cy="8890"/>
            </a:xfrm>
            <a:custGeom>
              <a:avLst/>
              <a:gdLst/>
              <a:ahLst/>
              <a:cxnLst/>
              <a:rect l="l" t="t" r="r" b="b"/>
              <a:pathLst>
                <a:path w="7401559" h="8890">
                  <a:moveTo>
                    <a:pt x="67437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1830" y="7620"/>
                  </a:lnTo>
                  <a:lnTo>
                    <a:pt x="671830" y="6350"/>
                  </a:lnTo>
                  <a:lnTo>
                    <a:pt x="674370" y="6350"/>
                  </a:lnTo>
                  <a:lnTo>
                    <a:pt x="674370" y="5080"/>
                  </a:lnTo>
                  <a:close/>
                </a:path>
                <a:path w="7401559" h="8890">
                  <a:moveTo>
                    <a:pt x="680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0720" y="3810"/>
                  </a:lnTo>
                  <a:lnTo>
                    <a:pt x="680720" y="2540"/>
                  </a:lnTo>
                  <a:close/>
                </a:path>
                <a:path w="7401559" h="8890">
                  <a:moveTo>
                    <a:pt x="6870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7057" y="1270"/>
                  </a:lnTo>
                  <a:lnTo>
                    <a:pt x="687057" y="0"/>
                  </a:lnTo>
                  <a:close/>
                </a:path>
                <a:path w="7401559" h="8890">
                  <a:moveTo>
                    <a:pt x="7401560" y="5080"/>
                  </a:moveTo>
                  <a:lnTo>
                    <a:pt x="6299200" y="5080"/>
                  </a:lnTo>
                  <a:lnTo>
                    <a:pt x="6299200" y="6362"/>
                  </a:lnTo>
                  <a:lnTo>
                    <a:pt x="6313170" y="6362"/>
                  </a:lnTo>
                  <a:lnTo>
                    <a:pt x="6313170" y="7620"/>
                  </a:lnTo>
                  <a:lnTo>
                    <a:pt x="6327140" y="7620"/>
                  </a:lnTo>
                  <a:lnTo>
                    <a:pt x="6327140" y="8890"/>
                  </a:lnTo>
                  <a:lnTo>
                    <a:pt x="7371080" y="8890"/>
                  </a:lnTo>
                  <a:lnTo>
                    <a:pt x="7371080" y="7620"/>
                  </a:lnTo>
                  <a:lnTo>
                    <a:pt x="7386320" y="7620"/>
                  </a:lnTo>
                  <a:lnTo>
                    <a:pt x="7386320" y="6362"/>
                  </a:lnTo>
                  <a:lnTo>
                    <a:pt x="7401560" y="6362"/>
                  </a:lnTo>
                  <a:lnTo>
                    <a:pt x="7401560" y="5080"/>
                  </a:lnTo>
                  <a:close/>
                </a:path>
              </a:pathLst>
            </a:custGeom>
            <a:solidFill>
              <a:srgbClr val="00C0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5840" cy="7620"/>
            </a:xfrm>
            <a:custGeom>
              <a:avLst/>
              <a:gdLst/>
              <a:ahLst/>
              <a:cxnLst/>
              <a:rect l="l" t="t" r="r" b="b"/>
              <a:pathLst>
                <a:path w="7355840" h="7620">
                  <a:moveTo>
                    <a:pt x="65024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50240" y="7620"/>
                  </a:lnTo>
                  <a:lnTo>
                    <a:pt x="650240" y="6350"/>
                  </a:lnTo>
                  <a:close/>
                </a:path>
                <a:path w="7355840" h="7620">
                  <a:moveTo>
                    <a:pt x="6591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56590" y="5080"/>
                  </a:lnTo>
                  <a:lnTo>
                    <a:pt x="656590" y="3810"/>
                  </a:lnTo>
                  <a:lnTo>
                    <a:pt x="659130" y="3810"/>
                  </a:lnTo>
                  <a:lnTo>
                    <a:pt x="659130" y="2540"/>
                  </a:lnTo>
                  <a:close/>
                </a:path>
                <a:path w="735584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  <a:path w="7355840" h="7620">
                  <a:moveTo>
                    <a:pt x="7355840" y="0"/>
                  </a:moveTo>
                  <a:lnTo>
                    <a:pt x="6341110" y="0"/>
                  </a:lnTo>
                  <a:lnTo>
                    <a:pt x="6341110" y="1282"/>
                  </a:lnTo>
                  <a:lnTo>
                    <a:pt x="6348730" y="1282"/>
                  </a:lnTo>
                  <a:lnTo>
                    <a:pt x="6348730" y="2540"/>
                  </a:lnTo>
                  <a:lnTo>
                    <a:pt x="6395720" y="2540"/>
                  </a:lnTo>
                  <a:lnTo>
                    <a:pt x="6395720" y="3822"/>
                  </a:lnTo>
                  <a:lnTo>
                    <a:pt x="6426200" y="3822"/>
                  </a:lnTo>
                  <a:lnTo>
                    <a:pt x="6426200" y="5080"/>
                  </a:lnTo>
                  <a:lnTo>
                    <a:pt x="7308850" y="5080"/>
                  </a:lnTo>
                  <a:lnTo>
                    <a:pt x="7308850" y="3822"/>
                  </a:lnTo>
                  <a:lnTo>
                    <a:pt x="7324090" y="3822"/>
                  </a:lnTo>
                  <a:lnTo>
                    <a:pt x="7324090" y="2540"/>
                  </a:lnTo>
                  <a:lnTo>
                    <a:pt x="7340600" y="2540"/>
                  </a:lnTo>
                  <a:lnTo>
                    <a:pt x="7340600" y="1282"/>
                  </a:lnTo>
                  <a:lnTo>
                    <a:pt x="7355840" y="1282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00C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123430" cy="10160"/>
            </a:xfrm>
            <a:custGeom>
              <a:avLst/>
              <a:gdLst/>
              <a:ahLst/>
              <a:cxnLst/>
              <a:rect l="l" t="t" r="r" b="b"/>
              <a:pathLst>
                <a:path w="7123430" h="10159">
                  <a:moveTo>
                    <a:pt x="62865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626110" y="8890"/>
                  </a:lnTo>
                  <a:lnTo>
                    <a:pt x="626110" y="7620"/>
                  </a:lnTo>
                  <a:lnTo>
                    <a:pt x="628650" y="7620"/>
                  </a:lnTo>
                  <a:lnTo>
                    <a:pt x="628650" y="6350"/>
                  </a:lnTo>
                  <a:close/>
                </a:path>
                <a:path w="7123430" h="10159">
                  <a:moveTo>
                    <a:pt x="63500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635000" y="5080"/>
                  </a:lnTo>
                  <a:lnTo>
                    <a:pt x="635000" y="3810"/>
                  </a:lnTo>
                  <a:close/>
                </a:path>
                <a:path w="7123430" h="10159">
                  <a:moveTo>
                    <a:pt x="643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41350" y="2540"/>
                  </a:lnTo>
                  <a:lnTo>
                    <a:pt x="641350" y="1270"/>
                  </a:lnTo>
                  <a:lnTo>
                    <a:pt x="643890" y="1270"/>
                  </a:lnTo>
                  <a:lnTo>
                    <a:pt x="643890" y="0"/>
                  </a:lnTo>
                  <a:close/>
                </a:path>
                <a:path w="7123430" h="10159">
                  <a:moveTo>
                    <a:pt x="7123430" y="3810"/>
                  </a:moveTo>
                  <a:lnTo>
                    <a:pt x="6645897" y="3810"/>
                  </a:lnTo>
                  <a:lnTo>
                    <a:pt x="6645897" y="5092"/>
                  </a:lnTo>
                  <a:lnTo>
                    <a:pt x="6677660" y="5092"/>
                  </a:lnTo>
                  <a:lnTo>
                    <a:pt x="6677660" y="6350"/>
                  </a:lnTo>
                  <a:lnTo>
                    <a:pt x="6709410" y="6350"/>
                  </a:lnTo>
                  <a:lnTo>
                    <a:pt x="6709410" y="7632"/>
                  </a:lnTo>
                  <a:lnTo>
                    <a:pt x="6741160" y="7632"/>
                  </a:lnTo>
                  <a:lnTo>
                    <a:pt x="6741160" y="8890"/>
                  </a:lnTo>
                  <a:lnTo>
                    <a:pt x="6771640" y="8890"/>
                  </a:lnTo>
                  <a:lnTo>
                    <a:pt x="6771640" y="10160"/>
                  </a:lnTo>
                  <a:lnTo>
                    <a:pt x="6936740" y="10160"/>
                  </a:lnTo>
                  <a:lnTo>
                    <a:pt x="6936740" y="8890"/>
                  </a:lnTo>
                  <a:lnTo>
                    <a:pt x="6983730" y="8890"/>
                  </a:lnTo>
                  <a:lnTo>
                    <a:pt x="6983730" y="7632"/>
                  </a:lnTo>
                  <a:lnTo>
                    <a:pt x="7030707" y="7632"/>
                  </a:lnTo>
                  <a:lnTo>
                    <a:pt x="7030707" y="6350"/>
                  </a:lnTo>
                  <a:lnTo>
                    <a:pt x="7076427" y="6350"/>
                  </a:lnTo>
                  <a:lnTo>
                    <a:pt x="7076427" y="5092"/>
                  </a:lnTo>
                  <a:lnTo>
                    <a:pt x="7123430" y="5092"/>
                  </a:lnTo>
                  <a:lnTo>
                    <a:pt x="7123430" y="3810"/>
                  </a:lnTo>
                  <a:close/>
                </a:path>
              </a:pathLst>
            </a:custGeom>
            <a:solidFill>
              <a:srgbClr val="00C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891020" cy="7620"/>
            </a:xfrm>
            <a:custGeom>
              <a:avLst/>
              <a:gdLst/>
              <a:ahLst/>
              <a:cxnLst/>
              <a:rect l="l" t="t" r="r" b="b"/>
              <a:pathLst>
                <a:path w="6891020" h="7620">
                  <a:moveTo>
                    <a:pt x="60579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605790" y="7620"/>
                  </a:lnTo>
                  <a:lnTo>
                    <a:pt x="605790" y="6350"/>
                  </a:lnTo>
                  <a:close/>
                </a:path>
                <a:path w="6891020" h="7620">
                  <a:moveTo>
                    <a:pt x="6134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10870" y="5080"/>
                  </a:lnTo>
                  <a:lnTo>
                    <a:pt x="610870" y="3810"/>
                  </a:lnTo>
                  <a:lnTo>
                    <a:pt x="613410" y="3810"/>
                  </a:lnTo>
                  <a:lnTo>
                    <a:pt x="613410" y="2540"/>
                  </a:lnTo>
                  <a:close/>
                </a:path>
                <a:path w="6891020" h="7620">
                  <a:moveTo>
                    <a:pt x="618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18490" y="1270"/>
                  </a:lnTo>
                  <a:lnTo>
                    <a:pt x="618490" y="0"/>
                  </a:lnTo>
                  <a:close/>
                </a:path>
                <a:path w="6891020" h="7620">
                  <a:moveTo>
                    <a:pt x="6891020" y="0"/>
                  </a:moveTo>
                  <a:lnTo>
                    <a:pt x="6803390" y="0"/>
                  </a:lnTo>
                  <a:lnTo>
                    <a:pt x="6803390" y="1282"/>
                  </a:lnTo>
                  <a:lnTo>
                    <a:pt x="6819900" y="1282"/>
                  </a:lnTo>
                  <a:lnTo>
                    <a:pt x="6819900" y="2540"/>
                  </a:lnTo>
                  <a:lnTo>
                    <a:pt x="6821170" y="2540"/>
                  </a:lnTo>
                  <a:lnTo>
                    <a:pt x="6821170" y="1282"/>
                  </a:lnTo>
                  <a:lnTo>
                    <a:pt x="6891020" y="1282"/>
                  </a:lnTo>
                  <a:lnTo>
                    <a:pt x="6891020" y="0"/>
                  </a:lnTo>
                  <a:close/>
                </a:path>
              </a:pathLst>
            </a:custGeom>
            <a:solidFill>
              <a:srgbClr val="00C3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600710" cy="8890"/>
            </a:xfrm>
            <a:custGeom>
              <a:avLst/>
              <a:gdLst/>
              <a:ahLst/>
              <a:cxnLst/>
              <a:rect l="l" t="t" r="r" b="b"/>
              <a:pathLst>
                <a:path w="600710" h="8890">
                  <a:moveTo>
                    <a:pt x="58801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585470" y="8890"/>
                  </a:lnTo>
                  <a:lnTo>
                    <a:pt x="585470" y="7620"/>
                  </a:lnTo>
                  <a:lnTo>
                    <a:pt x="588010" y="7620"/>
                  </a:lnTo>
                  <a:lnTo>
                    <a:pt x="588010" y="6350"/>
                  </a:lnTo>
                  <a:close/>
                </a:path>
                <a:path w="600710" h="8890">
                  <a:moveTo>
                    <a:pt x="59309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593090" y="5080"/>
                  </a:lnTo>
                  <a:lnTo>
                    <a:pt x="593090" y="3810"/>
                  </a:lnTo>
                  <a:close/>
                </a:path>
                <a:path w="600710" h="8890">
                  <a:moveTo>
                    <a:pt x="600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98170" y="2540"/>
                  </a:lnTo>
                  <a:lnTo>
                    <a:pt x="598170" y="1270"/>
                  </a:lnTo>
                  <a:lnTo>
                    <a:pt x="600710" y="127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C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0" y="706119"/>
              <a:ext cx="580390" cy="7620"/>
            </a:xfrm>
            <a:custGeom>
              <a:avLst/>
              <a:gdLst/>
              <a:ahLst/>
              <a:cxnLst/>
              <a:rect l="l" t="t" r="r" b="b"/>
              <a:pathLst>
                <a:path w="580390" h="7620">
                  <a:moveTo>
                    <a:pt x="5753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67690" y="7620"/>
                  </a:lnTo>
                  <a:lnTo>
                    <a:pt x="567690" y="6350"/>
                  </a:lnTo>
                  <a:lnTo>
                    <a:pt x="570230" y="6350"/>
                  </a:lnTo>
                  <a:lnTo>
                    <a:pt x="570230" y="5080"/>
                  </a:lnTo>
                  <a:lnTo>
                    <a:pt x="572770" y="5080"/>
                  </a:lnTo>
                  <a:lnTo>
                    <a:pt x="572770" y="3810"/>
                  </a:lnTo>
                  <a:lnTo>
                    <a:pt x="575310" y="3810"/>
                  </a:lnTo>
                  <a:lnTo>
                    <a:pt x="575310" y="2540"/>
                  </a:lnTo>
                  <a:close/>
                </a:path>
                <a:path w="580390" h="7620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</a:pathLst>
            </a:custGeom>
            <a:solidFill>
              <a:srgbClr val="00C5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0" y="713739"/>
              <a:ext cx="565150" cy="8890"/>
            </a:xfrm>
            <a:custGeom>
              <a:avLst/>
              <a:gdLst/>
              <a:ahLst/>
              <a:cxnLst/>
              <a:rect l="l" t="t" r="r" b="b"/>
              <a:pathLst>
                <a:path w="565150" h="8890">
                  <a:moveTo>
                    <a:pt x="565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48640" y="8890"/>
                  </a:lnTo>
                  <a:lnTo>
                    <a:pt x="548640" y="7620"/>
                  </a:lnTo>
                  <a:lnTo>
                    <a:pt x="551180" y="7620"/>
                  </a:lnTo>
                  <a:lnTo>
                    <a:pt x="55118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6260" y="5080"/>
                  </a:lnTo>
                  <a:lnTo>
                    <a:pt x="556260" y="3810"/>
                  </a:lnTo>
                  <a:lnTo>
                    <a:pt x="560070" y="3810"/>
                  </a:lnTo>
                  <a:lnTo>
                    <a:pt x="560070" y="2540"/>
                  </a:lnTo>
                  <a:lnTo>
                    <a:pt x="562610" y="2540"/>
                  </a:lnTo>
                  <a:lnTo>
                    <a:pt x="562610" y="1270"/>
                  </a:lnTo>
                  <a:lnTo>
                    <a:pt x="565150" y="1270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0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0" y="722629"/>
              <a:ext cx="546100" cy="10160"/>
            </a:xfrm>
            <a:custGeom>
              <a:avLst/>
              <a:gdLst/>
              <a:ahLst/>
              <a:cxnLst/>
              <a:rect l="l" t="t" r="r" b="b"/>
              <a:pathLst>
                <a:path w="546100" h="10159">
                  <a:moveTo>
                    <a:pt x="546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528320" y="10160"/>
                  </a:lnTo>
                  <a:lnTo>
                    <a:pt x="528320" y="8890"/>
                  </a:lnTo>
                  <a:lnTo>
                    <a:pt x="530860" y="8890"/>
                  </a:lnTo>
                  <a:lnTo>
                    <a:pt x="530860" y="7620"/>
                  </a:lnTo>
                  <a:lnTo>
                    <a:pt x="533400" y="7620"/>
                  </a:lnTo>
                  <a:lnTo>
                    <a:pt x="533400" y="6350"/>
                  </a:lnTo>
                  <a:lnTo>
                    <a:pt x="535940" y="6350"/>
                  </a:lnTo>
                  <a:lnTo>
                    <a:pt x="535940" y="5080"/>
                  </a:lnTo>
                  <a:lnTo>
                    <a:pt x="538480" y="5080"/>
                  </a:lnTo>
                  <a:lnTo>
                    <a:pt x="538480" y="3810"/>
                  </a:lnTo>
                  <a:lnTo>
                    <a:pt x="541020" y="3810"/>
                  </a:lnTo>
                  <a:lnTo>
                    <a:pt x="541020" y="2540"/>
                  </a:lnTo>
                  <a:lnTo>
                    <a:pt x="543560" y="2540"/>
                  </a:lnTo>
                  <a:lnTo>
                    <a:pt x="543560" y="1270"/>
                  </a:lnTo>
                  <a:lnTo>
                    <a:pt x="546100" y="127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00C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732789"/>
              <a:ext cx="525780" cy="8890"/>
            </a:xfrm>
            <a:custGeom>
              <a:avLst/>
              <a:gdLst/>
              <a:ahLst/>
              <a:cxnLst/>
              <a:rect l="l" t="t" r="r" b="b"/>
              <a:pathLst>
                <a:path w="525780" h="8890">
                  <a:moveTo>
                    <a:pt x="525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510540" y="8890"/>
                  </a:lnTo>
                  <a:lnTo>
                    <a:pt x="510540" y="7620"/>
                  </a:lnTo>
                  <a:lnTo>
                    <a:pt x="513080" y="7620"/>
                  </a:lnTo>
                  <a:lnTo>
                    <a:pt x="513080" y="6350"/>
                  </a:lnTo>
                  <a:lnTo>
                    <a:pt x="515620" y="6350"/>
                  </a:lnTo>
                  <a:lnTo>
                    <a:pt x="515620" y="5080"/>
                  </a:lnTo>
                  <a:lnTo>
                    <a:pt x="518160" y="5080"/>
                  </a:lnTo>
                  <a:lnTo>
                    <a:pt x="518160" y="3810"/>
                  </a:lnTo>
                  <a:lnTo>
                    <a:pt x="520700" y="3810"/>
                  </a:lnTo>
                  <a:lnTo>
                    <a:pt x="520700" y="2540"/>
                  </a:lnTo>
                  <a:lnTo>
                    <a:pt x="523240" y="2540"/>
                  </a:lnTo>
                  <a:lnTo>
                    <a:pt x="523240" y="1270"/>
                  </a:lnTo>
                  <a:lnTo>
                    <a:pt x="525767" y="1270"/>
                  </a:lnTo>
                  <a:lnTo>
                    <a:pt x="525767" y="0"/>
                  </a:lnTo>
                  <a:close/>
                </a:path>
              </a:pathLst>
            </a:custGeom>
            <a:solidFill>
              <a:srgbClr val="00C8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8000" cy="8890"/>
            </a:xfrm>
            <a:custGeom>
              <a:avLst/>
              <a:gdLst/>
              <a:ahLst/>
              <a:cxnLst/>
              <a:rect l="l" t="t" r="r" b="b"/>
              <a:pathLst>
                <a:path w="508000" h="8890">
                  <a:moveTo>
                    <a:pt x="508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91490" y="8890"/>
                  </a:lnTo>
                  <a:lnTo>
                    <a:pt x="491490" y="7620"/>
                  </a:lnTo>
                  <a:lnTo>
                    <a:pt x="494030" y="7620"/>
                  </a:lnTo>
                  <a:lnTo>
                    <a:pt x="494030" y="6350"/>
                  </a:lnTo>
                  <a:lnTo>
                    <a:pt x="497840" y="6350"/>
                  </a:lnTo>
                  <a:lnTo>
                    <a:pt x="497840" y="5080"/>
                  </a:lnTo>
                  <a:lnTo>
                    <a:pt x="500380" y="5080"/>
                  </a:lnTo>
                  <a:lnTo>
                    <a:pt x="500380" y="3810"/>
                  </a:lnTo>
                  <a:lnTo>
                    <a:pt x="502920" y="3810"/>
                  </a:lnTo>
                  <a:lnTo>
                    <a:pt x="502920" y="2540"/>
                  </a:lnTo>
                  <a:lnTo>
                    <a:pt x="505460" y="2540"/>
                  </a:lnTo>
                  <a:lnTo>
                    <a:pt x="505460" y="1270"/>
                  </a:lnTo>
                  <a:lnTo>
                    <a:pt x="508000" y="127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00C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0" y="75056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90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73697" y="8890"/>
                  </a:lnTo>
                  <a:lnTo>
                    <a:pt x="473697" y="7620"/>
                  </a:lnTo>
                  <a:lnTo>
                    <a:pt x="476250" y="7620"/>
                  </a:lnTo>
                  <a:lnTo>
                    <a:pt x="476250" y="6350"/>
                  </a:lnTo>
                  <a:lnTo>
                    <a:pt x="478790" y="6350"/>
                  </a:lnTo>
                  <a:lnTo>
                    <a:pt x="478790" y="5080"/>
                  </a:lnTo>
                  <a:lnTo>
                    <a:pt x="481330" y="5080"/>
                  </a:lnTo>
                  <a:lnTo>
                    <a:pt x="481330" y="3810"/>
                  </a:lnTo>
                  <a:lnTo>
                    <a:pt x="483870" y="3810"/>
                  </a:lnTo>
                  <a:lnTo>
                    <a:pt x="483870" y="2540"/>
                  </a:lnTo>
                  <a:lnTo>
                    <a:pt x="486410" y="2540"/>
                  </a:lnTo>
                  <a:lnTo>
                    <a:pt x="48641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C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0" y="759459"/>
              <a:ext cx="471170" cy="19050"/>
            </a:xfrm>
            <a:custGeom>
              <a:avLst/>
              <a:gdLst/>
              <a:ahLst/>
              <a:cxnLst/>
              <a:rect l="l" t="t" r="r" b="b"/>
              <a:pathLst>
                <a:path w="471170" h="19050">
                  <a:moveTo>
                    <a:pt x="471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050"/>
                  </a:lnTo>
                  <a:lnTo>
                    <a:pt x="434340" y="19050"/>
                  </a:lnTo>
                  <a:lnTo>
                    <a:pt x="434340" y="17780"/>
                  </a:lnTo>
                  <a:lnTo>
                    <a:pt x="438150" y="17780"/>
                  </a:lnTo>
                  <a:lnTo>
                    <a:pt x="438150" y="16510"/>
                  </a:lnTo>
                  <a:lnTo>
                    <a:pt x="440690" y="16510"/>
                  </a:lnTo>
                  <a:lnTo>
                    <a:pt x="440690" y="15240"/>
                  </a:lnTo>
                  <a:lnTo>
                    <a:pt x="443230" y="15240"/>
                  </a:lnTo>
                  <a:lnTo>
                    <a:pt x="443230" y="13970"/>
                  </a:lnTo>
                  <a:lnTo>
                    <a:pt x="445770" y="13970"/>
                  </a:lnTo>
                  <a:lnTo>
                    <a:pt x="445770" y="12700"/>
                  </a:lnTo>
                  <a:lnTo>
                    <a:pt x="448310" y="12700"/>
                  </a:lnTo>
                  <a:lnTo>
                    <a:pt x="448310" y="11430"/>
                  </a:lnTo>
                  <a:lnTo>
                    <a:pt x="450850" y="11430"/>
                  </a:lnTo>
                  <a:lnTo>
                    <a:pt x="450850" y="10160"/>
                  </a:lnTo>
                  <a:lnTo>
                    <a:pt x="453390" y="10160"/>
                  </a:lnTo>
                  <a:lnTo>
                    <a:pt x="453390" y="8890"/>
                  </a:lnTo>
                  <a:lnTo>
                    <a:pt x="455930" y="8890"/>
                  </a:lnTo>
                  <a:lnTo>
                    <a:pt x="455930" y="7620"/>
                  </a:lnTo>
                  <a:lnTo>
                    <a:pt x="458470" y="7620"/>
                  </a:lnTo>
                  <a:lnTo>
                    <a:pt x="458470" y="6350"/>
                  </a:lnTo>
                  <a:lnTo>
                    <a:pt x="461010" y="6350"/>
                  </a:lnTo>
                  <a:lnTo>
                    <a:pt x="461010" y="5080"/>
                  </a:lnTo>
                  <a:lnTo>
                    <a:pt x="463550" y="5080"/>
                  </a:lnTo>
                  <a:lnTo>
                    <a:pt x="463550" y="3810"/>
                  </a:lnTo>
                  <a:lnTo>
                    <a:pt x="466090" y="3810"/>
                  </a:lnTo>
                  <a:lnTo>
                    <a:pt x="466090" y="2540"/>
                  </a:lnTo>
                  <a:lnTo>
                    <a:pt x="468630" y="2540"/>
                  </a:lnTo>
                  <a:lnTo>
                    <a:pt x="468630" y="1270"/>
                  </a:lnTo>
                  <a:lnTo>
                    <a:pt x="471170" y="1270"/>
                  </a:lnTo>
                  <a:lnTo>
                    <a:pt x="471170" y="0"/>
                  </a:lnTo>
                  <a:close/>
                </a:path>
              </a:pathLst>
            </a:custGeom>
            <a:solidFill>
              <a:srgbClr val="00C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800" cy="8890"/>
            </a:xfrm>
            <a:custGeom>
              <a:avLst/>
              <a:gdLst/>
              <a:ahLst/>
              <a:cxnLst/>
              <a:rect l="l" t="t" r="r" b="b"/>
              <a:pathLst>
                <a:path w="431800" h="8890">
                  <a:moveTo>
                    <a:pt x="431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416547" y="8890"/>
                  </a:lnTo>
                  <a:lnTo>
                    <a:pt x="416547" y="7620"/>
                  </a:lnTo>
                  <a:lnTo>
                    <a:pt x="419100" y="7620"/>
                  </a:lnTo>
                  <a:lnTo>
                    <a:pt x="419100" y="6350"/>
                  </a:lnTo>
                  <a:lnTo>
                    <a:pt x="421640" y="6350"/>
                  </a:lnTo>
                  <a:lnTo>
                    <a:pt x="421640" y="5080"/>
                  </a:lnTo>
                  <a:lnTo>
                    <a:pt x="424180" y="5080"/>
                  </a:lnTo>
                  <a:lnTo>
                    <a:pt x="424180" y="3810"/>
                  </a:lnTo>
                  <a:lnTo>
                    <a:pt x="426720" y="3810"/>
                  </a:lnTo>
                  <a:lnTo>
                    <a:pt x="426720" y="2540"/>
                  </a:lnTo>
                  <a:lnTo>
                    <a:pt x="429260" y="2540"/>
                  </a:lnTo>
                  <a:lnTo>
                    <a:pt x="429260" y="1270"/>
                  </a:lnTo>
                  <a:lnTo>
                    <a:pt x="431800" y="127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00C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0" y="787399"/>
              <a:ext cx="414020" cy="8890"/>
            </a:xfrm>
            <a:custGeom>
              <a:avLst/>
              <a:gdLst/>
              <a:ahLst/>
              <a:cxnLst/>
              <a:rect l="l" t="t" r="r" b="b"/>
              <a:pathLst>
                <a:path w="414020" h="8890">
                  <a:moveTo>
                    <a:pt x="4140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98767" y="8890"/>
                  </a:lnTo>
                  <a:lnTo>
                    <a:pt x="398767" y="7620"/>
                  </a:lnTo>
                  <a:lnTo>
                    <a:pt x="401320" y="7620"/>
                  </a:lnTo>
                  <a:lnTo>
                    <a:pt x="401320" y="6350"/>
                  </a:lnTo>
                  <a:lnTo>
                    <a:pt x="403860" y="6350"/>
                  </a:lnTo>
                  <a:lnTo>
                    <a:pt x="403860" y="5080"/>
                  </a:lnTo>
                  <a:lnTo>
                    <a:pt x="406400" y="5080"/>
                  </a:lnTo>
                  <a:lnTo>
                    <a:pt x="406400" y="3810"/>
                  </a:lnTo>
                  <a:lnTo>
                    <a:pt x="408940" y="3810"/>
                  </a:lnTo>
                  <a:lnTo>
                    <a:pt x="408940" y="2540"/>
                  </a:lnTo>
                  <a:lnTo>
                    <a:pt x="411480" y="2540"/>
                  </a:lnTo>
                  <a:lnTo>
                    <a:pt x="411480" y="1270"/>
                  </a:lnTo>
                  <a:lnTo>
                    <a:pt x="414020" y="1270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00C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0" y="796289"/>
              <a:ext cx="396240" cy="8890"/>
            </a:xfrm>
            <a:custGeom>
              <a:avLst/>
              <a:gdLst/>
              <a:ahLst/>
              <a:cxnLst/>
              <a:rect l="l" t="t" r="r" b="b"/>
              <a:pathLst>
                <a:path w="396240" h="8890">
                  <a:moveTo>
                    <a:pt x="396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81000" y="8890"/>
                  </a:lnTo>
                  <a:lnTo>
                    <a:pt x="381000" y="7620"/>
                  </a:lnTo>
                  <a:lnTo>
                    <a:pt x="383540" y="7620"/>
                  </a:lnTo>
                  <a:lnTo>
                    <a:pt x="383540" y="6350"/>
                  </a:lnTo>
                  <a:lnTo>
                    <a:pt x="386080" y="6350"/>
                  </a:lnTo>
                  <a:lnTo>
                    <a:pt x="386080" y="5080"/>
                  </a:lnTo>
                  <a:lnTo>
                    <a:pt x="388620" y="5080"/>
                  </a:lnTo>
                  <a:lnTo>
                    <a:pt x="388620" y="3810"/>
                  </a:lnTo>
                  <a:lnTo>
                    <a:pt x="391160" y="3810"/>
                  </a:lnTo>
                  <a:lnTo>
                    <a:pt x="391160" y="2540"/>
                  </a:lnTo>
                  <a:lnTo>
                    <a:pt x="393700" y="2540"/>
                  </a:lnTo>
                  <a:lnTo>
                    <a:pt x="393700" y="1270"/>
                  </a:lnTo>
                  <a:lnTo>
                    <a:pt x="396240" y="127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C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7190" cy="8890"/>
            </a:xfrm>
            <a:custGeom>
              <a:avLst/>
              <a:gdLst/>
              <a:ahLst/>
              <a:cxnLst/>
              <a:rect l="l" t="t" r="r" b="b"/>
              <a:pathLst>
                <a:path w="377190" h="8890">
                  <a:moveTo>
                    <a:pt x="377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64490" y="8890"/>
                  </a:lnTo>
                  <a:lnTo>
                    <a:pt x="364490" y="7620"/>
                  </a:lnTo>
                  <a:lnTo>
                    <a:pt x="367030" y="7620"/>
                  </a:lnTo>
                  <a:lnTo>
                    <a:pt x="367030" y="6350"/>
                  </a:lnTo>
                  <a:lnTo>
                    <a:pt x="368300" y="6350"/>
                  </a:lnTo>
                  <a:lnTo>
                    <a:pt x="368300" y="5080"/>
                  </a:lnTo>
                  <a:lnTo>
                    <a:pt x="370840" y="5080"/>
                  </a:lnTo>
                  <a:lnTo>
                    <a:pt x="370840" y="3810"/>
                  </a:lnTo>
                  <a:lnTo>
                    <a:pt x="373380" y="3810"/>
                  </a:lnTo>
                  <a:lnTo>
                    <a:pt x="373380" y="2540"/>
                  </a:lnTo>
                  <a:lnTo>
                    <a:pt x="375920" y="2540"/>
                  </a:lnTo>
                  <a:lnTo>
                    <a:pt x="375920" y="1270"/>
                  </a:lnTo>
                  <a:lnTo>
                    <a:pt x="377190" y="127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00D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59">
                  <a:moveTo>
                    <a:pt x="361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46697" y="10160"/>
                  </a:lnTo>
                  <a:lnTo>
                    <a:pt x="346697" y="8890"/>
                  </a:lnTo>
                  <a:lnTo>
                    <a:pt x="347980" y="8890"/>
                  </a:lnTo>
                  <a:lnTo>
                    <a:pt x="347980" y="7620"/>
                  </a:lnTo>
                  <a:lnTo>
                    <a:pt x="350520" y="7620"/>
                  </a:lnTo>
                  <a:lnTo>
                    <a:pt x="350520" y="6350"/>
                  </a:lnTo>
                  <a:lnTo>
                    <a:pt x="353060" y="6350"/>
                  </a:lnTo>
                  <a:lnTo>
                    <a:pt x="353060" y="5080"/>
                  </a:lnTo>
                  <a:lnTo>
                    <a:pt x="355600" y="5080"/>
                  </a:lnTo>
                  <a:lnTo>
                    <a:pt x="355600" y="3810"/>
                  </a:lnTo>
                  <a:lnTo>
                    <a:pt x="358140" y="3810"/>
                  </a:lnTo>
                  <a:lnTo>
                    <a:pt x="358140" y="2540"/>
                  </a:lnTo>
                  <a:lnTo>
                    <a:pt x="359410" y="2540"/>
                  </a:lnTo>
                  <a:lnTo>
                    <a:pt x="35941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D1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0" y="824229"/>
              <a:ext cx="344170" cy="8890"/>
            </a:xfrm>
            <a:custGeom>
              <a:avLst/>
              <a:gdLst/>
              <a:ahLst/>
              <a:cxnLst/>
              <a:rect l="l" t="t" r="r" b="b"/>
              <a:pathLst>
                <a:path w="344170" h="8890">
                  <a:moveTo>
                    <a:pt x="344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30200" y="8890"/>
                  </a:lnTo>
                  <a:lnTo>
                    <a:pt x="330200" y="7620"/>
                  </a:lnTo>
                  <a:lnTo>
                    <a:pt x="332740" y="7620"/>
                  </a:lnTo>
                  <a:lnTo>
                    <a:pt x="332740" y="6350"/>
                  </a:lnTo>
                  <a:lnTo>
                    <a:pt x="335280" y="6350"/>
                  </a:lnTo>
                  <a:lnTo>
                    <a:pt x="335280" y="5080"/>
                  </a:lnTo>
                  <a:lnTo>
                    <a:pt x="337820" y="5080"/>
                  </a:lnTo>
                  <a:lnTo>
                    <a:pt x="337820" y="3810"/>
                  </a:lnTo>
                  <a:lnTo>
                    <a:pt x="339090" y="3810"/>
                  </a:lnTo>
                  <a:lnTo>
                    <a:pt x="339090" y="2540"/>
                  </a:lnTo>
                  <a:lnTo>
                    <a:pt x="341630" y="2540"/>
                  </a:lnTo>
                  <a:lnTo>
                    <a:pt x="341630" y="1270"/>
                  </a:lnTo>
                  <a:lnTo>
                    <a:pt x="344170" y="1270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00D2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8930" cy="8890"/>
            </a:xfrm>
            <a:custGeom>
              <a:avLst/>
              <a:gdLst/>
              <a:ahLst/>
              <a:cxnLst/>
              <a:rect l="l" t="t" r="r" b="b"/>
              <a:pathLst>
                <a:path w="328930" h="8890">
                  <a:moveTo>
                    <a:pt x="328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314947" y="8890"/>
                  </a:lnTo>
                  <a:lnTo>
                    <a:pt x="314947" y="7620"/>
                  </a:lnTo>
                  <a:lnTo>
                    <a:pt x="317500" y="7620"/>
                  </a:lnTo>
                  <a:lnTo>
                    <a:pt x="31750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21310" y="5080"/>
                  </a:lnTo>
                  <a:lnTo>
                    <a:pt x="321310" y="3810"/>
                  </a:lnTo>
                  <a:lnTo>
                    <a:pt x="323850" y="3810"/>
                  </a:lnTo>
                  <a:lnTo>
                    <a:pt x="323850" y="2540"/>
                  </a:lnTo>
                  <a:lnTo>
                    <a:pt x="326390" y="2540"/>
                  </a:lnTo>
                  <a:lnTo>
                    <a:pt x="326390" y="1270"/>
                  </a:lnTo>
                  <a:lnTo>
                    <a:pt x="328930" y="1270"/>
                  </a:lnTo>
                  <a:lnTo>
                    <a:pt x="328930" y="0"/>
                  </a:lnTo>
                  <a:close/>
                </a:path>
              </a:pathLst>
            </a:custGeom>
            <a:solidFill>
              <a:srgbClr val="00D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0" y="842009"/>
              <a:ext cx="312420" cy="8890"/>
            </a:xfrm>
            <a:custGeom>
              <a:avLst/>
              <a:gdLst/>
              <a:ahLst/>
              <a:cxnLst/>
              <a:rect l="l" t="t" r="r" b="b"/>
              <a:pathLst>
                <a:path w="312420" h="8890">
                  <a:moveTo>
                    <a:pt x="312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300990" y="7620"/>
                  </a:lnTo>
                  <a:lnTo>
                    <a:pt x="300990" y="6350"/>
                  </a:lnTo>
                  <a:lnTo>
                    <a:pt x="303530" y="6350"/>
                  </a:lnTo>
                  <a:lnTo>
                    <a:pt x="303530" y="5080"/>
                  </a:lnTo>
                  <a:lnTo>
                    <a:pt x="306070" y="5080"/>
                  </a:lnTo>
                  <a:lnTo>
                    <a:pt x="306070" y="3810"/>
                  </a:lnTo>
                  <a:lnTo>
                    <a:pt x="308610" y="3810"/>
                  </a:lnTo>
                  <a:lnTo>
                    <a:pt x="308610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12420" y="127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00D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0" y="850899"/>
              <a:ext cx="297180" cy="8890"/>
            </a:xfrm>
            <a:custGeom>
              <a:avLst/>
              <a:gdLst/>
              <a:ahLst/>
              <a:cxnLst/>
              <a:rect l="l" t="t" r="r" b="b"/>
              <a:pathLst>
                <a:path w="297180" h="8890">
                  <a:moveTo>
                    <a:pt x="297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83197" y="8890"/>
                  </a:lnTo>
                  <a:lnTo>
                    <a:pt x="283197" y="7620"/>
                  </a:lnTo>
                  <a:lnTo>
                    <a:pt x="285750" y="7620"/>
                  </a:lnTo>
                  <a:lnTo>
                    <a:pt x="285750" y="6350"/>
                  </a:lnTo>
                  <a:lnTo>
                    <a:pt x="288290" y="6350"/>
                  </a:lnTo>
                  <a:lnTo>
                    <a:pt x="288290" y="5080"/>
                  </a:lnTo>
                  <a:lnTo>
                    <a:pt x="290830" y="5080"/>
                  </a:lnTo>
                  <a:lnTo>
                    <a:pt x="29083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4640" y="2540"/>
                  </a:lnTo>
                  <a:lnTo>
                    <a:pt x="294640" y="1270"/>
                  </a:lnTo>
                  <a:lnTo>
                    <a:pt x="297180" y="127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00D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0" y="859789"/>
              <a:ext cx="281940" cy="10160"/>
            </a:xfrm>
            <a:custGeom>
              <a:avLst/>
              <a:gdLst/>
              <a:ahLst/>
              <a:cxnLst/>
              <a:rect l="l" t="t" r="r" b="b"/>
              <a:pathLst>
                <a:path w="281940" h="10159">
                  <a:moveTo>
                    <a:pt x="281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265430" y="10160"/>
                  </a:lnTo>
                  <a:lnTo>
                    <a:pt x="265430" y="8890"/>
                  </a:lnTo>
                  <a:lnTo>
                    <a:pt x="267970" y="8890"/>
                  </a:lnTo>
                  <a:lnTo>
                    <a:pt x="267970" y="7620"/>
                  </a:lnTo>
                  <a:lnTo>
                    <a:pt x="270510" y="7620"/>
                  </a:lnTo>
                  <a:lnTo>
                    <a:pt x="270510" y="6350"/>
                  </a:lnTo>
                  <a:lnTo>
                    <a:pt x="273050" y="6350"/>
                  </a:lnTo>
                  <a:lnTo>
                    <a:pt x="273050" y="5080"/>
                  </a:lnTo>
                  <a:lnTo>
                    <a:pt x="274320" y="5080"/>
                  </a:lnTo>
                  <a:lnTo>
                    <a:pt x="274320" y="3810"/>
                  </a:lnTo>
                  <a:lnTo>
                    <a:pt x="276860" y="3810"/>
                  </a:lnTo>
                  <a:lnTo>
                    <a:pt x="276860" y="254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81940" y="127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250190" y="8890"/>
                  </a:lnTo>
                  <a:lnTo>
                    <a:pt x="250190" y="7620"/>
                  </a:lnTo>
                  <a:lnTo>
                    <a:pt x="252730" y="7620"/>
                  </a:lnTo>
                  <a:lnTo>
                    <a:pt x="252730" y="6350"/>
                  </a:lnTo>
                  <a:lnTo>
                    <a:pt x="254000" y="6350"/>
                  </a:lnTo>
                  <a:lnTo>
                    <a:pt x="254000" y="5080"/>
                  </a:lnTo>
                  <a:lnTo>
                    <a:pt x="256540" y="5080"/>
                  </a:lnTo>
                  <a:lnTo>
                    <a:pt x="256540" y="3810"/>
                  </a:lnTo>
                  <a:lnTo>
                    <a:pt x="259080" y="3810"/>
                  </a:lnTo>
                  <a:lnTo>
                    <a:pt x="259080" y="2540"/>
                  </a:lnTo>
                  <a:lnTo>
                    <a:pt x="261620" y="2540"/>
                  </a:lnTo>
                  <a:lnTo>
                    <a:pt x="261620" y="1270"/>
                  </a:lnTo>
                  <a:lnTo>
                    <a:pt x="262890" y="127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00D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0" y="878839"/>
              <a:ext cx="247650" cy="151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405630" y="0"/>
              <a:ext cx="4738370" cy="16510"/>
            </a:xfrm>
            <a:custGeom>
              <a:avLst/>
              <a:gdLst/>
              <a:ahLst/>
              <a:cxnLst/>
              <a:rect l="l" t="t" r="r" b="b"/>
              <a:pathLst>
                <a:path w="4738370" h="16510">
                  <a:moveTo>
                    <a:pt x="41910" y="15252"/>
                  </a:moveTo>
                  <a:lnTo>
                    <a:pt x="38100" y="15252"/>
                  </a:lnTo>
                  <a:lnTo>
                    <a:pt x="38100" y="16510"/>
                  </a:lnTo>
                  <a:lnTo>
                    <a:pt x="41910" y="16510"/>
                  </a:lnTo>
                  <a:lnTo>
                    <a:pt x="41910" y="15252"/>
                  </a:lnTo>
                  <a:close/>
                </a:path>
                <a:path w="4738370" h="16510">
                  <a:moveTo>
                    <a:pt x="4738370" y="10160"/>
                  </a:move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35560" y="12700"/>
                  </a:lnTo>
                  <a:lnTo>
                    <a:pt x="35560" y="15240"/>
                  </a:lnTo>
                  <a:lnTo>
                    <a:pt x="4738370" y="15240"/>
                  </a:lnTo>
                  <a:lnTo>
                    <a:pt x="4738370" y="12700"/>
                  </a:lnTo>
                  <a:lnTo>
                    <a:pt x="4738370" y="11430"/>
                  </a:lnTo>
                  <a:lnTo>
                    <a:pt x="4738370" y="10160"/>
                  </a:lnTo>
                  <a:close/>
                </a:path>
                <a:path w="4738370" h="16510">
                  <a:moveTo>
                    <a:pt x="4738370" y="3810"/>
                  </a:moveTo>
                  <a:lnTo>
                    <a:pt x="10160" y="3810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4130" y="10160"/>
                  </a:lnTo>
                  <a:lnTo>
                    <a:pt x="24130" y="8890"/>
                  </a:lnTo>
                  <a:lnTo>
                    <a:pt x="4738370" y="8890"/>
                  </a:lnTo>
                  <a:lnTo>
                    <a:pt x="4738370" y="6350"/>
                  </a:lnTo>
                  <a:lnTo>
                    <a:pt x="4738370" y="5080"/>
                  </a:lnTo>
                  <a:lnTo>
                    <a:pt x="4738370" y="3810"/>
                  </a:lnTo>
                  <a:close/>
                </a:path>
                <a:path w="4738370" h="16510">
                  <a:moveTo>
                    <a:pt x="47383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6350" y="3810"/>
                  </a:lnTo>
                  <a:lnTo>
                    <a:pt x="6350" y="2540"/>
                  </a:lnTo>
                  <a:lnTo>
                    <a:pt x="4738370" y="2540"/>
                  </a:lnTo>
                  <a:lnTo>
                    <a:pt x="4738370" y="0"/>
                  </a:lnTo>
                  <a:close/>
                </a:path>
              </a:pathLst>
            </a:custGeom>
            <a:solidFill>
              <a:srgbClr val="00AC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451350" y="16509"/>
              <a:ext cx="4692650" cy="13970"/>
            </a:xfrm>
            <a:custGeom>
              <a:avLst/>
              <a:gdLst/>
              <a:ahLst/>
              <a:cxnLst/>
              <a:rect l="l" t="t" r="r" b="b"/>
              <a:pathLst>
                <a:path w="4692650" h="13970">
                  <a:moveTo>
                    <a:pt x="4692650" y="12700"/>
                  </a:moveTo>
                  <a:lnTo>
                    <a:pt x="35560" y="12700"/>
                  </a:lnTo>
                  <a:lnTo>
                    <a:pt x="35560" y="13970"/>
                  </a:lnTo>
                  <a:lnTo>
                    <a:pt x="4692650" y="13970"/>
                  </a:lnTo>
                  <a:lnTo>
                    <a:pt x="4692650" y="12700"/>
                  </a:lnTo>
                  <a:close/>
                </a:path>
                <a:path w="4692650" h="13970">
                  <a:moveTo>
                    <a:pt x="4692650" y="6350"/>
                  </a:move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1430"/>
                  </a:lnTo>
                  <a:lnTo>
                    <a:pt x="27940" y="11430"/>
                  </a:lnTo>
                  <a:lnTo>
                    <a:pt x="27940" y="12700"/>
                  </a:lnTo>
                  <a:lnTo>
                    <a:pt x="31750" y="12700"/>
                  </a:lnTo>
                  <a:lnTo>
                    <a:pt x="31750" y="11430"/>
                  </a:lnTo>
                  <a:lnTo>
                    <a:pt x="4692650" y="11430"/>
                  </a:lnTo>
                  <a:lnTo>
                    <a:pt x="4692650" y="8890"/>
                  </a:lnTo>
                  <a:lnTo>
                    <a:pt x="4692650" y="7620"/>
                  </a:lnTo>
                  <a:lnTo>
                    <a:pt x="4692650" y="6350"/>
                  </a:lnTo>
                  <a:close/>
                </a:path>
                <a:path w="4692650" h="13970">
                  <a:moveTo>
                    <a:pt x="46926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3970" y="6350"/>
                  </a:lnTo>
                  <a:lnTo>
                    <a:pt x="13970" y="5080"/>
                  </a:lnTo>
                  <a:lnTo>
                    <a:pt x="4692650" y="5080"/>
                  </a:lnTo>
                  <a:lnTo>
                    <a:pt x="4692650" y="2540"/>
                  </a:lnTo>
                  <a:lnTo>
                    <a:pt x="4692650" y="1270"/>
                  </a:lnTo>
                  <a:lnTo>
                    <a:pt x="4692650" y="0"/>
                  </a:lnTo>
                  <a:close/>
                </a:path>
              </a:pathLst>
            </a:custGeom>
            <a:solidFill>
              <a:srgbClr val="00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490720" y="30479"/>
              <a:ext cx="4653280" cy="12700"/>
            </a:xfrm>
            <a:custGeom>
              <a:avLst/>
              <a:gdLst/>
              <a:ahLst/>
              <a:cxnLst/>
              <a:rect l="l" t="t" r="r" b="b"/>
              <a:pathLst>
                <a:path w="4653280" h="12700">
                  <a:moveTo>
                    <a:pt x="4653280" y="11430"/>
                  </a:moveTo>
                  <a:lnTo>
                    <a:pt x="31750" y="11430"/>
                  </a:lnTo>
                  <a:lnTo>
                    <a:pt x="31750" y="12700"/>
                  </a:lnTo>
                  <a:lnTo>
                    <a:pt x="4653280" y="12700"/>
                  </a:lnTo>
                  <a:lnTo>
                    <a:pt x="4653280" y="11430"/>
                  </a:lnTo>
                  <a:close/>
                </a:path>
                <a:path w="4653280" h="12700">
                  <a:moveTo>
                    <a:pt x="4653280" y="5080"/>
                  </a:move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27940" y="11430"/>
                  </a:lnTo>
                  <a:lnTo>
                    <a:pt x="27940" y="10160"/>
                  </a:lnTo>
                  <a:lnTo>
                    <a:pt x="4653280" y="10160"/>
                  </a:lnTo>
                  <a:lnTo>
                    <a:pt x="4653280" y="7620"/>
                  </a:lnTo>
                  <a:lnTo>
                    <a:pt x="4653280" y="6350"/>
                  </a:lnTo>
                  <a:lnTo>
                    <a:pt x="4653280" y="5080"/>
                  </a:lnTo>
                  <a:close/>
                </a:path>
                <a:path w="4653280" h="12700">
                  <a:moveTo>
                    <a:pt x="465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53280" y="3810"/>
                  </a:lnTo>
                  <a:lnTo>
                    <a:pt x="4653280" y="1270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A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526280" y="43179"/>
              <a:ext cx="4617720" cy="12700"/>
            </a:xfrm>
            <a:custGeom>
              <a:avLst/>
              <a:gdLst/>
              <a:ahLst/>
              <a:cxnLst/>
              <a:rect l="l" t="t" r="r" b="b"/>
              <a:pathLst>
                <a:path w="4617720" h="12700">
                  <a:moveTo>
                    <a:pt x="4617720" y="11430"/>
                  </a:moveTo>
                  <a:lnTo>
                    <a:pt x="34290" y="11430"/>
                  </a:lnTo>
                  <a:lnTo>
                    <a:pt x="34290" y="12700"/>
                  </a:lnTo>
                  <a:lnTo>
                    <a:pt x="4617720" y="12700"/>
                  </a:lnTo>
                  <a:lnTo>
                    <a:pt x="4617720" y="11430"/>
                  </a:lnTo>
                  <a:close/>
                </a:path>
                <a:path w="4617720" h="12700">
                  <a:moveTo>
                    <a:pt x="4617720" y="5080"/>
                  </a:moveTo>
                  <a:lnTo>
                    <a:pt x="15240" y="5080"/>
                  </a:lnTo>
                  <a:lnTo>
                    <a:pt x="1524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30480" y="11430"/>
                  </a:lnTo>
                  <a:lnTo>
                    <a:pt x="30480" y="10160"/>
                  </a:lnTo>
                  <a:lnTo>
                    <a:pt x="4617720" y="10160"/>
                  </a:lnTo>
                  <a:lnTo>
                    <a:pt x="4617720" y="7620"/>
                  </a:lnTo>
                  <a:lnTo>
                    <a:pt x="4617720" y="6350"/>
                  </a:lnTo>
                  <a:lnTo>
                    <a:pt x="4617720" y="5080"/>
                  </a:lnTo>
                  <a:close/>
                </a:path>
                <a:path w="4617720" h="12700">
                  <a:moveTo>
                    <a:pt x="461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0160" y="5080"/>
                  </a:lnTo>
                  <a:lnTo>
                    <a:pt x="10160" y="3810"/>
                  </a:lnTo>
                  <a:lnTo>
                    <a:pt x="4617720" y="3810"/>
                  </a:lnTo>
                  <a:lnTo>
                    <a:pt x="4617720" y="1270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00A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564380" y="55879"/>
              <a:ext cx="4579620" cy="12700"/>
            </a:xfrm>
            <a:custGeom>
              <a:avLst/>
              <a:gdLst/>
              <a:ahLst/>
              <a:cxnLst/>
              <a:rect l="l" t="t" r="r" b="b"/>
              <a:pathLst>
                <a:path w="4579620" h="12700">
                  <a:moveTo>
                    <a:pt x="457962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79620" y="12700"/>
                  </a:lnTo>
                  <a:lnTo>
                    <a:pt x="4579620" y="11430"/>
                  </a:lnTo>
                  <a:close/>
                </a:path>
                <a:path w="4579620" h="12700">
                  <a:moveTo>
                    <a:pt x="457962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79620" y="10160"/>
                  </a:lnTo>
                  <a:lnTo>
                    <a:pt x="4579620" y="7620"/>
                  </a:lnTo>
                  <a:lnTo>
                    <a:pt x="4579620" y="6350"/>
                  </a:lnTo>
                  <a:lnTo>
                    <a:pt x="4579620" y="5080"/>
                  </a:lnTo>
                  <a:close/>
                </a:path>
                <a:path w="4579620" h="12700">
                  <a:moveTo>
                    <a:pt x="4579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79620" y="3810"/>
                  </a:lnTo>
                  <a:lnTo>
                    <a:pt x="4579620" y="1270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00A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605020" y="68579"/>
              <a:ext cx="4538980" cy="12700"/>
            </a:xfrm>
            <a:custGeom>
              <a:avLst/>
              <a:gdLst/>
              <a:ahLst/>
              <a:cxnLst/>
              <a:rect l="l" t="t" r="r" b="b"/>
              <a:pathLst>
                <a:path w="4538980" h="12700">
                  <a:moveTo>
                    <a:pt x="453898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538980" y="12700"/>
                  </a:lnTo>
                  <a:lnTo>
                    <a:pt x="4538980" y="11430"/>
                  </a:lnTo>
                  <a:close/>
                </a:path>
                <a:path w="4538980" h="12700">
                  <a:moveTo>
                    <a:pt x="453898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7620"/>
                  </a:lnTo>
                  <a:lnTo>
                    <a:pt x="25400" y="762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33020" y="11430"/>
                  </a:lnTo>
                  <a:lnTo>
                    <a:pt x="33020" y="10160"/>
                  </a:lnTo>
                  <a:lnTo>
                    <a:pt x="4538980" y="10160"/>
                  </a:lnTo>
                  <a:lnTo>
                    <a:pt x="4538980" y="7620"/>
                  </a:lnTo>
                  <a:lnTo>
                    <a:pt x="4538980" y="6350"/>
                  </a:lnTo>
                  <a:lnTo>
                    <a:pt x="4538980" y="5080"/>
                  </a:lnTo>
                  <a:close/>
                </a:path>
                <a:path w="4538980" h="12700">
                  <a:moveTo>
                    <a:pt x="4538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12700" y="5080"/>
                  </a:lnTo>
                  <a:lnTo>
                    <a:pt x="12700" y="3810"/>
                  </a:lnTo>
                  <a:lnTo>
                    <a:pt x="4538980" y="3810"/>
                  </a:lnTo>
                  <a:lnTo>
                    <a:pt x="4538980" y="1270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00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646930" y="81279"/>
              <a:ext cx="4497070" cy="13970"/>
            </a:xfrm>
            <a:custGeom>
              <a:avLst/>
              <a:gdLst/>
              <a:ahLst/>
              <a:cxnLst/>
              <a:rect l="l" t="t" r="r" b="b"/>
              <a:pathLst>
                <a:path w="4497070" h="13969">
                  <a:moveTo>
                    <a:pt x="4497070" y="11430"/>
                  </a:moveTo>
                  <a:lnTo>
                    <a:pt x="36830" y="11430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4497070" y="13970"/>
                  </a:lnTo>
                  <a:lnTo>
                    <a:pt x="4497070" y="12700"/>
                  </a:lnTo>
                  <a:lnTo>
                    <a:pt x="4497070" y="11430"/>
                  </a:lnTo>
                  <a:close/>
                </a:path>
                <a:path w="4497070" h="13969">
                  <a:moveTo>
                    <a:pt x="4497070" y="5080"/>
                  </a:move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24130" y="7620"/>
                  </a:lnTo>
                  <a:lnTo>
                    <a:pt x="24130" y="10160"/>
                  </a:lnTo>
                  <a:lnTo>
                    <a:pt x="27940" y="10160"/>
                  </a:lnTo>
                  <a:lnTo>
                    <a:pt x="27940" y="11430"/>
                  </a:lnTo>
                  <a:lnTo>
                    <a:pt x="31750" y="11430"/>
                  </a:lnTo>
                  <a:lnTo>
                    <a:pt x="31737" y="10160"/>
                  </a:lnTo>
                  <a:lnTo>
                    <a:pt x="4497070" y="10160"/>
                  </a:lnTo>
                  <a:lnTo>
                    <a:pt x="4497070" y="7620"/>
                  </a:lnTo>
                  <a:lnTo>
                    <a:pt x="4497070" y="6350"/>
                  </a:lnTo>
                  <a:lnTo>
                    <a:pt x="4497070" y="5080"/>
                  </a:lnTo>
                  <a:close/>
                </a:path>
                <a:path w="4497070" h="13969">
                  <a:moveTo>
                    <a:pt x="4497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3810"/>
                  </a:lnTo>
                  <a:lnTo>
                    <a:pt x="4497070" y="381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00AA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691380" y="95249"/>
              <a:ext cx="4452620" cy="12700"/>
            </a:xfrm>
            <a:custGeom>
              <a:avLst/>
              <a:gdLst/>
              <a:ahLst/>
              <a:cxnLst/>
              <a:rect l="l" t="t" r="r" b="b"/>
              <a:pathLst>
                <a:path w="4452620" h="12700">
                  <a:moveTo>
                    <a:pt x="445262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52620" y="12700"/>
                  </a:lnTo>
                  <a:lnTo>
                    <a:pt x="4452620" y="11430"/>
                  </a:lnTo>
                  <a:lnTo>
                    <a:pt x="4452620" y="10160"/>
                  </a:lnTo>
                  <a:close/>
                </a:path>
                <a:path w="4452620" h="12700">
                  <a:moveTo>
                    <a:pt x="445262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52620" y="8890"/>
                  </a:lnTo>
                  <a:lnTo>
                    <a:pt x="4452620" y="6350"/>
                  </a:lnTo>
                  <a:lnTo>
                    <a:pt x="4452620" y="5080"/>
                  </a:lnTo>
                  <a:lnTo>
                    <a:pt x="4452620" y="3810"/>
                  </a:lnTo>
                  <a:close/>
                </a:path>
                <a:path w="4452620" h="12700">
                  <a:moveTo>
                    <a:pt x="44526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52620" y="2540"/>
                  </a:lnTo>
                  <a:lnTo>
                    <a:pt x="4452620" y="0"/>
                  </a:lnTo>
                  <a:close/>
                </a:path>
              </a:pathLst>
            </a:custGeom>
            <a:solidFill>
              <a:srgbClr val="00A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732020" y="107949"/>
              <a:ext cx="4411980" cy="12700"/>
            </a:xfrm>
            <a:custGeom>
              <a:avLst/>
              <a:gdLst/>
              <a:ahLst/>
              <a:cxnLst/>
              <a:rect l="l" t="t" r="r" b="b"/>
              <a:pathLst>
                <a:path w="4411980" h="12700">
                  <a:moveTo>
                    <a:pt x="441198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411980" y="12700"/>
                  </a:lnTo>
                  <a:lnTo>
                    <a:pt x="4411980" y="11430"/>
                  </a:lnTo>
                  <a:lnTo>
                    <a:pt x="4411980" y="10160"/>
                  </a:lnTo>
                  <a:close/>
                </a:path>
                <a:path w="4411980" h="12700">
                  <a:moveTo>
                    <a:pt x="4411980" y="3810"/>
                  </a:moveTo>
                  <a:lnTo>
                    <a:pt x="12700" y="3810"/>
                  </a:lnTo>
                  <a:lnTo>
                    <a:pt x="1270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8890"/>
                  </a:lnTo>
                  <a:lnTo>
                    <a:pt x="4411980" y="889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1980" y="3810"/>
                  </a:lnTo>
                  <a:close/>
                </a:path>
                <a:path w="4411980" h="12700">
                  <a:moveTo>
                    <a:pt x="4411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411980" y="2540"/>
                  </a:lnTo>
                  <a:lnTo>
                    <a:pt x="4411980" y="0"/>
                  </a:lnTo>
                  <a:close/>
                </a:path>
              </a:pathLst>
            </a:custGeom>
            <a:solidFill>
              <a:srgbClr val="00A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773930" y="120649"/>
              <a:ext cx="4370070" cy="12700"/>
            </a:xfrm>
            <a:custGeom>
              <a:avLst/>
              <a:gdLst/>
              <a:ahLst/>
              <a:cxnLst/>
              <a:rect l="l" t="t" r="r" b="b"/>
              <a:pathLst>
                <a:path w="4370070" h="12700">
                  <a:moveTo>
                    <a:pt x="4370070" y="10160"/>
                  </a:moveTo>
                  <a:lnTo>
                    <a:pt x="33020" y="10160"/>
                  </a:lnTo>
                  <a:lnTo>
                    <a:pt x="33020" y="11430"/>
                  </a:lnTo>
                  <a:lnTo>
                    <a:pt x="38100" y="11430"/>
                  </a:lnTo>
                  <a:lnTo>
                    <a:pt x="38100" y="12700"/>
                  </a:lnTo>
                  <a:lnTo>
                    <a:pt x="4370070" y="12700"/>
                  </a:lnTo>
                  <a:lnTo>
                    <a:pt x="4370070" y="11430"/>
                  </a:lnTo>
                  <a:lnTo>
                    <a:pt x="4370070" y="10160"/>
                  </a:lnTo>
                  <a:close/>
                </a:path>
                <a:path w="4370070" h="12700">
                  <a:moveTo>
                    <a:pt x="4370070" y="3810"/>
                  </a:moveTo>
                  <a:lnTo>
                    <a:pt x="11430" y="3810"/>
                  </a:lnTo>
                  <a:lnTo>
                    <a:pt x="1143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20320" y="6350"/>
                  </a:lnTo>
                  <a:lnTo>
                    <a:pt x="2032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7940" y="10160"/>
                  </a:lnTo>
                  <a:lnTo>
                    <a:pt x="27940" y="8890"/>
                  </a:lnTo>
                  <a:lnTo>
                    <a:pt x="4370070" y="8890"/>
                  </a:lnTo>
                  <a:lnTo>
                    <a:pt x="4370070" y="6350"/>
                  </a:lnTo>
                  <a:lnTo>
                    <a:pt x="4370070" y="5080"/>
                  </a:lnTo>
                  <a:lnTo>
                    <a:pt x="4370070" y="3810"/>
                  </a:lnTo>
                  <a:close/>
                </a:path>
                <a:path w="4370070" h="12700">
                  <a:moveTo>
                    <a:pt x="43700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7620" y="3810"/>
                  </a:lnTo>
                  <a:lnTo>
                    <a:pt x="7620" y="2540"/>
                  </a:lnTo>
                  <a:lnTo>
                    <a:pt x="4370070" y="254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00A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815840" y="133349"/>
              <a:ext cx="4328160" cy="12700"/>
            </a:xfrm>
            <a:custGeom>
              <a:avLst/>
              <a:gdLst/>
              <a:ahLst/>
              <a:cxnLst/>
              <a:rect l="l" t="t" r="r" b="b"/>
              <a:pathLst>
                <a:path w="4328159" h="12700">
                  <a:moveTo>
                    <a:pt x="4328160" y="10160"/>
                  </a:moveTo>
                  <a:lnTo>
                    <a:pt x="38100" y="10160"/>
                  </a:lnTo>
                  <a:lnTo>
                    <a:pt x="3810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28160" y="12700"/>
                  </a:lnTo>
                  <a:lnTo>
                    <a:pt x="4328160" y="11430"/>
                  </a:lnTo>
                  <a:lnTo>
                    <a:pt x="4328160" y="10160"/>
                  </a:lnTo>
                  <a:close/>
                </a:path>
                <a:path w="4328159" h="12700">
                  <a:moveTo>
                    <a:pt x="432816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890"/>
                  </a:lnTo>
                  <a:lnTo>
                    <a:pt x="4328160" y="8890"/>
                  </a:lnTo>
                  <a:lnTo>
                    <a:pt x="4328160" y="6350"/>
                  </a:lnTo>
                  <a:lnTo>
                    <a:pt x="4328160" y="5080"/>
                  </a:lnTo>
                  <a:lnTo>
                    <a:pt x="4328160" y="3810"/>
                  </a:lnTo>
                  <a:close/>
                </a:path>
                <a:path w="4328159" h="12700">
                  <a:moveTo>
                    <a:pt x="43281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0160" y="3810"/>
                  </a:lnTo>
                  <a:lnTo>
                    <a:pt x="10160" y="2540"/>
                  </a:lnTo>
                  <a:lnTo>
                    <a:pt x="4328160" y="25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00A8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862830" y="146049"/>
              <a:ext cx="4281170" cy="13970"/>
            </a:xfrm>
            <a:custGeom>
              <a:avLst/>
              <a:gdLst/>
              <a:ahLst/>
              <a:cxnLst/>
              <a:rect l="l" t="t" r="r" b="b"/>
              <a:pathLst>
                <a:path w="4281170" h="13969">
                  <a:moveTo>
                    <a:pt x="33020" y="8902"/>
                  </a:moveTo>
                  <a:lnTo>
                    <a:pt x="27940" y="8902"/>
                  </a:lnTo>
                  <a:lnTo>
                    <a:pt x="27940" y="10160"/>
                  </a:lnTo>
                  <a:lnTo>
                    <a:pt x="33020" y="10160"/>
                  </a:lnTo>
                  <a:lnTo>
                    <a:pt x="33020" y="8902"/>
                  </a:lnTo>
                  <a:close/>
                </a:path>
                <a:path w="4281170" h="13969">
                  <a:moveTo>
                    <a:pt x="4281170" y="10160"/>
                  </a:moveTo>
                  <a:lnTo>
                    <a:pt x="36830" y="10160"/>
                  </a:lnTo>
                  <a:lnTo>
                    <a:pt x="36830" y="1143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6990" y="12700"/>
                  </a:lnTo>
                  <a:lnTo>
                    <a:pt x="46990" y="13970"/>
                  </a:lnTo>
                  <a:lnTo>
                    <a:pt x="4281170" y="13970"/>
                  </a:lnTo>
                  <a:lnTo>
                    <a:pt x="4281170" y="12700"/>
                  </a:lnTo>
                  <a:lnTo>
                    <a:pt x="4281170" y="11430"/>
                  </a:lnTo>
                  <a:lnTo>
                    <a:pt x="4281170" y="10160"/>
                  </a:lnTo>
                  <a:close/>
                </a:path>
                <a:path w="4281170" h="13969">
                  <a:moveTo>
                    <a:pt x="4281170" y="3810"/>
                  </a:moveTo>
                  <a:lnTo>
                    <a:pt x="13970" y="3810"/>
                  </a:lnTo>
                  <a:lnTo>
                    <a:pt x="1397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8890"/>
                  </a:lnTo>
                  <a:lnTo>
                    <a:pt x="4281170" y="8890"/>
                  </a:lnTo>
                  <a:lnTo>
                    <a:pt x="4281170" y="6350"/>
                  </a:lnTo>
                  <a:lnTo>
                    <a:pt x="4281170" y="5080"/>
                  </a:lnTo>
                  <a:lnTo>
                    <a:pt x="4281170" y="3810"/>
                  </a:lnTo>
                  <a:close/>
                </a:path>
                <a:path w="4281170" h="13969">
                  <a:moveTo>
                    <a:pt x="42811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254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0A8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909820" y="160019"/>
              <a:ext cx="4234180" cy="12700"/>
            </a:xfrm>
            <a:custGeom>
              <a:avLst/>
              <a:gdLst/>
              <a:ahLst/>
              <a:cxnLst/>
              <a:rect l="l" t="t" r="r" b="b"/>
              <a:pathLst>
                <a:path w="4234180" h="12700">
                  <a:moveTo>
                    <a:pt x="42341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0640" y="10160"/>
                  </a:lnTo>
                  <a:lnTo>
                    <a:pt x="4064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234180" y="12700"/>
                  </a:lnTo>
                  <a:lnTo>
                    <a:pt x="4234180" y="11430"/>
                  </a:lnTo>
                  <a:lnTo>
                    <a:pt x="4234180" y="10160"/>
                  </a:lnTo>
                  <a:lnTo>
                    <a:pt x="4234180" y="8890"/>
                  </a:lnTo>
                  <a:close/>
                </a:path>
                <a:path w="4234180" h="12700">
                  <a:moveTo>
                    <a:pt x="4234180" y="2540"/>
                  </a:moveTo>
                  <a:lnTo>
                    <a:pt x="12700" y="2540"/>
                  </a:lnTo>
                  <a:lnTo>
                    <a:pt x="1270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234180" y="7620"/>
                  </a:lnTo>
                  <a:lnTo>
                    <a:pt x="4234180" y="5080"/>
                  </a:lnTo>
                  <a:lnTo>
                    <a:pt x="4234180" y="3810"/>
                  </a:lnTo>
                  <a:lnTo>
                    <a:pt x="4234180" y="2540"/>
                  </a:lnTo>
                  <a:close/>
                </a:path>
                <a:path w="4234180" h="12700">
                  <a:moveTo>
                    <a:pt x="42341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234180" y="1270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A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955540" y="172719"/>
              <a:ext cx="4188460" cy="12700"/>
            </a:xfrm>
            <a:custGeom>
              <a:avLst/>
              <a:gdLst/>
              <a:ahLst/>
              <a:cxnLst/>
              <a:rect l="l" t="t" r="r" b="b"/>
              <a:pathLst>
                <a:path w="4188459" h="12700">
                  <a:moveTo>
                    <a:pt x="418846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188460" y="12700"/>
                  </a:lnTo>
                  <a:lnTo>
                    <a:pt x="4188460" y="11430"/>
                  </a:lnTo>
                  <a:lnTo>
                    <a:pt x="4188460" y="10160"/>
                  </a:lnTo>
                  <a:lnTo>
                    <a:pt x="4188460" y="8890"/>
                  </a:lnTo>
                  <a:close/>
                </a:path>
                <a:path w="4188459" h="12700">
                  <a:moveTo>
                    <a:pt x="41884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20"/>
                  </a:lnTo>
                  <a:lnTo>
                    <a:pt x="4188460" y="7620"/>
                  </a:lnTo>
                  <a:lnTo>
                    <a:pt x="4188460" y="5080"/>
                  </a:lnTo>
                  <a:lnTo>
                    <a:pt x="4188460" y="3810"/>
                  </a:lnTo>
                  <a:lnTo>
                    <a:pt x="4188460" y="2540"/>
                  </a:lnTo>
                  <a:close/>
                </a:path>
                <a:path w="4188459" h="12700">
                  <a:moveTo>
                    <a:pt x="41884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4188460" y="1282"/>
                  </a:lnTo>
                  <a:lnTo>
                    <a:pt x="4188460" y="0"/>
                  </a:lnTo>
                  <a:close/>
                </a:path>
              </a:pathLst>
            </a:custGeom>
            <a:solidFill>
              <a:srgbClr val="00A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002530" y="185419"/>
              <a:ext cx="4141470" cy="12700"/>
            </a:xfrm>
            <a:custGeom>
              <a:avLst/>
              <a:gdLst/>
              <a:ahLst/>
              <a:cxnLst/>
              <a:rect l="l" t="t" r="r" b="b"/>
              <a:pathLst>
                <a:path w="4141470" h="12700">
                  <a:moveTo>
                    <a:pt x="413258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4123690" y="12700"/>
                  </a:lnTo>
                  <a:lnTo>
                    <a:pt x="4123690" y="11430"/>
                  </a:lnTo>
                  <a:lnTo>
                    <a:pt x="4127500" y="11430"/>
                  </a:lnTo>
                  <a:lnTo>
                    <a:pt x="4127500" y="10160"/>
                  </a:lnTo>
                  <a:lnTo>
                    <a:pt x="4132580" y="10160"/>
                  </a:lnTo>
                  <a:lnTo>
                    <a:pt x="4132580" y="8890"/>
                  </a:lnTo>
                  <a:close/>
                </a:path>
                <a:path w="4141470" h="12700">
                  <a:moveTo>
                    <a:pt x="414147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22860" y="508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1750" y="8890"/>
                  </a:lnTo>
                  <a:lnTo>
                    <a:pt x="31750" y="7620"/>
                  </a:lnTo>
                  <a:lnTo>
                    <a:pt x="4136377" y="7620"/>
                  </a:lnTo>
                  <a:lnTo>
                    <a:pt x="4136377" y="8890"/>
                  </a:lnTo>
                  <a:lnTo>
                    <a:pt x="4141470" y="8890"/>
                  </a:lnTo>
                  <a:lnTo>
                    <a:pt x="4141470" y="7620"/>
                  </a:lnTo>
                  <a:lnTo>
                    <a:pt x="4141470" y="5080"/>
                  </a:lnTo>
                  <a:lnTo>
                    <a:pt x="4141470" y="3810"/>
                  </a:lnTo>
                  <a:lnTo>
                    <a:pt x="4141470" y="2540"/>
                  </a:lnTo>
                  <a:close/>
                </a:path>
                <a:path w="4141470" h="12700">
                  <a:moveTo>
                    <a:pt x="414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4141470" y="1270"/>
                  </a:lnTo>
                  <a:lnTo>
                    <a:pt x="4141470" y="0"/>
                  </a:lnTo>
                  <a:close/>
                </a:path>
              </a:pathLst>
            </a:custGeom>
            <a:solidFill>
              <a:srgbClr val="00A7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48250" y="198119"/>
              <a:ext cx="4077970" cy="12700"/>
            </a:xfrm>
            <a:custGeom>
              <a:avLst/>
              <a:gdLst/>
              <a:ahLst/>
              <a:cxnLst/>
              <a:rect l="l" t="t" r="r" b="b"/>
              <a:pathLst>
                <a:path w="4077970" h="12700">
                  <a:moveTo>
                    <a:pt x="4041140" y="8890"/>
                  </a:moveTo>
                  <a:lnTo>
                    <a:pt x="38100" y="8890"/>
                  </a:lnTo>
                  <a:lnTo>
                    <a:pt x="3810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4032250" y="12700"/>
                  </a:lnTo>
                  <a:lnTo>
                    <a:pt x="4032250" y="11430"/>
                  </a:lnTo>
                  <a:lnTo>
                    <a:pt x="4037330" y="11430"/>
                  </a:lnTo>
                  <a:lnTo>
                    <a:pt x="4037330" y="10160"/>
                  </a:lnTo>
                  <a:lnTo>
                    <a:pt x="4041140" y="10160"/>
                  </a:lnTo>
                  <a:lnTo>
                    <a:pt x="4041140" y="8890"/>
                  </a:lnTo>
                  <a:close/>
                </a:path>
                <a:path w="4077970" h="12700">
                  <a:moveTo>
                    <a:pt x="406400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4130" y="5080"/>
                  </a:lnTo>
                  <a:lnTo>
                    <a:pt x="2413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4046220" y="7632"/>
                  </a:lnTo>
                  <a:lnTo>
                    <a:pt x="4046220" y="8890"/>
                  </a:lnTo>
                  <a:lnTo>
                    <a:pt x="4050030" y="8890"/>
                  </a:lnTo>
                  <a:lnTo>
                    <a:pt x="4050030" y="7632"/>
                  </a:lnTo>
                  <a:lnTo>
                    <a:pt x="4055110" y="7632"/>
                  </a:lnTo>
                  <a:lnTo>
                    <a:pt x="4055110" y="5080"/>
                  </a:lnTo>
                  <a:lnTo>
                    <a:pt x="4060190" y="5080"/>
                  </a:lnTo>
                  <a:lnTo>
                    <a:pt x="4060190" y="3810"/>
                  </a:lnTo>
                  <a:lnTo>
                    <a:pt x="4064000" y="3810"/>
                  </a:lnTo>
                  <a:lnTo>
                    <a:pt x="4064000" y="2540"/>
                  </a:lnTo>
                  <a:close/>
                </a:path>
                <a:path w="4077970" h="12700">
                  <a:moveTo>
                    <a:pt x="4077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4069080" y="1270"/>
                  </a:lnTo>
                  <a:lnTo>
                    <a:pt x="4069080" y="2540"/>
                  </a:lnTo>
                  <a:lnTo>
                    <a:pt x="4072890" y="2540"/>
                  </a:lnTo>
                  <a:lnTo>
                    <a:pt x="4072890" y="1270"/>
                  </a:lnTo>
                  <a:lnTo>
                    <a:pt x="4077970" y="1270"/>
                  </a:lnTo>
                  <a:lnTo>
                    <a:pt x="4077970" y="0"/>
                  </a:lnTo>
                  <a:close/>
                </a:path>
              </a:pathLst>
            </a:custGeom>
            <a:solidFill>
              <a:srgbClr val="00A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095240" y="210819"/>
              <a:ext cx="3985260" cy="14604"/>
            </a:xfrm>
            <a:custGeom>
              <a:avLst/>
              <a:gdLst/>
              <a:ahLst/>
              <a:cxnLst/>
              <a:rect l="l" t="t" r="r" b="b"/>
              <a:pathLst>
                <a:path w="3985259" h="14604">
                  <a:moveTo>
                    <a:pt x="3949700" y="8890"/>
                  </a:moveTo>
                  <a:lnTo>
                    <a:pt x="36830" y="889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1910" y="11430"/>
                  </a:lnTo>
                  <a:lnTo>
                    <a:pt x="46990" y="11430"/>
                  </a:lnTo>
                  <a:lnTo>
                    <a:pt x="46990" y="13982"/>
                  </a:lnTo>
                  <a:lnTo>
                    <a:pt x="3940810" y="13982"/>
                  </a:lnTo>
                  <a:lnTo>
                    <a:pt x="3940810" y="11430"/>
                  </a:lnTo>
                  <a:lnTo>
                    <a:pt x="3945890" y="11430"/>
                  </a:lnTo>
                  <a:lnTo>
                    <a:pt x="3945890" y="10160"/>
                  </a:lnTo>
                  <a:lnTo>
                    <a:pt x="3949700" y="10160"/>
                  </a:lnTo>
                  <a:lnTo>
                    <a:pt x="3949700" y="8890"/>
                  </a:lnTo>
                  <a:close/>
                </a:path>
                <a:path w="3985259" h="14604">
                  <a:moveTo>
                    <a:pt x="3972560" y="2540"/>
                  </a:moveTo>
                  <a:lnTo>
                    <a:pt x="13970" y="2540"/>
                  </a:lnTo>
                  <a:lnTo>
                    <a:pt x="1397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2860" y="7632"/>
                  </a:lnTo>
                  <a:lnTo>
                    <a:pt x="27940" y="7632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7632"/>
                  </a:lnTo>
                  <a:lnTo>
                    <a:pt x="3954780" y="7632"/>
                  </a:lnTo>
                  <a:lnTo>
                    <a:pt x="3954780" y="8890"/>
                  </a:lnTo>
                  <a:lnTo>
                    <a:pt x="3958590" y="8890"/>
                  </a:lnTo>
                  <a:lnTo>
                    <a:pt x="3958590" y="7632"/>
                  </a:lnTo>
                  <a:lnTo>
                    <a:pt x="3963670" y="7632"/>
                  </a:lnTo>
                  <a:lnTo>
                    <a:pt x="3963670" y="5080"/>
                  </a:lnTo>
                  <a:lnTo>
                    <a:pt x="3967467" y="5080"/>
                  </a:lnTo>
                  <a:lnTo>
                    <a:pt x="3967467" y="3810"/>
                  </a:lnTo>
                  <a:lnTo>
                    <a:pt x="3972560" y="3810"/>
                  </a:lnTo>
                  <a:lnTo>
                    <a:pt x="3972560" y="2540"/>
                  </a:lnTo>
                  <a:close/>
                </a:path>
                <a:path w="3985259" h="14604">
                  <a:moveTo>
                    <a:pt x="398526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5080" y="1282"/>
                  </a:lnTo>
                  <a:lnTo>
                    <a:pt x="5080" y="2540"/>
                  </a:lnTo>
                  <a:lnTo>
                    <a:pt x="8890" y="2540"/>
                  </a:lnTo>
                  <a:lnTo>
                    <a:pt x="8890" y="1282"/>
                  </a:lnTo>
                  <a:lnTo>
                    <a:pt x="3976370" y="1282"/>
                  </a:lnTo>
                  <a:lnTo>
                    <a:pt x="3976370" y="2540"/>
                  </a:lnTo>
                  <a:lnTo>
                    <a:pt x="3981450" y="2540"/>
                  </a:lnTo>
                  <a:lnTo>
                    <a:pt x="3981450" y="1282"/>
                  </a:lnTo>
                  <a:lnTo>
                    <a:pt x="3985260" y="1282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00A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146040" y="224802"/>
              <a:ext cx="3886200" cy="12700"/>
            </a:xfrm>
            <a:custGeom>
              <a:avLst/>
              <a:gdLst/>
              <a:ahLst/>
              <a:cxnLst/>
              <a:rect l="l" t="t" r="r" b="b"/>
              <a:pathLst>
                <a:path w="388620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886200" h="12700">
                  <a:moveTo>
                    <a:pt x="385445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845560" y="12700"/>
                  </a:lnTo>
                  <a:lnTo>
                    <a:pt x="3845560" y="10147"/>
                  </a:lnTo>
                  <a:lnTo>
                    <a:pt x="3849370" y="10147"/>
                  </a:lnTo>
                  <a:lnTo>
                    <a:pt x="3849370" y="8877"/>
                  </a:lnTo>
                  <a:lnTo>
                    <a:pt x="3854450" y="8877"/>
                  </a:lnTo>
                  <a:lnTo>
                    <a:pt x="3854450" y="7607"/>
                  </a:lnTo>
                  <a:close/>
                </a:path>
                <a:path w="3886200" h="12700">
                  <a:moveTo>
                    <a:pt x="387604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858260" y="6350"/>
                  </a:lnTo>
                  <a:lnTo>
                    <a:pt x="3858260" y="7607"/>
                  </a:lnTo>
                  <a:lnTo>
                    <a:pt x="3863340" y="7607"/>
                  </a:lnTo>
                  <a:lnTo>
                    <a:pt x="3863340" y="6350"/>
                  </a:lnTo>
                  <a:lnTo>
                    <a:pt x="3867150" y="6350"/>
                  </a:lnTo>
                  <a:lnTo>
                    <a:pt x="3867150" y="3797"/>
                  </a:lnTo>
                  <a:lnTo>
                    <a:pt x="3872230" y="3797"/>
                  </a:lnTo>
                  <a:lnTo>
                    <a:pt x="3872230" y="2527"/>
                  </a:lnTo>
                  <a:lnTo>
                    <a:pt x="3876040" y="2527"/>
                  </a:lnTo>
                  <a:lnTo>
                    <a:pt x="3876040" y="1257"/>
                  </a:lnTo>
                  <a:close/>
                </a:path>
                <a:path w="3886200" h="12700">
                  <a:moveTo>
                    <a:pt x="3886200" y="0"/>
                  </a:moveTo>
                  <a:lnTo>
                    <a:pt x="3881120" y="0"/>
                  </a:lnTo>
                  <a:lnTo>
                    <a:pt x="3881120" y="1257"/>
                  </a:lnTo>
                  <a:lnTo>
                    <a:pt x="3886200" y="1257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00A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193030" y="237502"/>
              <a:ext cx="3793490" cy="12700"/>
            </a:xfrm>
            <a:custGeom>
              <a:avLst/>
              <a:gdLst/>
              <a:ahLst/>
              <a:cxnLst/>
              <a:rect l="l" t="t" r="r" b="b"/>
              <a:pathLst>
                <a:path w="3793490" h="1270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793490" h="12700">
                  <a:moveTo>
                    <a:pt x="3763010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754120" y="12700"/>
                  </a:lnTo>
                  <a:lnTo>
                    <a:pt x="3754120" y="10147"/>
                  </a:lnTo>
                  <a:lnTo>
                    <a:pt x="3757930" y="10147"/>
                  </a:lnTo>
                  <a:lnTo>
                    <a:pt x="3757930" y="8877"/>
                  </a:lnTo>
                  <a:lnTo>
                    <a:pt x="3763010" y="8877"/>
                  </a:lnTo>
                  <a:lnTo>
                    <a:pt x="3763010" y="7607"/>
                  </a:lnTo>
                  <a:close/>
                </a:path>
                <a:path w="3793490" h="12700">
                  <a:moveTo>
                    <a:pt x="378460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766820" y="6350"/>
                  </a:lnTo>
                  <a:lnTo>
                    <a:pt x="3766820" y="7607"/>
                  </a:lnTo>
                  <a:lnTo>
                    <a:pt x="3771900" y="7607"/>
                  </a:lnTo>
                  <a:lnTo>
                    <a:pt x="3771900" y="6350"/>
                  </a:lnTo>
                  <a:lnTo>
                    <a:pt x="3775710" y="6350"/>
                  </a:lnTo>
                  <a:lnTo>
                    <a:pt x="3775710" y="3797"/>
                  </a:lnTo>
                  <a:lnTo>
                    <a:pt x="3780790" y="3797"/>
                  </a:lnTo>
                  <a:lnTo>
                    <a:pt x="3780790" y="2527"/>
                  </a:lnTo>
                  <a:lnTo>
                    <a:pt x="3784600" y="2527"/>
                  </a:lnTo>
                  <a:lnTo>
                    <a:pt x="3784600" y="1257"/>
                  </a:lnTo>
                  <a:close/>
                </a:path>
                <a:path w="3793490" h="12700">
                  <a:moveTo>
                    <a:pt x="3793477" y="0"/>
                  </a:moveTo>
                  <a:lnTo>
                    <a:pt x="3789680" y="0"/>
                  </a:lnTo>
                  <a:lnTo>
                    <a:pt x="3789680" y="1257"/>
                  </a:lnTo>
                  <a:lnTo>
                    <a:pt x="3793477" y="1257"/>
                  </a:lnTo>
                  <a:lnTo>
                    <a:pt x="3793477" y="0"/>
                  </a:lnTo>
                  <a:close/>
                </a:path>
              </a:pathLst>
            </a:custGeom>
            <a:solidFill>
              <a:srgbClr val="00A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238750" y="250202"/>
              <a:ext cx="3703320" cy="12700"/>
            </a:xfrm>
            <a:custGeom>
              <a:avLst/>
              <a:gdLst/>
              <a:ahLst/>
              <a:cxnLst/>
              <a:rect l="l" t="t" r="r" b="b"/>
              <a:pathLst>
                <a:path w="3703320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703320" h="12700">
                  <a:moveTo>
                    <a:pt x="367157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8100" y="8877"/>
                  </a:lnTo>
                  <a:lnTo>
                    <a:pt x="3810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662680" y="12700"/>
                  </a:lnTo>
                  <a:lnTo>
                    <a:pt x="3662680" y="10147"/>
                  </a:lnTo>
                  <a:lnTo>
                    <a:pt x="3667760" y="10147"/>
                  </a:lnTo>
                  <a:lnTo>
                    <a:pt x="3667760" y="8877"/>
                  </a:lnTo>
                  <a:lnTo>
                    <a:pt x="3671570" y="8877"/>
                  </a:lnTo>
                  <a:lnTo>
                    <a:pt x="3671570" y="7607"/>
                  </a:lnTo>
                  <a:close/>
                </a:path>
                <a:path w="3703320" h="12700">
                  <a:moveTo>
                    <a:pt x="3694430" y="1257"/>
                  </a:moveTo>
                  <a:lnTo>
                    <a:pt x="10160" y="1257"/>
                  </a:lnTo>
                  <a:lnTo>
                    <a:pt x="1016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4130" y="6350"/>
                  </a:lnTo>
                  <a:lnTo>
                    <a:pt x="2413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676650" y="6350"/>
                  </a:lnTo>
                  <a:lnTo>
                    <a:pt x="3676650" y="7607"/>
                  </a:lnTo>
                  <a:lnTo>
                    <a:pt x="3680460" y="7607"/>
                  </a:lnTo>
                  <a:lnTo>
                    <a:pt x="3680460" y="6350"/>
                  </a:lnTo>
                  <a:lnTo>
                    <a:pt x="3685540" y="6350"/>
                  </a:lnTo>
                  <a:lnTo>
                    <a:pt x="3685540" y="3797"/>
                  </a:lnTo>
                  <a:lnTo>
                    <a:pt x="3689350" y="3797"/>
                  </a:lnTo>
                  <a:lnTo>
                    <a:pt x="3689350" y="2527"/>
                  </a:lnTo>
                  <a:lnTo>
                    <a:pt x="3694430" y="2527"/>
                  </a:lnTo>
                  <a:lnTo>
                    <a:pt x="3694430" y="1257"/>
                  </a:lnTo>
                  <a:close/>
                </a:path>
                <a:path w="3703320" h="12700">
                  <a:moveTo>
                    <a:pt x="3703320" y="0"/>
                  </a:moveTo>
                  <a:lnTo>
                    <a:pt x="3698240" y="0"/>
                  </a:lnTo>
                  <a:lnTo>
                    <a:pt x="369824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285740" y="262902"/>
              <a:ext cx="3611879" cy="12700"/>
            </a:xfrm>
            <a:custGeom>
              <a:avLst/>
              <a:gdLst/>
              <a:ahLst/>
              <a:cxnLst/>
              <a:rect l="l" t="t" r="r" b="b"/>
              <a:pathLst>
                <a:path w="3611879" h="12700">
                  <a:moveTo>
                    <a:pt x="50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0"/>
                  </a:lnTo>
                  <a:close/>
                </a:path>
                <a:path w="3611879" h="12700">
                  <a:moveTo>
                    <a:pt x="3580130" y="7607"/>
                  </a:moveTo>
                  <a:lnTo>
                    <a:pt x="33020" y="7607"/>
                  </a:lnTo>
                  <a:lnTo>
                    <a:pt x="3302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3571240" y="12700"/>
                  </a:lnTo>
                  <a:lnTo>
                    <a:pt x="3571240" y="10147"/>
                  </a:lnTo>
                  <a:lnTo>
                    <a:pt x="3575050" y="10147"/>
                  </a:lnTo>
                  <a:lnTo>
                    <a:pt x="3575050" y="8877"/>
                  </a:lnTo>
                  <a:lnTo>
                    <a:pt x="3580130" y="8877"/>
                  </a:lnTo>
                  <a:lnTo>
                    <a:pt x="3580130" y="7607"/>
                  </a:lnTo>
                  <a:close/>
                </a:path>
                <a:path w="3611879" h="12700">
                  <a:moveTo>
                    <a:pt x="360299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9050" y="3797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585210" y="6350"/>
                  </a:lnTo>
                  <a:lnTo>
                    <a:pt x="3585210" y="7607"/>
                  </a:lnTo>
                  <a:lnTo>
                    <a:pt x="3589020" y="7607"/>
                  </a:lnTo>
                  <a:lnTo>
                    <a:pt x="3589020" y="6350"/>
                  </a:lnTo>
                  <a:lnTo>
                    <a:pt x="3594100" y="6350"/>
                  </a:lnTo>
                  <a:lnTo>
                    <a:pt x="3594100" y="3797"/>
                  </a:lnTo>
                  <a:lnTo>
                    <a:pt x="3597910" y="3797"/>
                  </a:lnTo>
                  <a:lnTo>
                    <a:pt x="3597910" y="2527"/>
                  </a:lnTo>
                  <a:lnTo>
                    <a:pt x="3602990" y="2527"/>
                  </a:lnTo>
                  <a:lnTo>
                    <a:pt x="3602990" y="1257"/>
                  </a:lnTo>
                  <a:close/>
                </a:path>
                <a:path w="3611879" h="12700">
                  <a:moveTo>
                    <a:pt x="3611867" y="0"/>
                  </a:moveTo>
                  <a:lnTo>
                    <a:pt x="3606800" y="0"/>
                  </a:lnTo>
                  <a:lnTo>
                    <a:pt x="3606800" y="1257"/>
                  </a:lnTo>
                  <a:lnTo>
                    <a:pt x="3611867" y="1257"/>
                  </a:lnTo>
                  <a:lnTo>
                    <a:pt x="3611867" y="0"/>
                  </a:lnTo>
                  <a:close/>
                </a:path>
              </a:pathLst>
            </a:custGeom>
            <a:solidFill>
              <a:srgbClr val="00A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332730" y="275602"/>
              <a:ext cx="3519170" cy="13970"/>
            </a:xfrm>
            <a:custGeom>
              <a:avLst/>
              <a:gdLst/>
              <a:ahLst/>
              <a:cxnLst/>
              <a:rect l="l" t="t" r="r" b="b"/>
              <a:pathLst>
                <a:path w="3519170" h="13970">
                  <a:moveTo>
                    <a:pt x="38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0"/>
                  </a:lnTo>
                  <a:close/>
                </a:path>
                <a:path w="3519170" h="13970">
                  <a:moveTo>
                    <a:pt x="3488677" y="7607"/>
                  </a:moveTo>
                  <a:lnTo>
                    <a:pt x="31750" y="7607"/>
                  </a:lnTo>
                  <a:lnTo>
                    <a:pt x="31750" y="8877"/>
                  </a:lnTo>
                  <a:lnTo>
                    <a:pt x="36830" y="8877"/>
                  </a:lnTo>
                  <a:lnTo>
                    <a:pt x="36830" y="10147"/>
                  </a:lnTo>
                  <a:lnTo>
                    <a:pt x="41910" y="10147"/>
                  </a:lnTo>
                  <a:lnTo>
                    <a:pt x="41910" y="12700"/>
                  </a:lnTo>
                  <a:lnTo>
                    <a:pt x="45720" y="12700"/>
                  </a:lnTo>
                  <a:lnTo>
                    <a:pt x="45720" y="13957"/>
                  </a:lnTo>
                  <a:lnTo>
                    <a:pt x="50800" y="13957"/>
                  </a:lnTo>
                  <a:lnTo>
                    <a:pt x="50800" y="12700"/>
                  </a:lnTo>
                  <a:lnTo>
                    <a:pt x="3470910" y="12700"/>
                  </a:lnTo>
                  <a:lnTo>
                    <a:pt x="3470910" y="13957"/>
                  </a:lnTo>
                  <a:lnTo>
                    <a:pt x="3474720" y="13957"/>
                  </a:lnTo>
                  <a:lnTo>
                    <a:pt x="3474720" y="12700"/>
                  </a:lnTo>
                  <a:lnTo>
                    <a:pt x="3479800" y="12700"/>
                  </a:lnTo>
                  <a:lnTo>
                    <a:pt x="3479800" y="10147"/>
                  </a:lnTo>
                  <a:lnTo>
                    <a:pt x="3483610" y="10147"/>
                  </a:lnTo>
                  <a:lnTo>
                    <a:pt x="3483610" y="8877"/>
                  </a:lnTo>
                  <a:lnTo>
                    <a:pt x="3488677" y="8877"/>
                  </a:lnTo>
                  <a:lnTo>
                    <a:pt x="3488677" y="7607"/>
                  </a:lnTo>
                  <a:close/>
                </a:path>
                <a:path w="3519170" h="13970">
                  <a:moveTo>
                    <a:pt x="3510280" y="1257"/>
                  </a:moveTo>
                  <a:lnTo>
                    <a:pt x="8890" y="1257"/>
                  </a:lnTo>
                  <a:lnTo>
                    <a:pt x="8890" y="2527"/>
                  </a:lnTo>
                  <a:lnTo>
                    <a:pt x="13970" y="2527"/>
                  </a:lnTo>
                  <a:lnTo>
                    <a:pt x="13970" y="3797"/>
                  </a:lnTo>
                  <a:lnTo>
                    <a:pt x="17780" y="3797"/>
                  </a:lnTo>
                  <a:lnTo>
                    <a:pt x="17780" y="6350"/>
                  </a:lnTo>
                  <a:lnTo>
                    <a:pt x="22860" y="6350"/>
                  </a:lnTo>
                  <a:lnTo>
                    <a:pt x="22860" y="7607"/>
                  </a:lnTo>
                  <a:lnTo>
                    <a:pt x="27940" y="7607"/>
                  </a:lnTo>
                  <a:lnTo>
                    <a:pt x="27940" y="6350"/>
                  </a:lnTo>
                  <a:lnTo>
                    <a:pt x="3492500" y="6350"/>
                  </a:lnTo>
                  <a:lnTo>
                    <a:pt x="3492500" y="7607"/>
                  </a:lnTo>
                  <a:lnTo>
                    <a:pt x="3497580" y="7607"/>
                  </a:lnTo>
                  <a:lnTo>
                    <a:pt x="3497580" y="6350"/>
                  </a:lnTo>
                  <a:lnTo>
                    <a:pt x="3501390" y="6350"/>
                  </a:lnTo>
                  <a:lnTo>
                    <a:pt x="3501390" y="3797"/>
                  </a:lnTo>
                  <a:lnTo>
                    <a:pt x="3506470" y="3797"/>
                  </a:lnTo>
                  <a:lnTo>
                    <a:pt x="3506470" y="2527"/>
                  </a:lnTo>
                  <a:lnTo>
                    <a:pt x="3510280" y="2527"/>
                  </a:lnTo>
                  <a:lnTo>
                    <a:pt x="3510280" y="1257"/>
                  </a:lnTo>
                  <a:close/>
                </a:path>
                <a:path w="3519170" h="13970">
                  <a:moveTo>
                    <a:pt x="3519170" y="0"/>
                  </a:moveTo>
                  <a:lnTo>
                    <a:pt x="3515360" y="0"/>
                  </a:lnTo>
                  <a:lnTo>
                    <a:pt x="3515360" y="1257"/>
                  </a:lnTo>
                  <a:lnTo>
                    <a:pt x="3519170" y="1257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00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88610" y="289559"/>
              <a:ext cx="3409950" cy="12700"/>
            </a:xfrm>
            <a:custGeom>
              <a:avLst/>
              <a:gdLst/>
              <a:ahLst/>
              <a:cxnLst/>
              <a:rect l="l" t="t" r="r" b="b"/>
              <a:pathLst>
                <a:path w="3409950" h="12700">
                  <a:moveTo>
                    <a:pt x="338709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6670" y="7620"/>
                  </a:lnTo>
                  <a:lnTo>
                    <a:pt x="26670" y="8890"/>
                  </a:lnTo>
                  <a:lnTo>
                    <a:pt x="31750" y="8890"/>
                  </a:lnTo>
                  <a:lnTo>
                    <a:pt x="3175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1442"/>
                  </a:lnTo>
                  <a:lnTo>
                    <a:pt x="3369310" y="11442"/>
                  </a:lnTo>
                  <a:lnTo>
                    <a:pt x="3369310" y="12700"/>
                  </a:lnTo>
                  <a:lnTo>
                    <a:pt x="3374390" y="12700"/>
                  </a:lnTo>
                  <a:lnTo>
                    <a:pt x="3374390" y="11442"/>
                  </a:lnTo>
                  <a:lnTo>
                    <a:pt x="3378200" y="11442"/>
                  </a:lnTo>
                  <a:lnTo>
                    <a:pt x="3378200" y="8890"/>
                  </a:lnTo>
                  <a:lnTo>
                    <a:pt x="3383280" y="8890"/>
                  </a:lnTo>
                  <a:lnTo>
                    <a:pt x="3383280" y="7620"/>
                  </a:lnTo>
                  <a:lnTo>
                    <a:pt x="3387090" y="7620"/>
                  </a:lnTo>
                  <a:lnTo>
                    <a:pt x="3387090" y="6350"/>
                  </a:lnTo>
                  <a:close/>
                </a:path>
                <a:path w="3409950" h="12700">
                  <a:moveTo>
                    <a:pt x="3409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392170" y="5092"/>
                  </a:lnTo>
                  <a:lnTo>
                    <a:pt x="3392170" y="6350"/>
                  </a:lnTo>
                  <a:lnTo>
                    <a:pt x="3397250" y="6350"/>
                  </a:lnTo>
                  <a:lnTo>
                    <a:pt x="3397250" y="5092"/>
                  </a:lnTo>
                  <a:lnTo>
                    <a:pt x="3401060" y="5092"/>
                  </a:lnTo>
                  <a:lnTo>
                    <a:pt x="3401060" y="2540"/>
                  </a:lnTo>
                  <a:lnTo>
                    <a:pt x="3406140" y="2540"/>
                  </a:lnTo>
                  <a:lnTo>
                    <a:pt x="3406140" y="1270"/>
                  </a:lnTo>
                  <a:lnTo>
                    <a:pt x="3409950" y="1270"/>
                  </a:lnTo>
                  <a:lnTo>
                    <a:pt x="3409950" y="0"/>
                  </a:lnTo>
                  <a:close/>
                </a:path>
              </a:pathLst>
            </a:custGeom>
            <a:solidFill>
              <a:srgbClr val="00A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434330" y="302259"/>
              <a:ext cx="3319779" cy="12700"/>
            </a:xfrm>
            <a:custGeom>
              <a:avLst/>
              <a:gdLst/>
              <a:ahLst/>
              <a:cxnLst/>
              <a:rect l="l" t="t" r="r" b="b"/>
              <a:pathLst>
                <a:path w="3319779" h="12700">
                  <a:moveTo>
                    <a:pt x="329692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6830" y="11442"/>
                  </a:lnTo>
                  <a:lnTo>
                    <a:pt x="36830" y="12700"/>
                  </a:lnTo>
                  <a:lnTo>
                    <a:pt x="41910" y="12700"/>
                  </a:lnTo>
                  <a:lnTo>
                    <a:pt x="41910" y="11442"/>
                  </a:lnTo>
                  <a:lnTo>
                    <a:pt x="3279140" y="11442"/>
                  </a:lnTo>
                  <a:lnTo>
                    <a:pt x="3279140" y="12700"/>
                  </a:lnTo>
                  <a:lnTo>
                    <a:pt x="3284220" y="12700"/>
                  </a:lnTo>
                  <a:lnTo>
                    <a:pt x="3284220" y="11442"/>
                  </a:lnTo>
                  <a:lnTo>
                    <a:pt x="3288030" y="11442"/>
                  </a:lnTo>
                  <a:lnTo>
                    <a:pt x="3288030" y="8890"/>
                  </a:lnTo>
                  <a:lnTo>
                    <a:pt x="3293110" y="8890"/>
                  </a:lnTo>
                  <a:lnTo>
                    <a:pt x="3293110" y="7620"/>
                  </a:lnTo>
                  <a:lnTo>
                    <a:pt x="3296920" y="7620"/>
                  </a:lnTo>
                  <a:lnTo>
                    <a:pt x="3296920" y="6350"/>
                  </a:lnTo>
                  <a:close/>
                </a:path>
                <a:path w="3319779" h="12700">
                  <a:moveTo>
                    <a:pt x="3310890" y="2540"/>
                  </a:move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9050" y="6350"/>
                  </a:lnTo>
                  <a:lnTo>
                    <a:pt x="19050" y="5092"/>
                  </a:lnTo>
                  <a:lnTo>
                    <a:pt x="3302000" y="5092"/>
                  </a:lnTo>
                  <a:lnTo>
                    <a:pt x="3302000" y="6350"/>
                  </a:lnTo>
                  <a:lnTo>
                    <a:pt x="3305810" y="6350"/>
                  </a:lnTo>
                  <a:lnTo>
                    <a:pt x="3305810" y="5092"/>
                  </a:lnTo>
                  <a:lnTo>
                    <a:pt x="3310890" y="5092"/>
                  </a:lnTo>
                  <a:lnTo>
                    <a:pt x="3310890" y="2540"/>
                  </a:lnTo>
                  <a:close/>
                </a:path>
                <a:path w="3319779" h="12700">
                  <a:moveTo>
                    <a:pt x="3319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319780" y="1270"/>
                  </a:lnTo>
                  <a:lnTo>
                    <a:pt x="3319780" y="0"/>
                  </a:lnTo>
                  <a:close/>
                </a:path>
              </a:pathLst>
            </a:custGeom>
            <a:solidFill>
              <a:srgbClr val="00A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481320" y="314959"/>
              <a:ext cx="3228340" cy="12700"/>
            </a:xfrm>
            <a:custGeom>
              <a:avLst/>
              <a:gdLst/>
              <a:ahLst/>
              <a:cxnLst/>
              <a:rect l="l" t="t" r="r" b="b"/>
              <a:pathLst>
                <a:path w="3228340" h="12700">
                  <a:moveTo>
                    <a:pt x="3205480" y="6350"/>
                  </a:moveTo>
                  <a:lnTo>
                    <a:pt x="22860" y="6350"/>
                  </a:lnTo>
                  <a:lnTo>
                    <a:pt x="2286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3020" y="8890"/>
                  </a:lnTo>
                  <a:lnTo>
                    <a:pt x="33020" y="11442"/>
                  </a:lnTo>
                  <a:lnTo>
                    <a:pt x="38100" y="11442"/>
                  </a:lnTo>
                  <a:lnTo>
                    <a:pt x="38100" y="12700"/>
                  </a:lnTo>
                  <a:lnTo>
                    <a:pt x="44450" y="12700"/>
                  </a:lnTo>
                  <a:lnTo>
                    <a:pt x="44450" y="11442"/>
                  </a:lnTo>
                  <a:lnTo>
                    <a:pt x="3187700" y="11442"/>
                  </a:lnTo>
                  <a:lnTo>
                    <a:pt x="3187700" y="12700"/>
                  </a:lnTo>
                  <a:lnTo>
                    <a:pt x="3191510" y="12700"/>
                  </a:lnTo>
                  <a:lnTo>
                    <a:pt x="3191510" y="11442"/>
                  </a:lnTo>
                  <a:lnTo>
                    <a:pt x="3196590" y="11442"/>
                  </a:lnTo>
                  <a:lnTo>
                    <a:pt x="3196590" y="8890"/>
                  </a:lnTo>
                  <a:lnTo>
                    <a:pt x="3200387" y="8890"/>
                  </a:lnTo>
                  <a:lnTo>
                    <a:pt x="3200387" y="7620"/>
                  </a:lnTo>
                  <a:lnTo>
                    <a:pt x="3205480" y="7620"/>
                  </a:lnTo>
                  <a:lnTo>
                    <a:pt x="3205480" y="6350"/>
                  </a:lnTo>
                  <a:close/>
                </a:path>
                <a:path w="3228340" h="12700">
                  <a:moveTo>
                    <a:pt x="3228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8890" y="2540"/>
                  </a:lnTo>
                  <a:lnTo>
                    <a:pt x="8890" y="5092"/>
                  </a:ln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5092"/>
                  </a:lnTo>
                  <a:lnTo>
                    <a:pt x="3209290" y="5092"/>
                  </a:lnTo>
                  <a:lnTo>
                    <a:pt x="3209290" y="6350"/>
                  </a:lnTo>
                  <a:lnTo>
                    <a:pt x="3214370" y="6350"/>
                  </a:lnTo>
                  <a:lnTo>
                    <a:pt x="3214370" y="5092"/>
                  </a:lnTo>
                  <a:lnTo>
                    <a:pt x="3218180" y="5092"/>
                  </a:lnTo>
                  <a:lnTo>
                    <a:pt x="3218180" y="2540"/>
                  </a:lnTo>
                  <a:lnTo>
                    <a:pt x="3223260" y="2540"/>
                  </a:lnTo>
                  <a:lnTo>
                    <a:pt x="3223260" y="1270"/>
                  </a:lnTo>
                  <a:lnTo>
                    <a:pt x="3228340" y="1270"/>
                  </a:lnTo>
                  <a:lnTo>
                    <a:pt x="3228340" y="0"/>
                  </a:lnTo>
                  <a:close/>
                </a:path>
              </a:pathLst>
            </a:custGeom>
            <a:solidFill>
              <a:srgbClr val="00A3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30850" y="327659"/>
              <a:ext cx="3133090" cy="12700"/>
            </a:xfrm>
            <a:custGeom>
              <a:avLst/>
              <a:gdLst/>
              <a:ahLst/>
              <a:cxnLst/>
              <a:rect l="l" t="t" r="r" b="b"/>
              <a:pathLst>
                <a:path w="3133090" h="12700">
                  <a:moveTo>
                    <a:pt x="311150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5720" y="11442"/>
                  </a:lnTo>
                  <a:lnTo>
                    <a:pt x="4572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3093720" y="11442"/>
                  </a:lnTo>
                  <a:lnTo>
                    <a:pt x="3093720" y="12700"/>
                  </a:lnTo>
                  <a:lnTo>
                    <a:pt x="3097530" y="12700"/>
                  </a:lnTo>
                  <a:lnTo>
                    <a:pt x="3097530" y="11442"/>
                  </a:lnTo>
                  <a:lnTo>
                    <a:pt x="3102610" y="11442"/>
                  </a:lnTo>
                  <a:lnTo>
                    <a:pt x="3102610" y="8890"/>
                  </a:lnTo>
                  <a:lnTo>
                    <a:pt x="3106420" y="8890"/>
                  </a:lnTo>
                  <a:lnTo>
                    <a:pt x="3106420" y="7620"/>
                  </a:lnTo>
                  <a:lnTo>
                    <a:pt x="3111500" y="7620"/>
                  </a:lnTo>
                  <a:lnTo>
                    <a:pt x="3111500" y="6350"/>
                  </a:lnTo>
                  <a:close/>
                </a:path>
                <a:path w="3133090" h="12700">
                  <a:moveTo>
                    <a:pt x="313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2860" y="6350"/>
                  </a:lnTo>
                  <a:lnTo>
                    <a:pt x="22860" y="5092"/>
                  </a:lnTo>
                  <a:lnTo>
                    <a:pt x="3115310" y="5092"/>
                  </a:lnTo>
                  <a:lnTo>
                    <a:pt x="3115310" y="6350"/>
                  </a:lnTo>
                  <a:lnTo>
                    <a:pt x="3120390" y="6350"/>
                  </a:lnTo>
                  <a:lnTo>
                    <a:pt x="3120390" y="5092"/>
                  </a:lnTo>
                  <a:lnTo>
                    <a:pt x="3124200" y="5092"/>
                  </a:lnTo>
                  <a:lnTo>
                    <a:pt x="3124200" y="2540"/>
                  </a:lnTo>
                  <a:lnTo>
                    <a:pt x="3129280" y="2540"/>
                  </a:lnTo>
                  <a:lnTo>
                    <a:pt x="3129280" y="1270"/>
                  </a:lnTo>
                  <a:lnTo>
                    <a:pt x="3133090" y="1270"/>
                  </a:lnTo>
                  <a:lnTo>
                    <a:pt x="3133090" y="0"/>
                  </a:lnTo>
                  <a:close/>
                </a:path>
              </a:pathLst>
            </a:custGeom>
            <a:solidFill>
              <a:srgbClr val="00A3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88000" y="340359"/>
              <a:ext cx="3031490" cy="13970"/>
            </a:xfrm>
            <a:custGeom>
              <a:avLst/>
              <a:gdLst/>
              <a:ahLst/>
              <a:cxnLst/>
              <a:rect l="l" t="t" r="r" b="b"/>
              <a:pathLst>
                <a:path w="3031490" h="13970">
                  <a:moveTo>
                    <a:pt x="2987040" y="12700"/>
                  </a:moveTo>
                  <a:lnTo>
                    <a:pt x="55880" y="12700"/>
                  </a:lnTo>
                  <a:lnTo>
                    <a:pt x="55880" y="13970"/>
                  </a:lnTo>
                  <a:lnTo>
                    <a:pt x="2987040" y="13970"/>
                  </a:lnTo>
                  <a:lnTo>
                    <a:pt x="2987040" y="12700"/>
                  </a:lnTo>
                  <a:close/>
                </a:path>
                <a:path w="3031490" h="13970">
                  <a:moveTo>
                    <a:pt x="3008630" y="6350"/>
                  </a:move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9370" y="8890"/>
                  </a:lnTo>
                  <a:lnTo>
                    <a:pt x="39370" y="11442"/>
                  </a:lnTo>
                  <a:lnTo>
                    <a:pt x="44450" y="11442"/>
                  </a:lnTo>
                  <a:lnTo>
                    <a:pt x="44450" y="12700"/>
                  </a:lnTo>
                  <a:lnTo>
                    <a:pt x="50800" y="12700"/>
                  </a:lnTo>
                  <a:lnTo>
                    <a:pt x="50800" y="11442"/>
                  </a:lnTo>
                  <a:lnTo>
                    <a:pt x="2990850" y="11442"/>
                  </a:lnTo>
                  <a:lnTo>
                    <a:pt x="2990850" y="12700"/>
                  </a:lnTo>
                  <a:lnTo>
                    <a:pt x="2995930" y="12700"/>
                  </a:lnTo>
                  <a:lnTo>
                    <a:pt x="2995930" y="11442"/>
                  </a:lnTo>
                  <a:lnTo>
                    <a:pt x="2999740" y="11442"/>
                  </a:lnTo>
                  <a:lnTo>
                    <a:pt x="2999740" y="8890"/>
                  </a:lnTo>
                  <a:lnTo>
                    <a:pt x="3004820" y="8890"/>
                  </a:lnTo>
                  <a:lnTo>
                    <a:pt x="3004820" y="7620"/>
                  </a:lnTo>
                  <a:lnTo>
                    <a:pt x="3008630" y="7620"/>
                  </a:lnTo>
                  <a:lnTo>
                    <a:pt x="3008630" y="6350"/>
                  </a:lnTo>
                  <a:close/>
                </a:path>
                <a:path w="3031490" h="13970">
                  <a:moveTo>
                    <a:pt x="3031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5092"/>
                  </a:lnTo>
                  <a:lnTo>
                    <a:pt x="16510" y="5092"/>
                  </a:lnTo>
                  <a:lnTo>
                    <a:pt x="16510" y="6350"/>
                  </a:lnTo>
                  <a:lnTo>
                    <a:pt x="21590" y="6350"/>
                  </a:lnTo>
                  <a:lnTo>
                    <a:pt x="21590" y="5092"/>
                  </a:lnTo>
                  <a:lnTo>
                    <a:pt x="3013710" y="5092"/>
                  </a:lnTo>
                  <a:lnTo>
                    <a:pt x="3013710" y="6350"/>
                  </a:lnTo>
                  <a:lnTo>
                    <a:pt x="3017520" y="6350"/>
                  </a:lnTo>
                  <a:lnTo>
                    <a:pt x="3017520" y="5092"/>
                  </a:lnTo>
                  <a:lnTo>
                    <a:pt x="3022600" y="5092"/>
                  </a:lnTo>
                  <a:lnTo>
                    <a:pt x="3022600" y="2540"/>
                  </a:lnTo>
                  <a:lnTo>
                    <a:pt x="3026410" y="2540"/>
                  </a:lnTo>
                  <a:lnTo>
                    <a:pt x="3026410" y="1270"/>
                  </a:lnTo>
                  <a:lnTo>
                    <a:pt x="3031490" y="1270"/>
                  </a:lnTo>
                  <a:lnTo>
                    <a:pt x="3031490" y="0"/>
                  </a:lnTo>
                  <a:close/>
                </a:path>
              </a:pathLst>
            </a:custGeom>
            <a:solidFill>
              <a:srgbClr val="00A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50230" y="354329"/>
              <a:ext cx="2919730" cy="13335"/>
            </a:xfrm>
            <a:custGeom>
              <a:avLst/>
              <a:gdLst/>
              <a:ahLst/>
              <a:cxnLst/>
              <a:rect l="l" t="t" r="r" b="b"/>
              <a:pathLst>
                <a:path w="2919729" h="13335">
                  <a:moveTo>
                    <a:pt x="2884170" y="10160"/>
                  </a:moveTo>
                  <a:lnTo>
                    <a:pt x="44450" y="10160"/>
                  </a:lnTo>
                  <a:lnTo>
                    <a:pt x="44450" y="11430"/>
                  </a:lnTo>
                  <a:lnTo>
                    <a:pt x="50800" y="11430"/>
                  </a:lnTo>
                  <a:lnTo>
                    <a:pt x="50800" y="12712"/>
                  </a:lnTo>
                  <a:lnTo>
                    <a:pt x="2879077" y="12712"/>
                  </a:lnTo>
                  <a:lnTo>
                    <a:pt x="2879077" y="11430"/>
                  </a:lnTo>
                  <a:lnTo>
                    <a:pt x="2884170" y="11430"/>
                  </a:lnTo>
                  <a:lnTo>
                    <a:pt x="2884170" y="10160"/>
                  </a:lnTo>
                  <a:close/>
                </a:path>
                <a:path w="2919729" h="13335">
                  <a:moveTo>
                    <a:pt x="2907030" y="3810"/>
                  </a:moveTo>
                  <a:lnTo>
                    <a:pt x="16510" y="3810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62"/>
                  </a:lnTo>
                  <a:lnTo>
                    <a:pt x="27940" y="6362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3020" y="10160"/>
                  </a:lnTo>
                  <a:lnTo>
                    <a:pt x="39370" y="10160"/>
                  </a:lnTo>
                  <a:lnTo>
                    <a:pt x="39370" y="8890"/>
                  </a:lnTo>
                  <a:lnTo>
                    <a:pt x="2889250" y="8890"/>
                  </a:lnTo>
                  <a:lnTo>
                    <a:pt x="2889250" y="10160"/>
                  </a:lnTo>
                  <a:lnTo>
                    <a:pt x="2893060" y="10160"/>
                  </a:lnTo>
                  <a:lnTo>
                    <a:pt x="2893060" y="8890"/>
                  </a:lnTo>
                  <a:lnTo>
                    <a:pt x="2893060" y="7620"/>
                  </a:lnTo>
                  <a:lnTo>
                    <a:pt x="2898140" y="7620"/>
                  </a:lnTo>
                  <a:lnTo>
                    <a:pt x="2898140" y="6362"/>
                  </a:lnTo>
                  <a:lnTo>
                    <a:pt x="2901950" y="6362"/>
                  </a:lnTo>
                  <a:lnTo>
                    <a:pt x="2901950" y="5080"/>
                  </a:lnTo>
                  <a:lnTo>
                    <a:pt x="2907030" y="5080"/>
                  </a:lnTo>
                  <a:lnTo>
                    <a:pt x="2907030" y="3810"/>
                  </a:lnTo>
                  <a:close/>
                </a:path>
                <a:path w="2919729" h="13335">
                  <a:moveTo>
                    <a:pt x="2919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lnTo>
                    <a:pt x="2910840" y="2540"/>
                  </a:lnTo>
                  <a:lnTo>
                    <a:pt x="2910840" y="3810"/>
                  </a:lnTo>
                  <a:lnTo>
                    <a:pt x="2915920" y="3810"/>
                  </a:lnTo>
                  <a:lnTo>
                    <a:pt x="2915920" y="2540"/>
                  </a:lnTo>
                  <a:lnTo>
                    <a:pt x="2915920" y="1270"/>
                  </a:lnTo>
                  <a:lnTo>
                    <a:pt x="2919730" y="1270"/>
                  </a:lnTo>
                  <a:lnTo>
                    <a:pt x="2919730" y="0"/>
                  </a:lnTo>
                  <a:close/>
                </a:path>
              </a:pathLst>
            </a:custGeom>
            <a:solidFill>
              <a:srgbClr val="00A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06110" y="367042"/>
              <a:ext cx="2819400" cy="12700"/>
            </a:xfrm>
            <a:custGeom>
              <a:avLst/>
              <a:gdLst/>
              <a:ahLst/>
              <a:cxnLst/>
              <a:rect l="l" t="t" r="r" b="b"/>
              <a:pathLst>
                <a:path w="2819400" h="12700">
                  <a:moveTo>
                    <a:pt x="27838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778760" y="12700"/>
                  </a:lnTo>
                  <a:lnTo>
                    <a:pt x="2778760" y="11417"/>
                  </a:lnTo>
                  <a:lnTo>
                    <a:pt x="2783840" y="11417"/>
                  </a:lnTo>
                  <a:lnTo>
                    <a:pt x="2783840" y="10147"/>
                  </a:lnTo>
                  <a:close/>
                </a:path>
                <a:path w="2819400" h="12700">
                  <a:moveTo>
                    <a:pt x="280543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787650" y="8877"/>
                  </a:lnTo>
                  <a:lnTo>
                    <a:pt x="2787650" y="10147"/>
                  </a:lnTo>
                  <a:lnTo>
                    <a:pt x="2792730" y="10147"/>
                  </a:lnTo>
                  <a:lnTo>
                    <a:pt x="2792730" y="8877"/>
                  </a:lnTo>
                  <a:lnTo>
                    <a:pt x="2792730" y="7607"/>
                  </a:lnTo>
                  <a:lnTo>
                    <a:pt x="2796540" y="7607"/>
                  </a:lnTo>
                  <a:lnTo>
                    <a:pt x="2796540" y="6350"/>
                  </a:lnTo>
                  <a:lnTo>
                    <a:pt x="2801620" y="6350"/>
                  </a:lnTo>
                  <a:lnTo>
                    <a:pt x="2801620" y="5067"/>
                  </a:lnTo>
                  <a:lnTo>
                    <a:pt x="2805430" y="5067"/>
                  </a:lnTo>
                  <a:lnTo>
                    <a:pt x="2805430" y="3797"/>
                  </a:lnTo>
                  <a:close/>
                </a:path>
                <a:path w="2819400" h="12700">
                  <a:moveTo>
                    <a:pt x="28194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810510" y="2527"/>
                  </a:lnTo>
                  <a:lnTo>
                    <a:pt x="2810510" y="3797"/>
                  </a:lnTo>
                  <a:lnTo>
                    <a:pt x="2814320" y="3797"/>
                  </a:lnTo>
                  <a:lnTo>
                    <a:pt x="2814320" y="2527"/>
                  </a:lnTo>
                  <a:lnTo>
                    <a:pt x="2814320" y="1257"/>
                  </a:lnTo>
                  <a:lnTo>
                    <a:pt x="2819400" y="1257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A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63260" y="379742"/>
              <a:ext cx="2717800" cy="12700"/>
            </a:xfrm>
            <a:custGeom>
              <a:avLst/>
              <a:gdLst/>
              <a:ahLst/>
              <a:cxnLst/>
              <a:rect l="l" t="t" r="r" b="b"/>
              <a:pathLst>
                <a:path w="2717800" h="12700">
                  <a:moveTo>
                    <a:pt x="268097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677160" y="12700"/>
                  </a:lnTo>
                  <a:lnTo>
                    <a:pt x="2677160" y="11417"/>
                  </a:lnTo>
                  <a:lnTo>
                    <a:pt x="2680970" y="11417"/>
                  </a:lnTo>
                  <a:lnTo>
                    <a:pt x="2680970" y="10147"/>
                  </a:lnTo>
                  <a:close/>
                </a:path>
                <a:path w="2717800" h="12700">
                  <a:moveTo>
                    <a:pt x="270383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3020" y="7607"/>
                  </a:lnTo>
                  <a:lnTo>
                    <a:pt x="33020" y="8877"/>
                  </a:lnTo>
                  <a:lnTo>
                    <a:pt x="3302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686050" y="8877"/>
                  </a:lnTo>
                  <a:lnTo>
                    <a:pt x="2686050" y="10147"/>
                  </a:lnTo>
                  <a:lnTo>
                    <a:pt x="2689847" y="10147"/>
                  </a:lnTo>
                  <a:lnTo>
                    <a:pt x="2689847" y="8877"/>
                  </a:lnTo>
                  <a:lnTo>
                    <a:pt x="2689847" y="7607"/>
                  </a:lnTo>
                  <a:lnTo>
                    <a:pt x="2694940" y="7607"/>
                  </a:lnTo>
                  <a:lnTo>
                    <a:pt x="2694940" y="6350"/>
                  </a:lnTo>
                  <a:lnTo>
                    <a:pt x="2700020" y="6350"/>
                  </a:lnTo>
                  <a:lnTo>
                    <a:pt x="2700020" y="5067"/>
                  </a:lnTo>
                  <a:lnTo>
                    <a:pt x="2703830" y="5067"/>
                  </a:lnTo>
                  <a:lnTo>
                    <a:pt x="2703830" y="3797"/>
                  </a:lnTo>
                  <a:close/>
                </a:path>
                <a:path w="2717800" h="12700">
                  <a:moveTo>
                    <a:pt x="2717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708910" y="2527"/>
                  </a:lnTo>
                  <a:lnTo>
                    <a:pt x="2708910" y="3797"/>
                  </a:lnTo>
                  <a:lnTo>
                    <a:pt x="2712720" y="3797"/>
                  </a:lnTo>
                  <a:lnTo>
                    <a:pt x="2712720" y="2527"/>
                  </a:lnTo>
                  <a:lnTo>
                    <a:pt x="2712720" y="1257"/>
                  </a:lnTo>
                  <a:lnTo>
                    <a:pt x="2717800" y="1257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00A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819140" y="392442"/>
              <a:ext cx="2616200" cy="12700"/>
            </a:xfrm>
            <a:custGeom>
              <a:avLst/>
              <a:gdLst/>
              <a:ahLst/>
              <a:cxnLst/>
              <a:rect l="l" t="t" r="r" b="b"/>
              <a:pathLst>
                <a:path w="2616200" h="12700">
                  <a:moveTo>
                    <a:pt x="2580640" y="10147"/>
                  </a:moveTo>
                  <a:lnTo>
                    <a:pt x="45720" y="10147"/>
                  </a:lnTo>
                  <a:lnTo>
                    <a:pt x="4572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2576830" y="12700"/>
                  </a:lnTo>
                  <a:lnTo>
                    <a:pt x="2576830" y="11417"/>
                  </a:lnTo>
                  <a:lnTo>
                    <a:pt x="2580640" y="11417"/>
                  </a:lnTo>
                  <a:lnTo>
                    <a:pt x="2580640" y="10147"/>
                  </a:lnTo>
                  <a:close/>
                </a:path>
                <a:path w="2616200" h="12700">
                  <a:moveTo>
                    <a:pt x="2603500" y="3797"/>
                  </a:moveTo>
                  <a:lnTo>
                    <a:pt x="17780" y="3797"/>
                  </a:lnTo>
                  <a:lnTo>
                    <a:pt x="1778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585720" y="8877"/>
                  </a:lnTo>
                  <a:lnTo>
                    <a:pt x="2585720" y="10147"/>
                  </a:lnTo>
                  <a:lnTo>
                    <a:pt x="2589517" y="10147"/>
                  </a:lnTo>
                  <a:lnTo>
                    <a:pt x="2589517" y="8877"/>
                  </a:lnTo>
                  <a:lnTo>
                    <a:pt x="2589517" y="7607"/>
                  </a:lnTo>
                  <a:lnTo>
                    <a:pt x="2594610" y="7607"/>
                  </a:lnTo>
                  <a:lnTo>
                    <a:pt x="2594610" y="6350"/>
                  </a:lnTo>
                  <a:lnTo>
                    <a:pt x="2598420" y="6350"/>
                  </a:lnTo>
                  <a:lnTo>
                    <a:pt x="2598420" y="5067"/>
                  </a:lnTo>
                  <a:lnTo>
                    <a:pt x="2603500" y="5067"/>
                  </a:lnTo>
                  <a:lnTo>
                    <a:pt x="2603500" y="3797"/>
                  </a:lnTo>
                  <a:close/>
                </a:path>
                <a:path w="2616200" h="12700">
                  <a:moveTo>
                    <a:pt x="26162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607310" y="2527"/>
                  </a:lnTo>
                  <a:lnTo>
                    <a:pt x="2607310" y="3797"/>
                  </a:lnTo>
                  <a:lnTo>
                    <a:pt x="2612390" y="3797"/>
                  </a:lnTo>
                  <a:lnTo>
                    <a:pt x="2612390" y="2527"/>
                  </a:lnTo>
                  <a:lnTo>
                    <a:pt x="2612390" y="1257"/>
                  </a:lnTo>
                  <a:lnTo>
                    <a:pt x="2616200" y="1257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00A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76290" y="405142"/>
              <a:ext cx="2514600" cy="13970"/>
            </a:xfrm>
            <a:custGeom>
              <a:avLst/>
              <a:gdLst/>
              <a:ahLst/>
              <a:cxnLst/>
              <a:rect l="l" t="t" r="r" b="b"/>
              <a:pathLst>
                <a:path w="2514600" h="13970">
                  <a:moveTo>
                    <a:pt x="2479040" y="10147"/>
                  </a:moveTo>
                  <a:lnTo>
                    <a:pt x="44450" y="10147"/>
                  </a:lnTo>
                  <a:lnTo>
                    <a:pt x="44450" y="11417"/>
                  </a:lnTo>
                  <a:lnTo>
                    <a:pt x="50800" y="11417"/>
                  </a:lnTo>
                  <a:lnTo>
                    <a:pt x="50800" y="12700"/>
                  </a:lnTo>
                  <a:lnTo>
                    <a:pt x="55880" y="12700"/>
                  </a:lnTo>
                  <a:lnTo>
                    <a:pt x="55880" y="13957"/>
                  </a:lnTo>
                  <a:lnTo>
                    <a:pt x="2470150" y="13957"/>
                  </a:lnTo>
                  <a:lnTo>
                    <a:pt x="2470150" y="12700"/>
                  </a:lnTo>
                  <a:lnTo>
                    <a:pt x="2473960" y="12700"/>
                  </a:lnTo>
                  <a:lnTo>
                    <a:pt x="2473960" y="11417"/>
                  </a:lnTo>
                  <a:lnTo>
                    <a:pt x="2479040" y="11417"/>
                  </a:lnTo>
                  <a:lnTo>
                    <a:pt x="2479040" y="10147"/>
                  </a:lnTo>
                  <a:close/>
                </a:path>
                <a:path w="2514600" h="13970">
                  <a:moveTo>
                    <a:pt x="2501900" y="3797"/>
                  </a:moveTo>
                  <a:lnTo>
                    <a:pt x="16510" y="3797"/>
                  </a:lnTo>
                  <a:lnTo>
                    <a:pt x="16510" y="5067"/>
                  </a:lnTo>
                  <a:lnTo>
                    <a:pt x="22860" y="5067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07"/>
                  </a:lnTo>
                  <a:lnTo>
                    <a:pt x="34290" y="7607"/>
                  </a:lnTo>
                  <a:lnTo>
                    <a:pt x="34290" y="8877"/>
                  </a:lnTo>
                  <a:lnTo>
                    <a:pt x="34290" y="10147"/>
                  </a:lnTo>
                  <a:lnTo>
                    <a:pt x="39370" y="10147"/>
                  </a:lnTo>
                  <a:lnTo>
                    <a:pt x="39370" y="8877"/>
                  </a:lnTo>
                  <a:lnTo>
                    <a:pt x="2482850" y="8877"/>
                  </a:lnTo>
                  <a:lnTo>
                    <a:pt x="2482850" y="10147"/>
                  </a:lnTo>
                  <a:lnTo>
                    <a:pt x="2487917" y="10147"/>
                  </a:lnTo>
                  <a:lnTo>
                    <a:pt x="2487917" y="8877"/>
                  </a:lnTo>
                  <a:lnTo>
                    <a:pt x="2487917" y="7607"/>
                  </a:lnTo>
                  <a:lnTo>
                    <a:pt x="2491740" y="7607"/>
                  </a:lnTo>
                  <a:lnTo>
                    <a:pt x="2491740" y="6350"/>
                  </a:lnTo>
                  <a:lnTo>
                    <a:pt x="2496820" y="6350"/>
                  </a:lnTo>
                  <a:lnTo>
                    <a:pt x="2496820" y="5067"/>
                  </a:lnTo>
                  <a:lnTo>
                    <a:pt x="2501900" y="5067"/>
                  </a:lnTo>
                  <a:lnTo>
                    <a:pt x="2501900" y="3797"/>
                  </a:lnTo>
                  <a:close/>
                </a:path>
                <a:path w="2514600" h="13970">
                  <a:moveTo>
                    <a:pt x="2514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11430" y="3797"/>
                  </a:lnTo>
                  <a:lnTo>
                    <a:pt x="11430" y="2527"/>
                  </a:lnTo>
                  <a:lnTo>
                    <a:pt x="2505710" y="2527"/>
                  </a:lnTo>
                  <a:lnTo>
                    <a:pt x="2505710" y="3797"/>
                  </a:lnTo>
                  <a:lnTo>
                    <a:pt x="2510790" y="3797"/>
                  </a:lnTo>
                  <a:lnTo>
                    <a:pt x="2510790" y="2527"/>
                  </a:lnTo>
                  <a:lnTo>
                    <a:pt x="2510790" y="1257"/>
                  </a:lnTo>
                  <a:lnTo>
                    <a:pt x="2514600" y="125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A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938520" y="419099"/>
              <a:ext cx="2402840" cy="12700"/>
            </a:xfrm>
            <a:custGeom>
              <a:avLst/>
              <a:gdLst/>
              <a:ahLst/>
              <a:cxnLst/>
              <a:rect l="l" t="t" r="r" b="b"/>
              <a:pathLst>
                <a:path w="2402840" h="12700">
                  <a:moveTo>
                    <a:pt x="237236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4450" y="10160"/>
                  </a:lnTo>
                  <a:lnTo>
                    <a:pt x="4445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363470" y="12700"/>
                  </a:lnTo>
                  <a:lnTo>
                    <a:pt x="2363470" y="11442"/>
                  </a:lnTo>
                  <a:lnTo>
                    <a:pt x="2367280" y="11442"/>
                  </a:lnTo>
                  <a:lnTo>
                    <a:pt x="2367280" y="10160"/>
                  </a:lnTo>
                  <a:lnTo>
                    <a:pt x="2372360" y="10160"/>
                  </a:lnTo>
                  <a:lnTo>
                    <a:pt x="2372360" y="8890"/>
                  </a:lnTo>
                  <a:close/>
                </a:path>
                <a:path w="2402840" h="12700">
                  <a:moveTo>
                    <a:pt x="239395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376170" y="7620"/>
                  </a:lnTo>
                  <a:lnTo>
                    <a:pt x="2376170" y="8890"/>
                  </a:lnTo>
                  <a:lnTo>
                    <a:pt x="2381250" y="8890"/>
                  </a:lnTo>
                  <a:lnTo>
                    <a:pt x="2381250" y="7620"/>
                  </a:lnTo>
                  <a:lnTo>
                    <a:pt x="2381250" y="6350"/>
                  </a:lnTo>
                  <a:lnTo>
                    <a:pt x="2385060" y="6350"/>
                  </a:lnTo>
                  <a:lnTo>
                    <a:pt x="2385060" y="5092"/>
                  </a:lnTo>
                  <a:lnTo>
                    <a:pt x="2390140" y="5092"/>
                  </a:lnTo>
                  <a:lnTo>
                    <a:pt x="2390140" y="3810"/>
                  </a:lnTo>
                  <a:lnTo>
                    <a:pt x="2393950" y="3810"/>
                  </a:lnTo>
                  <a:lnTo>
                    <a:pt x="2393950" y="2540"/>
                  </a:lnTo>
                  <a:close/>
                </a:path>
                <a:path w="2402840" h="12700">
                  <a:moveTo>
                    <a:pt x="2402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2399030" y="1270"/>
                  </a:lnTo>
                  <a:lnTo>
                    <a:pt x="2399030" y="2540"/>
                  </a:lnTo>
                  <a:lnTo>
                    <a:pt x="2402840" y="254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00A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994400" y="431799"/>
              <a:ext cx="2302510" cy="12700"/>
            </a:xfrm>
            <a:custGeom>
              <a:avLst/>
              <a:gdLst/>
              <a:ahLst/>
              <a:cxnLst/>
              <a:rect l="l" t="t" r="r" b="b"/>
              <a:pathLst>
                <a:path w="2302509" h="12700">
                  <a:moveTo>
                    <a:pt x="227076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2261870" y="12700"/>
                  </a:lnTo>
                  <a:lnTo>
                    <a:pt x="2261870" y="11442"/>
                  </a:lnTo>
                  <a:lnTo>
                    <a:pt x="2266950" y="11442"/>
                  </a:lnTo>
                  <a:lnTo>
                    <a:pt x="2266950" y="10160"/>
                  </a:lnTo>
                  <a:lnTo>
                    <a:pt x="2270760" y="10160"/>
                  </a:lnTo>
                  <a:lnTo>
                    <a:pt x="2270760" y="8890"/>
                  </a:lnTo>
                  <a:close/>
                </a:path>
                <a:path w="2302509" h="12700">
                  <a:moveTo>
                    <a:pt x="2293607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275840" y="7620"/>
                  </a:lnTo>
                  <a:lnTo>
                    <a:pt x="2275840" y="8890"/>
                  </a:lnTo>
                  <a:lnTo>
                    <a:pt x="2279650" y="889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4730" y="6350"/>
                  </a:lnTo>
                  <a:lnTo>
                    <a:pt x="2284730" y="5092"/>
                  </a:lnTo>
                  <a:lnTo>
                    <a:pt x="2288540" y="5092"/>
                  </a:lnTo>
                  <a:lnTo>
                    <a:pt x="2288540" y="3810"/>
                  </a:lnTo>
                  <a:lnTo>
                    <a:pt x="2293607" y="3810"/>
                  </a:lnTo>
                  <a:lnTo>
                    <a:pt x="2293607" y="2540"/>
                  </a:lnTo>
                  <a:close/>
                </a:path>
                <a:path w="2302509" h="12700">
                  <a:moveTo>
                    <a:pt x="2302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297430" y="1270"/>
                  </a:lnTo>
                  <a:lnTo>
                    <a:pt x="2297430" y="2540"/>
                  </a:lnTo>
                  <a:lnTo>
                    <a:pt x="2302510" y="2540"/>
                  </a:lnTo>
                  <a:lnTo>
                    <a:pt x="2302510" y="1270"/>
                  </a:lnTo>
                  <a:lnTo>
                    <a:pt x="2302510" y="0"/>
                  </a:lnTo>
                  <a:close/>
                </a:path>
              </a:pathLst>
            </a:custGeom>
            <a:solidFill>
              <a:srgbClr val="00A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51550" y="445769"/>
              <a:ext cx="2202180" cy="11430"/>
            </a:xfrm>
            <a:custGeom>
              <a:avLst/>
              <a:gdLst/>
              <a:ahLst/>
              <a:cxnLst/>
              <a:rect l="l" t="t" r="r" b="b"/>
              <a:pathLst>
                <a:path w="2202179" h="11429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2202179" h="11429">
                  <a:moveTo>
                    <a:pt x="215900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5720" y="8890"/>
                  </a:lnTo>
                  <a:lnTo>
                    <a:pt x="4572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2147570" y="11430"/>
                  </a:lnTo>
                  <a:lnTo>
                    <a:pt x="2147570" y="10172"/>
                  </a:lnTo>
                  <a:lnTo>
                    <a:pt x="2152650" y="10172"/>
                  </a:lnTo>
                  <a:lnTo>
                    <a:pt x="2152650" y="8890"/>
                  </a:lnTo>
                  <a:lnTo>
                    <a:pt x="2159000" y="8890"/>
                  </a:lnTo>
                  <a:lnTo>
                    <a:pt x="2159000" y="7620"/>
                  </a:lnTo>
                  <a:close/>
                </a:path>
                <a:path w="2202179" h="11429">
                  <a:moveTo>
                    <a:pt x="218821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2165350" y="6350"/>
                  </a:lnTo>
                  <a:lnTo>
                    <a:pt x="2165350" y="7620"/>
                  </a:lnTo>
                  <a:lnTo>
                    <a:pt x="2170430" y="7620"/>
                  </a:lnTo>
                  <a:lnTo>
                    <a:pt x="2170430" y="6350"/>
                  </a:lnTo>
                  <a:lnTo>
                    <a:pt x="2170430" y="5080"/>
                  </a:lnTo>
                  <a:lnTo>
                    <a:pt x="2176780" y="5080"/>
                  </a:lnTo>
                  <a:lnTo>
                    <a:pt x="2176780" y="3822"/>
                  </a:lnTo>
                  <a:lnTo>
                    <a:pt x="2181860" y="3822"/>
                  </a:lnTo>
                  <a:lnTo>
                    <a:pt x="2181860" y="2540"/>
                  </a:lnTo>
                  <a:lnTo>
                    <a:pt x="2188210" y="2540"/>
                  </a:lnTo>
                  <a:lnTo>
                    <a:pt x="2188210" y="1270"/>
                  </a:lnTo>
                  <a:close/>
                </a:path>
                <a:path w="2202179" h="11429">
                  <a:moveTo>
                    <a:pt x="2202180" y="0"/>
                  </a:moveTo>
                  <a:lnTo>
                    <a:pt x="2194560" y="0"/>
                  </a:lnTo>
                  <a:lnTo>
                    <a:pt x="2194560" y="1270"/>
                  </a:lnTo>
                  <a:lnTo>
                    <a:pt x="2202180" y="1270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09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107430" y="457199"/>
              <a:ext cx="2085339" cy="12700"/>
            </a:xfrm>
            <a:custGeom>
              <a:avLst/>
              <a:gdLst/>
              <a:ahLst/>
              <a:cxnLst/>
              <a:rect l="l" t="t" r="r" b="b"/>
              <a:pathLst>
                <a:path w="2085340" h="12700">
                  <a:moveTo>
                    <a:pt x="2044700" y="8890"/>
                  </a:moveTo>
                  <a:lnTo>
                    <a:pt x="40640" y="8890"/>
                  </a:lnTo>
                  <a:lnTo>
                    <a:pt x="4064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2070" y="11442"/>
                  </a:lnTo>
                  <a:lnTo>
                    <a:pt x="52070" y="12700"/>
                  </a:lnTo>
                  <a:lnTo>
                    <a:pt x="2033270" y="12700"/>
                  </a:lnTo>
                  <a:lnTo>
                    <a:pt x="2033270" y="11442"/>
                  </a:lnTo>
                  <a:lnTo>
                    <a:pt x="2038350" y="11442"/>
                  </a:lnTo>
                  <a:lnTo>
                    <a:pt x="2038350" y="10160"/>
                  </a:lnTo>
                  <a:lnTo>
                    <a:pt x="2044700" y="10160"/>
                  </a:lnTo>
                  <a:lnTo>
                    <a:pt x="2044700" y="8890"/>
                  </a:lnTo>
                  <a:close/>
                </a:path>
                <a:path w="2085340" h="12700">
                  <a:moveTo>
                    <a:pt x="207391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7780" y="3810"/>
                  </a:lnTo>
                  <a:lnTo>
                    <a:pt x="1778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9210" y="635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2049780" y="7620"/>
                  </a:lnTo>
                  <a:lnTo>
                    <a:pt x="2049780" y="8890"/>
                  </a:lnTo>
                  <a:lnTo>
                    <a:pt x="2056130" y="8890"/>
                  </a:lnTo>
                  <a:lnTo>
                    <a:pt x="2056130" y="7620"/>
                  </a:lnTo>
                  <a:lnTo>
                    <a:pt x="2056130" y="6350"/>
                  </a:lnTo>
                  <a:lnTo>
                    <a:pt x="2062480" y="6350"/>
                  </a:lnTo>
                  <a:lnTo>
                    <a:pt x="2062480" y="5092"/>
                  </a:lnTo>
                  <a:lnTo>
                    <a:pt x="2067560" y="5092"/>
                  </a:lnTo>
                  <a:lnTo>
                    <a:pt x="2067560" y="3810"/>
                  </a:lnTo>
                  <a:lnTo>
                    <a:pt x="2073910" y="3810"/>
                  </a:lnTo>
                  <a:lnTo>
                    <a:pt x="2073910" y="2540"/>
                  </a:lnTo>
                  <a:close/>
                </a:path>
                <a:path w="2085340" h="12700">
                  <a:moveTo>
                    <a:pt x="20853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2080260" y="1270"/>
                  </a:lnTo>
                  <a:lnTo>
                    <a:pt x="2080260" y="2540"/>
                  </a:lnTo>
                  <a:lnTo>
                    <a:pt x="2085327" y="2540"/>
                  </a:lnTo>
                  <a:lnTo>
                    <a:pt x="2085327" y="1270"/>
                  </a:lnTo>
                  <a:lnTo>
                    <a:pt x="2085327" y="0"/>
                  </a:lnTo>
                  <a:close/>
                </a:path>
              </a:pathLst>
            </a:custGeom>
            <a:solidFill>
              <a:srgbClr val="009F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4580" y="469899"/>
              <a:ext cx="1969770" cy="13970"/>
            </a:xfrm>
            <a:custGeom>
              <a:avLst/>
              <a:gdLst/>
              <a:ahLst/>
              <a:cxnLst/>
              <a:rect l="l" t="t" r="r" b="b"/>
              <a:pathLst>
                <a:path w="1969770" h="13970">
                  <a:moveTo>
                    <a:pt x="1929130" y="8890"/>
                  </a:moveTo>
                  <a:lnTo>
                    <a:pt x="39370" y="8890"/>
                  </a:lnTo>
                  <a:lnTo>
                    <a:pt x="39370" y="10160"/>
                  </a:lnTo>
                  <a:lnTo>
                    <a:pt x="45720" y="10160"/>
                  </a:lnTo>
                  <a:lnTo>
                    <a:pt x="45720" y="11442"/>
                  </a:lnTo>
                  <a:lnTo>
                    <a:pt x="50800" y="11442"/>
                  </a:lnTo>
                  <a:lnTo>
                    <a:pt x="50800" y="12700"/>
                  </a:lnTo>
                  <a:lnTo>
                    <a:pt x="57150" y="12700"/>
                  </a:lnTo>
                  <a:lnTo>
                    <a:pt x="57150" y="13970"/>
                  </a:lnTo>
                  <a:lnTo>
                    <a:pt x="1911350" y="13970"/>
                  </a:lnTo>
                  <a:lnTo>
                    <a:pt x="1911350" y="12700"/>
                  </a:lnTo>
                  <a:lnTo>
                    <a:pt x="1917700" y="12700"/>
                  </a:lnTo>
                  <a:lnTo>
                    <a:pt x="1917700" y="11442"/>
                  </a:lnTo>
                  <a:lnTo>
                    <a:pt x="1922780" y="11442"/>
                  </a:lnTo>
                  <a:lnTo>
                    <a:pt x="1922780" y="10160"/>
                  </a:lnTo>
                  <a:lnTo>
                    <a:pt x="1929130" y="10160"/>
                  </a:lnTo>
                  <a:lnTo>
                    <a:pt x="1929130" y="8890"/>
                  </a:lnTo>
                  <a:close/>
                </a:path>
                <a:path w="1969770" h="13970">
                  <a:moveTo>
                    <a:pt x="1958340" y="2540"/>
                  </a:moveTo>
                  <a:lnTo>
                    <a:pt x="11430" y="2540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92"/>
                  </a:lnTo>
                  <a:lnTo>
                    <a:pt x="22860" y="5092"/>
                  </a:lnTo>
                  <a:lnTo>
                    <a:pt x="2286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34290" y="8890"/>
                  </a:lnTo>
                  <a:lnTo>
                    <a:pt x="34290" y="7620"/>
                  </a:lnTo>
                  <a:lnTo>
                    <a:pt x="1934210" y="7620"/>
                  </a:lnTo>
                  <a:lnTo>
                    <a:pt x="1934210" y="8890"/>
                  </a:lnTo>
                  <a:lnTo>
                    <a:pt x="1940560" y="8890"/>
                  </a:lnTo>
                  <a:lnTo>
                    <a:pt x="1940560" y="7620"/>
                  </a:lnTo>
                  <a:lnTo>
                    <a:pt x="1940560" y="6350"/>
                  </a:lnTo>
                  <a:lnTo>
                    <a:pt x="1946910" y="6350"/>
                  </a:lnTo>
                  <a:lnTo>
                    <a:pt x="1946910" y="5092"/>
                  </a:lnTo>
                  <a:lnTo>
                    <a:pt x="1951990" y="5092"/>
                  </a:lnTo>
                  <a:lnTo>
                    <a:pt x="1951990" y="3810"/>
                  </a:lnTo>
                  <a:lnTo>
                    <a:pt x="1958340" y="3810"/>
                  </a:lnTo>
                  <a:lnTo>
                    <a:pt x="1958340" y="2540"/>
                  </a:lnTo>
                  <a:close/>
                </a:path>
                <a:path w="1969770" h="13970">
                  <a:moveTo>
                    <a:pt x="1969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80" y="2540"/>
                  </a:lnTo>
                  <a:lnTo>
                    <a:pt x="5080" y="1270"/>
                  </a:lnTo>
                  <a:lnTo>
                    <a:pt x="1963420" y="1270"/>
                  </a:lnTo>
                  <a:lnTo>
                    <a:pt x="1963420" y="2540"/>
                  </a:lnTo>
                  <a:lnTo>
                    <a:pt x="1969770" y="2540"/>
                  </a:lnTo>
                  <a:lnTo>
                    <a:pt x="1969770" y="12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0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221730" y="483869"/>
              <a:ext cx="1854200" cy="12700"/>
            </a:xfrm>
            <a:custGeom>
              <a:avLst/>
              <a:gdLst/>
              <a:ahLst/>
              <a:cxnLst/>
              <a:rect l="l" t="t" r="r" b="b"/>
              <a:pathLst>
                <a:path w="1854200" h="12700">
                  <a:moveTo>
                    <a:pt x="5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0"/>
                  </a:lnTo>
                  <a:close/>
                </a:path>
                <a:path w="1854200" h="12700">
                  <a:moveTo>
                    <a:pt x="1813560" y="7620"/>
                  </a:moveTo>
                  <a:lnTo>
                    <a:pt x="39370" y="7620"/>
                  </a:lnTo>
                  <a:lnTo>
                    <a:pt x="39370" y="8890"/>
                  </a:lnTo>
                  <a:lnTo>
                    <a:pt x="44450" y="8890"/>
                  </a:lnTo>
                  <a:lnTo>
                    <a:pt x="44450" y="10172"/>
                  </a:lnTo>
                  <a:lnTo>
                    <a:pt x="50800" y="10172"/>
                  </a:lnTo>
                  <a:lnTo>
                    <a:pt x="50800" y="11430"/>
                  </a:lnTo>
                  <a:lnTo>
                    <a:pt x="55880" y="11430"/>
                  </a:lnTo>
                  <a:lnTo>
                    <a:pt x="55880" y="12700"/>
                  </a:lnTo>
                  <a:lnTo>
                    <a:pt x="1795780" y="12700"/>
                  </a:lnTo>
                  <a:lnTo>
                    <a:pt x="1795780" y="11430"/>
                  </a:lnTo>
                  <a:lnTo>
                    <a:pt x="1800860" y="11430"/>
                  </a:lnTo>
                  <a:lnTo>
                    <a:pt x="1800860" y="10172"/>
                  </a:lnTo>
                  <a:lnTo>
                    <a:pt x="1807210" y="10172"/>
                  </a:lnTo>
                  <a:lnTo>
                    <a:pt x="1807210" y="8890"/>
                  </a:lnTo>
                  <a:lnTo>
                    <a:pt x="1813560" y="8890"/>
                  </a:lnTo>
                  <a:lnTo>
                    <a:pt x="1813560" y="7620"/>
                  </a:lnTo>
                  <a:close/>
                </a:path>
                <a:path w="1854200" h="12700">
                  <a:moveTo>
                    <a:pt x="1842770" y="1270"/>
                  </a:moveTo>
                  <a:lnTo>
                    <a:pt x="10160" y="1270"/>
                  </a:lnTo>
                  <a:lnTo>
                    <a:pt x="1016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1590" y="3822"/>
                  </a:lnTo>
                  <a:lnTo>
                    <a:pt x="2159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3020" y="7620"/>
                  </a:lnTo>
                  <a:lnTo>
                    <a:pt x="33020" y="6350"/>
                  </a:lnTo>
                  <a:lnTo>
                    <a:pt x="1818640" y="6350"/>
                  </a:lnTo>
                  <a:lnTo>
                    <a:pt x="1818640" y="7620"/>
                  </a:lnTo>
                  <a:lnTo>
                    <a:pt x="1824990" y="7620"/>
                  </a:lnTo>
                  <a:lnTo>
                    <a:pt x="1824990" y="6350"/>
                  </a:lnTo>
                  <a:lnTo>
                    <a:pt x="1824990" y="5080"/>
                  </a:lnTo>
                  <a:lnTo>
                    <a:pt x="1831340" y="5080"/>
                  </a:lnTo>
                  <a:lnTo>
                    <a:pt x="1831340" y="3822"/>
                  </a:lnTo>
                  <a:lnTo>
                    <a:pt x="1836420" y="3822"/>
                  </a:lnTo>
                  <a:lnTo>
                    <a:pt x="1836420" y="2540"/>
                  </a:lnTo>
                  <a:lnTo>
                    <a:pt x="1842770" y="2540"/>
                  </a:lnTo>
                  <a:lnTo>
                    <a:pt x="1842770" y="1270"/>
                  </a:lnTo>
                  <a:close/>
                </a:path>
                <a:path w="1854200" h="12700">
                  <a:moveTo>
                    <a:pt x="1854200" y="0"/>
                  </a:moveTo>
                  <a:lnTo>
                    <a:pt x="1847850" y="0"/>
                  </a:lnTo>
                  <a:lnTo>
                    <a:pt x="1847850" y="1270"/>
                  </a:lnTo>
                  <a:lnTo>
                    <a:pt x="1854200" y="1270"/>
                  </a:lnTo>
                  <a:lnTo>
                    <a:pt x="1854200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277610" y="496569"/>
              <a:ext cx="1739900" cy="12700"/>
            </a:xfrm>
            <a:custGeom>
              <a:avLst/>
              <a:gdLst/>
              <a:ahLst/>
              <a:cxnLst/>
              <a:rect l="l" t="t" r="r" b="b"/>
              <a:pathLst>
                <a:path w="1739900" h="1270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739900" h="12700">
                  <a:moveTo>
                    <a:pt x="1699260" y="7620"/>
                  </a:moveTo>
                  <a:lnTo>
                    <a:pt x="41910" y="7620"/>
                  </a:lnTo>
                  <a:lnTo>
                    <a:pt x="41910" y="8890"/>
                  </a:lnTo>
                  <a:lnTo>
                    <a:pt x="46990" y="8890"/>
                  </a:lnTo>
                  <a:lnTo>
                    <a:pt x="46990" y="10172"/>
                  </a:lnTo>
                  <a:lnTo>
                    <a:pt x="54610" y="10172"/>
                  </a:lnTo>
                  <a:lnTo>
                    <a:pt x="54610" y="11430"/>
                  </a:lnTo>
                  <a:lnTo>
                    <a:pt x="62230" y="11430"/>
                  </a:lnTo>
                  <a:lnTo>
                    <a:pt x="62217" y="12700"/>
                  </a:lnTo>
                  <a:lnTo>
                    <a:pt x="1681480" y="12700"/>
                  </a:lnTo>
                  <a:lnTo>
                    <a:pt x="1681480" y="11430"/>
                  </a:lnTo>
                  <a:lnTo>
                    <a:pt x="1686560" y="11430"/>
                  </a:lnTo>
                  <a:lnTo>
                    <a:pt x="1686560" y="10172"/>
                  </a:lnTo>
                  <a:lnTo>
                    <a:pt x="1692910" y="10172"/>
                  </a:lnTo>
                  <a:lnTo>
                    <a:pt x="1692910" y="8890"/>
                  </a:lnTo>
                  <a:lnTo>
                    <a:pt x="1699260" y="8890"/>
                  </a:lnTo>
                  <a:lnTo>
                    <a:pt x="1699260" y="7620"/>
                  </a:lnTo>
                  <a:close/>
                </a:path>
                <a:path w="1739900" h="12700">
                  <a:moveTo>
                    <a:pt x="1728470" y="1270"/>
                  </a:moveTo>
                  <a:lnTo>
                    <a:pt x="11430" y="1270"/>
                  </a:lnTo>
                  <a:lnTo>
                    <a:pt x="11430" y="2540"/>
                  </a:lnTo>
                  <a:lnTo>
                    <a:pt x="16510" y="2540"/>
                  </a:lnTo>
                  <a:lnTo>
                    <a:pt x="1651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34290" y="7620"/>
                  </a:lnTo>
                  <a:lnTo>
                    <a:pt x="34290" y="6350"/>
                  </a:lnTo>
                  <a:lnTo>
                    <a:pt x="1704340" y="6350"/>
                  </a:lnTo>
                  <a:lnTo>
                    <a:pt x="1704340" y="7620"/>
                  </a:lnTo>
                  <a:lnTo>
                    <a:pt x="1710690" y="7620"/>
                  </a:lnTo>
                  <a:lnTo>
                    <a:pt x="1710690" y="6350"/>
                  </a:lnTo>
                  <a:lnTo>
                    <a:pt x="1710690" y="5080"/>
                  </a:lnTo>
                  <a:lnTo>
                    <a:pt x="1715770" y="5080"/>
                  </a:lnTo>
                  <a:lnTo>
                    <a:pt x="1715770" y="3822"/>
                  </a:lnTo>
                  <a:lnTo>
                    <a:pt x="1722120" y="3822"/>
                  </a:lnTo>
                  <a:lnTo>
                    <a:pt x="1722120" y="2540"/>
                  </a:lnTo>
                  <a:lnTo>
                    <a:pt x="1728470" y="2540"/>
                  </a:lnTo>
                  <a:lnTo>
                    <a:pt x="1728470" y="1270"/>
                  </a:lnTo>
                  <a:close/>
                </a:path>
                <a:path w="1739900" h="12700">
                  <a:moveTo>
                    <a:pt x="1739900" y="0"/>
                  </a:moveTo>
                  <a:lnTo>
                    <a:pt x="1733550" y="0"/>
                  </a:lnTo>
                  <a:lnTo>
                    <a:pt x="1733550" y="1270"/>
                  </a:lnTo>
                  <a:lnTo>
                    <a:pt x="1739900" y="127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09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339840" y="509269"/>
              <a:ext cx="1619250" cy="12700"/>
            </a:xfrm>
            <a:custGeom>
              <a:avLst/>
              <a:gdLst/>
              <a:ahLst/>
              <a:cxnLst/>
              <a:rect l="l" t="t" r="r" b="b"/>
              <a:pathLst>
                <a:path w="1619250" h="1270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619250" h="12700">
                  <a:moveTo>
                    <a:pt x="156718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7470" y="11430"/>
                  </a:lnTo>
                  <a:lnTo>
                    <a:pt x="77457" y="12700"/>
                  </a:lnTo>
                  <a:lnTo>
                    <a:pt x="1544320" y="12700"/>
                  </a:lnTo>
                  <a:lnTo>
                    <a:pt x="1544320" y="11430"/>
                  </a:lnTo>
                  <a:lnTo>
                    <a:pt x="1551940" y="11430"/>
                  </a:lnTo>
                  <a:lnTo>
                    <a:pt x="1551940" y="10172"/>
                  </a:lnTo>
                  <a:lnTo>
                    <a:pt x="1559560" y="10172"/>
                  </a:lnTo>
                  <a:lnTo>
                    <a:pt x="1559560" y="8890"/>
                  </a:lnTo>
                  <a:lnTo>
                    <a:pt x="1567180" y="8890"/>
                  </a:lnTo>
                  <a:lnTo>
                    <a:pt x="1567180" y="7620"/>
                  </a:lnTo>
                  <a:close/>
                </a:path>
                <a:path w="1619250" h="12700">
                  <a:moveTo>
                    <a:pt x="160528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574800" y="6350"/>
                  </a:lnTo>
                  <a:lnTo>
                    <a:pt x="1574800" y="7620"/>
                  </a:lnTo>
                  <a:lnTo>
                    <a:pt x="1582420" y="7620"/>
                  </a:lnTo>
                  <a:lnTo>
                    <a:pt x="1582420" y="6350"/>
                  </a:lnTo>
                  <a:lnTo>
                    <a:pt x="1582420" y="5080"/>
                  </a:lnTo>
                  <a:lnTo>
                    <a:pt x="1590040" y="5080"/>
                  </a:lnTo>
                  <a:lnTo>
                    <a:pt x="1590040" y="3822"/>
                  </a:lnTo>
                  <a:lnTo>
                    <a:pt x="1597660" y="3822"/>
                  </a:lnTo>
                  <a:lnTo>
                    <a:pt x="1597660" y="2540"/>
                  </a:lnTo>
                  <a:lnTo>
                    <a:pt x="1605280" y="2540"/>
                  </a:lnTo>
                  <a:lnTo>
                    <a:pt x="1605280" y="1270"/>
                  </a:lnTo>
                  <a:close/>
                </a:path>
                <a:path w="1619250" h="12700">
                  <a:moveTo>
                    <a:pt x="1619250" y="0"/>
                  </a:moveTo>
                  <a:lnTo>
                    <a:pt x="1615440" y="0"/>
                  </a:lnTo>
                  <a:lnTo>
                    <a:pt x="1615440" y="1270"/>
                  </a:lnTo>
                  <a:lnTo>
                    <a:pt x="1619250" y="127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009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417310" y="521969"/>
              <a:ext cx="1466850" cy="13970"/>
            </a:xfrm>
            <a:custGeom>
              <a:avLst/>
              <a:gdLst/>
              <a:ahLst/>
              <a:cxnLst/>
              <a:rect l="l" t="t" r="r" b="b"/>
              <a:pathLst>
                <a:path w="1466850" h="1397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  <a:path w="1466850" h="13970">
                  <a:moveTo>
                    <a:pt x="1413510" y="7620"/>
                  </a:moveTo>
                  <a:lnTo>
                    <a:pt x="53340" y="7620"/>
                  </a:lnTo>
                  <a:lnTo>
                    <a:pt x="53340" y="8890"/>
                  </a:lnTo>
                  <a:lnTo>
                    <a:pt x="60960" y="8890"/>
                  </a:lnTo>
                  <a:lnTo>
                    <a:pt x="60960" y="10172"/>
                  </a:lnTo>
                  <a:lnTo>
                    <a:pt x="68580" y="10172"/>
                  </a:lnTo>
                  <a:lnTo>
                    <a:pt x="68580" y="11430"/>
                  </a:lnTo>
                  <a:lnTo>
                    <a:pt x="76200" y="11430"/>
                  </a:lnTo>
                  <a:lnTo>
                    <a:pt x="76200" y="12700"/>
                  </a:lnTo>
                  <a:lnTo>
                    <a:pt x="76200" y="13970"/>
                  </a:lnTo>
                  <a:lnTo>
                    <a:pt x="83820" y="13970"/>
                  </a:lnTo>
                  <a:lnTo>
                    <a:pt x="83820" y="12700"/>
                  </a:lnTo>
                  <a:lnTo>
                    <a:pt x="1383017" y="12700"/>
                  </a:lnTo>
                  <a:lnTo>
                    <a:pt x="1383017" y="13970"/>
                  </a:lnTo>
                  <a:lnTo>
                    <a:pt x="1390650" y="13970"/>
                  </a:lnTo>
                  <a:lnTo>
                    <a:pt x="1390650" y="12700"/>
                  </a:lnTo>
                  <a:lnTo>
                    <a:pt x="1390650" y="11430"/>
                  </a:lnTo>
                  <a:lnTo>
                    <a:pt x="1398270" y="11430"/>
                  </a:lnTo>
                  <a:lnTo>
                    <a:pt x="1398270" y="10172"/>
                  </a:lnTo>
                  <a:lnTo>
                    <a:pt x="1405890" y="10172"/>
                  </a:lnTo>
                  <a:lnTo>
                    <a:pt x="1405890" y="8890"/>
                  </a:lnTo>
                  <a:lnTo>
                    <a:pt x="1413510" y="8890"/>
                  </a:lnTo>
                  <a:lnTo>
                    <a:pt x="1413510" y="7620"/>
                  </a:lnTo>
                  <a:close/>
                </a:path>
                <a:path w="1466850" h="13970">
                  <a:moveTo>
                    <a:pt x="1451610" y="1270"/>
                  </a:moveTo>
                  <a:lnTo>
                    <a:pt x="15240" y="1270"/>
                  </a:lnTo>
                  <a:lnTo>
                    <a:pt x="15240" y="2540"/>
                  </a:lnTo>
                  <a:lnTo>
                    <a:pt x="22860" y="2540"/>
                  </a:lnTo>
                  <a:lnTo>
                    <a:pt x="22860" y="3822"/>
                  </a:lnTo>
                  <a:lnTo>
                    <a:pt x="30480" y="3822"/>
                  </a:lnTo>
                  <a:lnTo>
                    <a:pt x="30480" y="5080"/>
                  </a:lnTo>
                  <a:lnTo>
                    <a:pt x="38100" y="5080"/>
                  </a:lnTo>
                  <a:lnTo>
                    <a:pt x="38100" y="6350"/>
                  </a:lnTo>
                  <a:lnTo>
                    <a:pt x="3810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1421117" y="6350"/>
                  </a:lnTo>
                  <a:lnTo>
                    <a:pt x="1421117" y="7620"/>
                  </a:lnTo>
                  <a:lnTo>
                    <a:pt x="1428750" y="7620"/>
                  </a:lnTo>
                  <a:lnTo>
                    <a:pt x="1428750" y="6350"/>
                  </a:lnTo>
                  <a:lnTo>
                    <a:pt x="1428750" y="5080"/>
                  </a:lnTo>
                  <a:lnTo>
                    <a:pt x="1436370" y="5080"/>
                  </a:lnTo>
                  <a:lnTo>
                    <a:pt x="1436370" y="3822"/>
                  </a:lnTo>
                  <a:lnTo>
                    <a:pt x="1443990" y="3822"/>
                  </a:lnTo>
                  <a:lnTo>
                    <a:pt x="1443990" y="2540"/>
                  </a:lnTo>
                  <a:lnTo>
                    <a:pt x="1451610" y="2540"/>
                  </a:lnTo>
                  <a:lnTo>
                    <a:pt x="1451610" y="1270"/>
                  </a:lnTo>
                  <a:close/>
                </a:path>
                <a:path w="1466850" h="13970">
                  <a:moveTo>
                    <a:pt x="1466850" y="0"/>
                  </a:moveTo>
                  <a:lnTo>
                    <a:pt x="1459217" y="0"/>
                  </a:lnTo>
                  <a:lnTo>
                    <a:pt x="1459217" y="1270"/>
                  </a:lnTo>
                  <a:lnTo>
                    <a:pt x="1466850" y="127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9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508750" y="535939"/>
              <a:ext cx="1285240" cy="12700"/>
            </a:xfrm>
            <a:custGeom>
              <a:avLst/>
              <a:gdLst/>
              <a:ahLst/>
              <a:cxnLst/>
              <a:rect l="l" t="t" r="r" b="b"/>
              <a:pathLst>
                <a:path w="1285240" h="12700">
                  <a:moveTo>
                    <a:pt x="1247140" y="6350"/>
                  </a:moveTo>
                  <a:lnTo>
                    <a:pt x="39370" y="6350"/>
                  </a:lnTo>
                  <a:lnTo>
                    <a:pt x="39370" y="7620"/>
                  </a:lnTo>
                  <a:lnTo>
                    <a:pt x="46990" y="7620"/>
                  </a:lnTo>
                  <a:lnTo>
                    <a:pt x="46990" y="8902"/>
                  </a:lnTo>
                  <a:lnTo>
                    <a:pt x="54597" y="8902"/>
                  </a:lnTo>
                  <a:lnTo>
                    <a:pt x="54597" y="10160"/>
                  </a:lnTo>
                  <a:lnTo>
                    <a:pt x="62230" y="10160"/>
                  </a:lnTo>
                  <a:lnTo>
                    <a:pt x="62230" y="11430"/>
                  </a:lnTo>
                  <a:lnTo>
                    <a:pt x="62230" y="12700"/>
                  </a:lnTo>
                  <a:lnTo>
                    <a:pt x="69850" y="12700"/>
                  </a:lnTo>
                  <a:lnTo>
                    <a:pt x="69850" y="11430"/>
                  </a:lnTo>
                  <a:lnTo>
                    <a:pt x="1216660" y="11430"/>
                  </a:lnTo>
                  <a:lnTo>
                    <a:pt x="1216660" y="12700"/>
                  </a:lnTo>
                  <a:lnTo>
                    <a:pt x="1224280" y="12700"/>
                  </a:lnTo>
                  <a:lnTo>
                    <a:pt x="1224280" y="11430"/>
                  </a:lnTo>
                  <a:lnTo>
                    <a:pt x="1224280" y="10160"/>
                  </a:lnTo>
                  <a:lnTo>
                    <a:pt x="1231900" y="10160"/>
                  </a:lnTo>
                  <a:lnTo>
                    <a:pt x="1231900" y="8902"/>
                  </a:lnTo>
                  <a:lnTo>
                    <a:pt x="1239520" y="8902"/>
                  </a:lnTo>
                  <a:lnTo>
                    <a:pt x="1239520" y="7620"/>
                  </a:lnTo>
                  <a:lnTo>
                    <a:pt x="1247140" y="7620"/>
                  </a:lnTo>
                  <a:lnTo>
                    <a:pt x="1247140" y="6350"/>
                  </a:lnTo>
                  <a:close/>
                </a:path>
                <a:path w="1285240" h="12700">
                  <a:moveTo>
                    <a:pt x="128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" y="1270"/>
                  </a:lnTo>
                  <a:lnTo>
                    <a:pt x="8890" y="2552"/>
                  </a:lnTo>
                  <a:lnTo>
                    <a:pt x="16497" y="2552"/>
                  </a:lnTo>
                  <a:lnTo>
                    <a:pt x="16497" y="3810"/>
                  </a:lnTo>
                  <a:lnTo>
                    <a:pt x="24130" y="381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31750" y="6350"/>
                  </a:lnTo>
                  <a:lnTo>
                    <a:pt x="31750" y="5080"/>
                  </a:lnTo>
                  <a:lnTo>
                    <a:pt x="1254760" y="5080"/>
                  </a:lnTo>
                  <a:lnTo>
                    <a:pt x="1254760" y="6350"/>
                  </a:lnTo>
                  <a:lnTo>
                    <a:pt x="1262380" y="6350"/>
                  </a:lnTo>
                  <a:lnTo>
                    <a:pt x="1262380" y="5080"/>
                  </a:lnTo>
                  <a:lnTo>
                    <a:pt x="1262380" y="3810"/>
                  </a:lnTo>
                  <a:lnTo>
                    <a:pt x="1270000" y="3810"/>
                  </a:lnTo>
                  <a:lnTo>
                    <a:pt x="1270000" y="2552"/>
                  </a:lnTo>
                  <a:lnTo>
                    <a:pt x="1277620" y="2552"/>
                  </a:lnTo>
                  <a:lnTo>
                    <a:pt x="1277620" y="1270"/>
                  </a:lnTo>
                  <a:lnTo>
                    <a:pt x="1285240" y="1270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9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601447" y="551192"/>
              <a:ext cx="1101725" cy="10160"/>
            </a:xfrm>
            <a:custGeom>
              <a:avLst/>
              <a:gdLst/>
              <a:ahLst/>
              <a:cxnLst/>
              <a:rect l="l" t="t" r="r" b="b"/>
              <a:pathLst>
                <a:path w="1101725" h="10159">
                  <a:moveTo>
                    <a:pt x="1078242" y="3797"/>
                  </a:moveTo>
                  <a:lnTo>
                    <a:pt x="24142" y="3797"/>
                  </a:lnTo>
                  <a:lnTo>
                    <a:pt x="24142" y="5067"/>
                  </a:lnTo>
                  <a:lnTo>
                    <a:pt x="31750" y="5067"/>
                  </a:lnTo>
                  <a:lnTo>
                    <a:pt x="31750" y="6350"/>
                  </a:lnTo>
                  <a:lnTo>
                    <a:pt x="39382" y="6350"/>
                  </a:lnTo>
                  <a:lnTo>
                    <a:pt x="39382" y="7607"/>
                  </a:lnTo>
                  <a:lnTo>
                    <a:pt x="47002" y="7607"/>
                  </a:lnTo>
                  <a:lnTo>
                    <a:pt x="47002" y="8877"/>
                  </a:lnTo>
                  <a:lnTo>
                    <a:pt x="47002" y="10147"/>
                  </a:lnTo>
                  <a:lnTo>
                    <a:pt x="54622" y="10147"/>
                  </a:lnTo>
                  <a:lnTo>
                    <a:pt x="54622" y="8877"/>
                  </a:lnTo>
                  <a:lnTo>
                    <a:pt x="1047762" y="8877"/>
                  </a:lnTo>
                  <a:lnTo>
                    <a:pt x="1047762" y="10147"/>
                  </a:lnTo>
                  <a:lnTo>
                    <a:pt x="1055382" y="10147"/>
                  </a:lnTo>
                  <a:lnTo>
                    <a:pt x="1055382" y="8877"/>
                  </a:lnTo>
                  <a:lnTo>
                    <a:pt x="1055382" y="7607"/>
                  </a:lnTo>
                  <a:lnTo>
                    <a:pt x="1063002" y="7607"/>
                  </a:lnTo>
                  <a:lnTo>
                    <a:pt x="1063002" y="6350"/>
                  </a:lnTo>
                  <a:lnTo>
                    <a:pt x="1070610" y="6350"/>
                  </a:lnTo>
                  <a:lnTo>
                    <a:pt x="1070610" y="5067"/>
                  </a:lnTo>
                  <a:lnTo>
                    <a:pt x="1078242" y="5067"/>
                  </a:lnTo>
                  <a:lnTo>
                    <a:pt x="1078242" y="3797"/>
                  </a:lnTo>
                  <a:close/>
                </a:path>
                <a:path w="1101725" h="10159">
                  <a:moveTo>
                    <a:pt x="1101102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8902" y="1257"/>
                  </a:lnTo>
                  <a:lnTo>
                    <a:pt x="8902" y="2527"/>
                  </a:lnTo>
                  <a:lnTo>
                    <a:pt x="8902" y="3797"/>
                  </a:lnTo>
                  <a:lnTo>
                    <a:pt x="16522" y="3797"/>
                  </a:lnTo>
                  <a:lnTo>
                    <a:pt x="16522" y="2527"/>
                  </a:lnTo>
                  <a:lnTo>
                    <a:pt x="1085862" y="2527"/>
                  </a:lnTo>
                  <a:lnTo>
                    <a:pt x="1085862" y="3797"/>
                  </a:lnTo>
                  <a:lnTo>
                    <a:pt x="1093482" y="3797"/>
                  </a:lnTo>
                  <a:lnTo>
                    <a:pt x="1093482" y="2527"/>
                  </a:lnTo>
                  <a:lnTo>
                    <a:pt x="1093482" y="1257"/>
                  </a:lnTo>
                  <a:lnTo>
                    <a:pt x="1101102" y="1257"/>
                  </a:lnTo>
                  <a:lnTo>
                    <a:pt x="1101102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/>
          <p:cNvGrpSpPr/>
          <p:nvPr/>
        </p:nvGrpSpPr>
        <p:grpSpPr>
          <a:xfrm>
            <a:off x="0" y="201929"/>
            <a:ext cx="9144000" cy="643890"/>
            <a:chOff x="0" y="201929"/>
            <a:chExt cx="9144000" cy="643890"/>
          </a:xfrm>
        </p:grpSpPr>
        <p:sp>
          <p:nvSpPr>
            <p:cNvPr id="144" name="object 144"/>
            <p:cNvSpPr/>
            <p:nvPr/>
          </p:nvSpPr>
          <p:spPr>
            <a:xfrm>
              <a:off x="6586220" y="548639"/>
              <a:ext cx="1131570" cy="3175"/>
            </a:xfrm>
            <a:custGeom>
              <a:avLst/>
              <a:gdLst/>
              <a:ahLst/>
              <a:cxnLst/>
              <a:rect l="l" t="t" r="r" b="b"/>
              <a:pathLst>
                <a:path w="1131570" h="3175">
                  <a:moveTo>
                    <a:pt x="1131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123950" y="2552"/>
                  </a:lnTo>
                  <a:lnTo>
                    <a:pt x="1123950" y="1270"/>
                  </a:lnTo>
                  <a:lnTo>
                    <a:pt x="1131570" y="1270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009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663690" y="561339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09" h="12700">
                  <a:moveTo>
                    <a:pt x="914400" y="6350"/>
                  </a:moveTo>
                  <a:lnTo>
                    <a:pt x="41910" y="6350"/>
                  </a:lnTo>
                  <a:lnTo>
                    <a:pt x="41910" y="7620"/>
                  </a:lnTo>
                  <a:lnTo>
                    <a:pt x="55880" y="7620"/>
                  </a:lnTo>
                  <a:lnTo>
                    <a:pt x="55880" y="8902"/>
                  </a:lnTo>
                  <a:lnTo>
                    <a:pt x="69850" y="8902"/>
                  </a:lnTo>
                  <a:lnTo>
                    <a:pt x="69850" y="10160"/>
                  </a:lnTo>
                  <a:lnTo>
                    <a:pt x="83820" y="10160"/>
                  </a:lnTo>
                  <a:lnTo>
                    <a:pt x="83820" y="11430"/>
                  </a:lnTo>
                  <a:lnTo>
                    <a:pt x="83820" y="12700"/>
                  </a:lnTo>
                  <a:lnTo>
                    <a:pt x="96520" y="12700"/>
                  </a:lnTo>
                  <a:lnTo>
                    <a:pt x="96520" y="11430"/>
                  </a:lnTo>
                  <a:lnTo>
                    <a:pt x="863587" y="11430"/>
                  </a:lnTo>
                  <a:lnTo>
                    <a:pt x="863587" y="12700"/>
                  </a:lnTo>
                  <a:lnTo>
                    <a:pt x="876287" y="12700"/>
                  </a:lnTo>
                  <a:lnTo>
                    <a:pt x="876287" y="11430"/>
                  </a:lnTo>
                  <a:lnTo>
                    <a:pt x="876287" y="10160"/>
                  </a:lnTo>
                  <a:lnTo>
                    <a:pt x="889000" y="10160"/>
                  </a:lnTo>
                  <a:lnTo>
                    <a:pt x="889000" y="8902"/>
                  </a:lnTo>
                  <a:lnTo>
                    <a:pt x="901700" y="8902"/>
                  </a:lnTo>
                  <a:lnTo>
                    <a:pt x="901700" y="7620"/>
                  </a:lnTo>
                  <a:lnTo>
                    <a:pt x="914400" y="7620"/>
                  </a:lnTo>
                  <a:lnTo>
                    <a:pt x="914400" y="6350"/>
                  </a:lnTo>
                  <a:close/>
                </a:path>
                <a:path w="981709" h="12700">
                  <a:moveTo>
                    <a:pt x="981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20" y="1270"/>
                  </a:lnTo>
                  <a:lnTo>
                    <a:pt x="7620" y="2552"/>
                  </a:lnTo>
                  <a:lnTo>
                    <a:pt x="15240" y="2552"/>
                  </a:lnTo>
                  <a:lnTo>
                    <a:pt x="1524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2860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925830" y="5080"/>
                  </a:lnTo>
                  <a:lnTo>
                    <a:pt x="925830" y="6350"/>
                  </a:lnTo>
                  <a:lnTo>
                    <a:pt x="938530" y="6350"/>
                  </a:lnTo>
                  <a:lnTo>
                    <a:pt x="938530" y="5080"/>
                  </a:lnTo>
                  <a:lnTo>
                    <a:pt x="938530" y="3810"/>
                  </a:lnTo>
                  <a:lnTo>
                    <a:pt x="951230" y="3810"/>
                  </a:lnTo>
                  <a:lnTo>
                    <a:pt x="951230" y="2552"/>
                  </a:lnTo>
                  <a:lnTo>
                    <a:pt x="963917" y="2552"/>
                  </a:lnTo>
                  <a:lnTo>
                    <a:pt x="963917" y="1270"/>
                  </a:lnTo>
                  <a:lnTo>
                    <a:pt x="981710" y="1270"/>
                  </a:lnTo>
                  <a:lnTo>
                    <a:pt x="981710" y="0"/>
                  </a:lnTo>
                  <a:close/>
                </a:path>
              </a:pathLst>
            </a:custGeom>
            <a:solidFill>
              <a:srgbClr val="009C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774180" y="574039"/>
              <a:ext cx="741680" cy="12700"/>
            </a:xfrm>
            <a:custGeom>
              <a:avLst/>
              <a:gdLst/>
              <a:ahLst/>
              <a:cxnLst/>
              <a:rect l="l" t="t" r="r" b="b"/>
              <a:pathLst>
                <a:path w="741679" h="12700">
                  <a:moveTo>
                    <a:pt x="679450" y="6350"/>
                  </a:moveTo>
                  <a:lnTo>
                    <a:pt x="69850" y="6350"/>
                  </a:lnTo>
                  <a:lnTo>
                    <a:pt x="69850" y="7620"/>
                  </a:lnTo>
                  <a:lnTo>
                    <a:pt x="83820" y="7620"/>
                  </a:lnTo>
                  <a:lnTo>
                    <a:pt x="8382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0490" y="10160"/>
                  </a:lnTo>
                  <a:lnTo>
                    <a:pt x="110490" y="11430"/>
                  </a:lnTo>
                  <a:lnTo>
                    <a:pt x="110490" y="12700"/>
                  </a:lnTo>
                  <a:lnTo>
                    <a:pt x="124460" y="12700"/>
                  </a:lnTo>
                  <a:lnTo>
                    <a:pt x="124460" y="11430"/>
                  </a:lnTo>
                  <a:lnTo>
                    <a:pt x="628650" y="11430"/>
                  </a:lnTo>
                  <a:lnTo>
                    <a:pt x="628650" y="12700"/>
                  </a:lnTo>
                  <a:lnTo>
                    <a:pt x="641350" y="12700"/>
                  </a:lnTo>
                  <a:lnTo>
                    <a:pt x="641350" y="11430"/>
                  </a:lnTo>
                  <a:lnTo>
                    <a:pt x="641350" y="10160"/>
                  </a:lnTo>
                  <a:lnTo>
                    <a:pt x="654050" y="10160"/>
                  </a:lnTo>
                  <a:lnTo>
                    <a:pt x="654050" y="8902"/>
                  </a:lnTo>
                  <a:lnTo>
                    <a:pt x="666750" y="8902"/>
                  </a:lnTo>
                  <a:lnTo>
                    <a:pt x="666750" y="7620"/>
                  </a:lnTo>
                  <a:lnTo>
                    <a:pt x="679450" y="7620"/>
                  </a:lnTo>
                  <a:lnTo>
                    <a:pt x="679450" y="6350"/>
                  </a:lnTo>
                  <a:close/>
                </a:path>
                <a:path w="741679" h="12700">
                  <a:moveTo>
                    <a:pt x="741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690880" y="5080"/>
                  </a:lnTo>
                  <a:lnTo>
                    <a:pt x="690880" y="6350"/>
                  </a:lnTo>
                  <a:lnTo>
                    <a:pt x="703580" y="6350"/>
                  </a:lnTo>
                  <a:lnTo>
                    <a:pt x="703580" y="5080"/>
                  </a:lnTo>
                  <a:lnTo>
                    <a:pt x="703580" y="3810"/>
                  </a:lnTo>
                  <a:lnTo>
                    <a:pt x="716280" y="3810"/>
                  </a:lnTo>
                  <a:lnTo>
                    <a:pt x="716280" y="2552"/>
                  </a:lnTo>
                  <a:lnTo>
                    <a:pt x="728980" y="2552"/>
                  </a:lnTo>
                  <a:lnTo>
                    <a:pt x="728980" y="1270"/>
                  </a:lnTo>
                  <a:lnTo>
                    <a:pt x="741680" y="1270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9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912610" y="586739"/>
              <a:ext cx="478790" cy="13970"/>
            </a:xfrm>
            <a:custGeom>
              <a:avLst/>
              <a:gdLst/>
              <a:ahLst/>
              <a:cxnLst/>
              <a:rect l="l" t="t" r="r" b="b"/>
              <a:pathLst>
                <a:path w="478790" h="13970">
                  <a:moveTo>
                    <a:pt x="267970" y="12700"/>
                  </a:moveTo>
                  <a:lnTo>
                    <a:pt x="266700" y="12700"/>
                  </a:lnTo>
                  <a:lnTo>
                    <a:pt x="266700" y="13970"/>
                  </a:lnTo>
                  <a:lnTo>
                    <a:pt x="267970" y="13970"/>
                  </a:lnTo>
                  <a:lnTo>
                    <a:pt x="267970" y="12700"/>
                  </a:lnTo>
                  <a:close/>
                </a:path>
                <a:path w="478790" h="13970">
                  <a:moveTo>
                    <a:pt x="421640" y="6350"/>
                  </a:moveTo>
                  <a:lnTo>
                    <a:pt x="68580" y="6350"/>
                  </a:lnTo>
                  <a:lnTo>
                    <a:pt x="68580" y="7620"/>
                  </a:lnTo>
                  <a:lnTo>
                    <a:pt x="82550" y="7620"/>
                  </a:lnTo>
                  <a:lnTo>
                    <a:pt x="82550" y="8902"/>
                  </a:lnTo>
                  <a:lnTo>
                    <a:pt x="96520" y="8902"/>
                  </a:lnTo>
                  <a:lnTo>
                    <a:pt x="96520" y="10160"/>
                  </a:lnTo>
                  <a:lnTo>
                    <a:pt x="116840" y="10160"/>
                  </a:lnTo>
                  <a:lnTo>
                    <a:pt x="116840" y="11430"/>
                  </a:lnTo>
                  <a:lnTo>
                    <a:pt x="116840" y="12700"/>
                  </a:lnTo>
                  <a:lnTo>
                    <a:pt x="154940" y="12700"/>
                  </a:lnTo>
                  <a:lnTo>
                    <a:pt x="154940" y="11430"/>
                  </a:lnTo>
                  <a:lnTo>
                    <a:pt x="284480" y="11430"/>
                  </a:lnTo>
                  <a:lnTo>
                    <a:pt x="284480" y="12700"/>
                  </a:lnTo>
                  <a:lnTo>
                    <a:pt x="314960" y="1270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345440" y="10160"/>
                  </a:lnTo>
                  <a:lnTo>
                    <a:pt x="345440" y="8902"/>
                  </a:lnTo>
                  <a:lnTo>
                    <a:pt x="375920" y="8902"/>
                  </a:lnTo>
                  <a:lnTo>
                    <a:pt x="375920" y="7620"/>
                  </a:lnTo>
                  <a:lnTo>
                    <a:pt x="421640" y="7620"/>
                  </a:lnTo>
                  <a:lnTo>
                    <a:pt x="421640" y="6350"/>
                  </a:lnTo>
                  <a:close/>
                </a:path>
                <a:path w="478790" h="13970">
                  <a:moveTo>
                    <a:pt x="478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41910" y="3810"/>
                  </a:lnTo>
                  <a:lnTo>
                    <a:pt x="41910" y="5080"/>
                  </a:lnTo>
                  <a:lnTo>
                    <a:pt x="41910" y="6350"/>
                  </a:lnTo>
                  <a:lnTo>
                    <a:pt x="55880" y="6350"/>
                  </a:lnTo>
                  <a:lnTo>
                    <a:pt x="55880" y="5080"/>
                  </a:lnTo>
                  <a:lnTo>
                    <a:pt x="427990" y="5080"/>
                  </a:lnTo>
                  <a:lnTo>
                    <a:pt x="42799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0690" y="3810"/>
                  </a:lnTo>
                  <a:lnTo>
                    <a:pt x="453390" y="3810"/>
                  </a:lnTo>
                  <a:lnTo>
                    <a:pt x="453390" y="2552"/>
                  </a:lnTo>
                  <a:lnTo>
                    <a:pt x="466090" y="2552"/>
                  </a:lnTo>
                  <a:lnTo>
                    <a:pt x="466090" y="1270"/>
                  </a:lnTo>
                  <a:lnTo>
                    <a:pt x="478790" y="1270"/>
                  </a:lnTo>
                  <a:lnTo>
                    <a:pt x="478790" y="0"/>
                  </a:lnTo>
                  <a:close/>
                </a:path>
              </a:pathLst>
            </a:custGeom>
            <a:solidFill>
              <a:srgbClr val="009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40" y="201929"/>
              <a:ext cx="9136380" cy="643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0" y="247649"/>
              <a:ext cx="9144000" cy="557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87744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1095" algn="l"/>
              </a:tabLst>
            </a:pPr>
            <a:r>
              <a:rPr b="0" u="dbl" strike="dblStrike" spc="450" dirty="0">
                <a:uFill>
                  <a:solidFill>
                    <a:srgbClr val="00B9D7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u="dbl" strike="dblStrike" dirty="0">
                <a:uFill>
                  <a:solidFill>
                    <a:srgbClr val="00B9D7"/>
                  </a:solidFill>
                </a:uFill>
              </a:rPr>
              <a:t>El</a:t>
            </a:r>
            <a:r>
              <a:rPr strike="dblStrike" dirty="0"/>
              <a:t>ec</a:t>
            </a:r>
            <a:r>
              <a:rPr strike="sngStrike" dirty="0"/>
              <a:t>t</a:t>
            </a:r>
            <a:r>
              <a:rPr strike="noStrike" dirty="0"/>
              <a:t>r</a:t>
            </a:r>
            <a:r>
              <a:rPr strike="sngStrike" dirty="0"/>
              <a:t>o</a:t>
            </a:r>
            <a:r>
              <a:rPr strike="noStrike" dirty="0"/>
              <a:t>nic</a:t>
            </a:r>
            <a:r>
              <a:rPr strike="noStrike" spc="-30" dirty="0"/>
              <a:t> </a:t>
            </a:r>
            <a:r>
              <a:rPr strike="noStrike" spc="-5" dirty="0"/>
              <a:t>I</a:t>
            </a:r>
            <a:r>
              <a:rPr strike="sngStrike" spc="-5" dirty="0"/>
              <a:t>n</a:t>
            </a:r>
            <a:r>
              <a:rPr strike="noStrike" spc="-5" dirty="0"/>
              <a:t>for</a:t>
            </a:r>
            <a:r>
              <a:rPr strike="sngStrike" spc="-5" dirty="0"/>
              <a:t>m</a:t>
            </a:r>
            <a:r>
              <a:rPr u="dbl" strike="sngStrike" spc="-5" dirty="0">
                <a:uFill>
                  <a:solidFill>
                    <a:srgbClr val="00B8D7"/>
                  </a:solidFill>
                </a:uFill>
              </a:rPr>
              <a:t>a</a:t>
            </a:r>
            <a:r>
              <a:rPr u="dbl" strike="noStrike" spc="-5" dirty="0">
                <a:uFill>
                  <a:solidFill>
                    <a:srgbClr val="00B8D7"/>
                  </a:solidFill>
                </a:uFill>
              </a:rPr>
              <a:t>t</a:t>
            </a:r>
            <a:r>
              <a:rPr u="dbl" strike="sngStrike" spc="-5" dirty="0">
                <a:uFill>
                  <a:solidFill>
                    <a:srgbClr val="00BCD9"/>
                  </a:solidFill>
                </a:uFill>
              </a:rPr>
              <a:t>i</a:t>
            </a:r>
            <a:r>
              <a:rPr strike="sngStrike" spc="-5" dirty="0"/>
              <a:t>o</a:t>
            </a:r>
            <a:r>
              <a:rPr strike="noStrike" spc="-5" dirty="0"/>
              <a:t>n	</a:t>
            </a:r>
            <a:endParaRPr strike="noStrike" spc="-5" dirty="0"/>
          </a:p>
        </p:txBody>
      </p:sp>
      <p:sp>
        <p:nvSpPr>
          <p:cNvPr id="151" name="object 151"/>
          <p:cNvSpPr txBox="1"/>
          <p:nvPr/>
        </p:nvSpPr>
        <p:spPr>
          <a:xfrm>
            <a:off x="215900" y="688340"/>
            <a:ext cx="488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5400" b="1" spc="-7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b="1" spc="-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5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184524" y="3128997"/>
            <a:ext cx="4635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'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7469" y="1482090"/>
            <a:ext cx="5120005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 marR="160020" indent="-262890">
              <a:lnSpc>
                <a:spcPct val="150000"/>
              </a:lnSpc>
              <a:spcBef>
                <a:spcPts val="10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provides customer-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specific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form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account balances,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transaction details,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accounts.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75590" marR="5080" indent="-262890" algn="just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information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largely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'read 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only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format.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Identification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authentication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 customer is through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password.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75590" marR="57150" indent="-262890">
              <a:lnSpc>
                <a:spcPct val="150000"/>
              </a:lnSpc>
              <a:spcBef>
                <a:spcPts val="65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information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fetched from the bank's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either 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batch mode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off-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line.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75590" marR="76200" indent="-262890">
              <a:lnSpc>
                <a:spcPct val="177000"/>
              </a:lnSpc>
              <a:spcBef>
                <a:spcPts val="10"/>
              </a:spcBef>
              <a:buClr>
                <a:srgbClr val="0ACFD8"/>
              </a:buClr>
              <a:buFont typeface="Arial" panose="020B0604020202020204"/>
              <a:buChar char=""/>
              <a:tabLst>
                <a:tab pos="27559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systems cannot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directly 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access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through the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internet.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6112</Words>
  <Application>WPS Presentation</Application>
  <PresentationFormat>On-screen Show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Georgia</vt:lpstr>
      <vt:lpstr>DFGothic-EB</vt:lpstr>
      <vt:lpstr>DFMincho-SU</vt:lpstr>
      <vt:lpstr>ＤＦ明朝体W5</vt:lpstr>
      <vt:lpstr>ＤＦ中太楷書体</vt:lpstr>
      <vt:lpstr>Office Theme</vt:lpstr>
      <vt:lpstr>PowerPoint 演示文稿</vt:lpstr>
      <vt:lpstr>What is Internet	banking?</vt:lpstr>
      <vt:lpstr> 	Development of	E-banking</vt:lpstr>
      <vt:lpstr> 	Development of	E-ban king</vt:lpstr>
      <vt:lpstr> 	Development of	E-banking</vt:lpstr>
      <vt:lpstr>RBI &amp;	E-Banking</vt:lpstr>
      <vt:lpstr>Information Only	System</vt:lpstr>
      <vt:lpstr>Contd..</vt:lpstr>
      <vt:lpstr> Electronic Information	</vt:lpstr>
      <vt:lpstr> Fully Electronic Transactional</vt:lpstr>
      <vt:lpstr> 	Automated Teller Machine</vt:lpstr>
      <vt:lpstr> 	Different services provided</vt:lpstr>
      <vt:lpstr>Advantages of	E-banking</vt:lpstr>
      <vt:lpstr>BBenefits	for Banks</vt:lpstr>
      <vt:lpstr> Benefits for	Small to	Medium</vt:lpstr>
      <vt:lpstr> 	Benefits for	Customers</vt:lpstr>
      <vt:lpstr>Disadvantages OF	E-banking</vt:lpstr>
      <vt:lpstr>Security Risk</vt:lpstr>
      <vt:lpstr>Persecutions For Bank</vt:lpstr>
      <vt:lpstr>  Persecutions For Customers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</dc:title>
  <dc:creator>RANJEET</dc:creator>
  <cp:lastModifiedBy>mkjha</cp:lastModifiedBy>
  <cp:revision>2</cp:revision>
  <dcterms:created xsi:type="dcterms:W3CDTF">2020-06-19T09:37:52Z</dcterms:created>
  <dcterms:modified xsi:type="dcterms:W3CDTF">2020-06-19T09:39:14Z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2011-03-08T00:00:00Z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2020-06-19T00:00:00Z</vt:filetime>
  </property>
  <property fmtid="{D5CDD505-2E9C-101B-9397-08002B2CF9AE}" pid="5" name="KSOProductBuildVer">
    <vt:lpwstr>1033-11.2.0.9431</vt:lpwstr>
  </property>
</Properties>
</file>