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50457B-1162-461D-9865-09B4EA15566A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D6EE8A-78DF-462B-B1E0-AFF81D345FB0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6764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6000" dirty="0" smtClean="0"/>
              <a:t>Call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   Call </a:t>
            </a:r>
            <a:r>
              <a:rPr lang="en-US" sz="6000" dirty="0" smtClean="0"/>
              <a:t>Center Equipment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7848600" cy="22098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   </a:t>
            </a:r>
            <a:r>
              <a:rPr lang="en-US" sz="4800" dirty="0" smtClean="0"/>
              <a:t>      </a:t>
            </a:r>
            <a:r>
              <a:rPr lang="en-US" sz="4800" dirty="0" smtClean="0">
                <a:solidFill>
                  <a:srgbClr val="002060"/>
                </a:solidFill>
              </a:rPr>
              <a:t>Presented  By</a:t>
            </a:r>
          </a:p>
          <a:p>
            <a:pPr algn="ctr">
              <a:buFont typeface="Wingdings" pitchFamily="2" charset="2"/>
              <a:buChar char="v"/>
            </a:pPr>
            <a:r>
              <a:rPr lang="en-US" sz="4800" dirty="0" smtClean="0">
                <a:solidFill>
                  <a:srgbClr val="00206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Riya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Mondal</a:t>
            </a:r>
            <a:endParaRPr lang="en-IN" sz="4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 vert="horz">
            <a:normAutofit/>
          </a:bodyPr>
          <a:lstStyle/>
          <a:p>
            <a:r>
              <a:rPr lang="en-US" sz="9600" dirty="0" smtClean="0"/>
              <a:t>Thank you </a:t>
            </a:r>
            <a:endParaRPr lang="en-IN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F0"/>
                </a:solidFill>
              </a:rPr>
              <a:t>The </a:t>
            </a:r>
            <a:r>
              <a:rPr lang="en-US" sz="2800" b="1" dirty="0" smtClean="0">
                <a:solidFill>
                  <a:srgbClr val="00B0F0"/>
                </a:solidFill>
              </a:rPr>
              <a:t>equipment needed for a call </a:t>
            </a:r>
            <a:r>
              <a:rPr lang="en-US" sz="2800" b="1" dirty="0" smtClean="0">
                <a:solidFill>
                  <a:srgbClr val="00B0F0"/>
                </a:solidFill>
              </a:rPr>
              <a:t>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F0"/>
                </a:solidFill>
              </a:rPr>
              <a:t> Predictive dialer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F0"/>
                </a:solidFill>
              </a:rPr>
              <a:t>Voice </a:t>
            </a:r>
            <a:r>
              <a:rPr lang="en-US" sz="2800" b="1" dirty="0" smtClean="0">
                <a:solidFill>
                  <a:srgbClr val="00B0F0"/>
                </a:solidFill>
              </a:rPr>
              <a:t>over internet </a:t>
            </a:r>
            <a:r>
              <a:rPr lang="en-US" sz="2800" b="1" dirty="0" smtClean="0">
                <a:solidFill>
                  <a:srgbClr val="00B0F0"/>
                </a:solidFill>
              </a:rPr>
              <a:t>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F0"/>
                </a:solidFill>
              </a:rPr>
              <a:t>Data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F0"/>
                </a:solidFill>
              </a:rPr>
              <a:t>Headset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F0"/>
                </a:solidFill>
              </a:rPr>
              <a:t>Call </a:t>
            </a:r>
            <a:r>
              <a:rPr lang="en-US" sz="2800" b="1" dirty="0" smtClean="0">
                <a:solidFill>
                  <a:srgbClr val="00B0F0"/>
                </a:solidFill>
              </a:rPr>
              <a:t>recording </a:t>
            </a:r>
            <a:r>
              <a:rPr lang="en-US" sz="2800" b="1" dirty="0" smtClean="0">
                <a:solidFill>
                  <a:srgbClr val="00B0F0"/>
                </a:solidFill>
              </a:rPr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F0"/>
                </a:solidFill>
              </a:rPr>
              <a:t>Call </a:t>
            </a:r>
            <a:r>
              <a:rPr lang="en-US" sz="2800" b="1" dirty="0" smtClean="0">
                <a:solidFill>
                  <a:srgbClr val="00B0F0"/>
                </a:solidFill>
              </a:rPr>
              <a:t>monitoring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1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1.The </a:t>
            </a:r>
            <a:r>
              <a:rPr lang="en-US" sz="3600" b="1" dirty="0" smtClean="0">
                <a:solidFill>
                  <a:srgbClr val="00B0F0"/>
                </a:solidFill>
              </a:rPr>
              <a:t>equipment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b="1" dirty="0" smtClean="0">
                <a:solidFill>
                  <a:srgbClr val="00B0F0"/>
                </a:solidFill>
              </a:rPr>
              <a:t>eeded for a call center </a:t>
            </a:r>
            <a:endParaRPr lang="en-IN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752600"/>
            <a:ext cx="8503920" cy="434644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Predictive dialer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Voice over internet protocol(VOIP)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 handler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Headset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Call recording software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Call monitoring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.Predictive </a:t>
            </a:r>
            <a:r>
              <a:rPr lang="en-US" dirty="0" smtClean="0"/>
              <a:t>dialer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predictive dialer is a type of computer program that dials a batch of telephone numbers automatically.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technology is commonly used in call centers for assigning multiple customers to agents.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.Voice </a:t>
            </a:r>
            <a:r>
              <a:rPr lang="en-US" dirty="0" smtClean="0"/>
              <a:t>over internet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Voice over internet protocol(VoIP) is a system where telephone calls can be made through an internet connection instead  of using a traditional phone line.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Call centers also utilize this technology for easier call monitoring  and recording.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.Data </a:t>
            </a:r>
            <a:r>
              <a:rPr lang="en-US" dirty="0" smtClean="0"/>
              <a:t>handler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data handler is system that organizes and stores data.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Data is stored in different classes and can be accessed at any time through a server access interface.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dirty="0" smtClean="0"/>
              <a:t>.Headset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headset is a microphone and listening device for call center </a:t>
            </a:r>
            <a:r>
              <a:rPr lang="en-US" dirty="0" err="1" smtClean="0"/>
              <a:t>empolyees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headset is used instead of a traditional phone receiver for comfort and convenience.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.Call </a:t>
            </a:r>
            <a:r>
              <a:rPr lang="en-US" dirty="0" smtClean="0"/>
              <a:t>recording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Call recording software is a type of software used in call centers to monitor the quality and success of calls.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recording software allows for later listening to evaluate  a specific call.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Call recording software is commonly used with VoIP systems.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dirty="0" smtClean="0"/>
              <a:t>.Call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Call monitoring is the process of a supervisor or manager listening to a call to evaluate the success of operator.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Call monitoring can be done through using call recording software or a hardware system that allows monitoring in real time.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208</TotalTime>
  <Words>284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Call      Call Center Equipment</vt:lpstr>
      <vt:lpstr>CONTENT</vt:lpstr>
      <vt:lpstr>1.The equipment needed for a call center </vt:lpstr>
      <vt:lpstr>2.Predictive dialer</vt:lpstr>
      <vt:lpstr>3.Voice over internet protocol</vt:lpstr>
      <vt:lpstr>4.Data handler</vt:lpstr>
      <vt:lpstr>5.Headset</vt:lpstr>
      <vt:lpstr>6.Call recording software</vt:lpstr>
      <vt:lpstr>7.Call monitoring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Equipment</dc:title>
  <dc:creator>shubham</dc:creator>
  <cp:lastModifiedBy>shubham</cp:lastModifiedBy>
  <cp:revision>20</cp:revision>
  <dcterms:created xsi:type="dcterms:W3CDTF">2020-06-17T14:57:43Z</dcterms:created>
  <dcterms:modified xsi:type="dcterms:W3CDTF">2020-06-18T15:55:15Z</dcterms:modified>
</cp:coreProperties>
</file>