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59" r:id="rId3"/>
    <p:sldId id="269" r:id="rId4"/>
    <p:sldId id="260" r:id="rId5"/>
    <p:sldId id="261" r:id="rId6"/>
    <p:sldId id="262" r:id="rId7"/>
    <p:sldId id="263" r:id="rId8"/>
    <p:sldId id="26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4" autoAdjust="0"/>
    <p:restoredTop sz="94673" autoAdjust="0"/>
  </p:normalViewPr>
  <p:slideViewPr>
    <p:cSldViewPr>
      <p:cViewPr>
        <p:scale>
          <a:sx n="70" d="100"/>
          <a:sy n="70" d="100"/>
        </p:scale>
        <p:origin x="-1170" y="162"/>
      </p:cViewPr>
      <p:guideLst>
        <p:guide orient="horz" pos="2160"/>
        <p:guide pos="2880"/>
      </p:guideLst>
    </p:cSldViewPr>
  </p:slideViewPr>
  <p:outlineViewPr>
    <p:cViewPr>
      <p:scale>
        <a:sx n="33" d="100"/>
        <a:sy n="33" d="100"/>
      </p:scale>
      <p:origin x="48" y="356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71"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5D616-2B8E-4EC2-BBCF-A7FFA40CBE50}" type="datetimeFigureOut">
              <a:rPr lang="en-US" smtClean="0"/>
              <a:t>6/19/2020</a:t>
            </a:fld>
            <a:endParaRPr lang="en-US"/>
          </a:p>
        </p:txBody>
      </p:sp>
      <p:sp>
        <p:nvSpPr>
          <p:cNvPr id="1048672"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73"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4"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75"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0C2ED9-4AAA-4462-9048-C9F3B7C8F15A}" type="slidenum">
              <a:rPr lang="en-US" smtClean="0"/>
              <a:t>‹#›</a:t>
            </a:fld>
            <a:endParaRPr lang="en-US"/>
          </a:p>
        </p:txBody>
      </p:sp>
    </p:spTree>
    <p:extLst>
      <p:ext uri="{BB962C8B-B14F-4D97-AF65-F5344CB8AC3E}">
        <p14:creationId xmlns:p14="http://schemas.microsoft.com/office/powerpoint/2010/main" val="1356380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585"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587" name="Date Placeholder 29"/>
          <p:cNvSpPr>
            <a:spLocks noGrp="1"/>
          </p:cNvSpPr>
          <p:nvPr>
            <p:ph type="dt" sz="half" idx="10"/>
          </p:nvPr>
        </p:nvSpPr>
        <p:spPr/>
        <p:txBody>
          <a:bodyPr/>
          <a:lstStyle/>
          <a:p>
            <a:fld id="{D25779E5-4AFB-4530-8A3C-723991006678}" type="datetimeFigureOut">
              <a:rPr lang="en-US" smtClean="0"/>
              <a:t>6/19/2020</a:t>
            </a:fld>
            <a:endParaRPr lang="en-US"/>
          </a:p>
        </p:txBody>
      </p:sp>
      <p:sp>
        <p:nvSpPr>
          <p:cNvPr id="1048588" name="Footer Placeholder 18"/>
          <p:cNvSpPr>
            <a:spLocks noGrp="1"/>
          </p:cNvSpPr>
          <p:nvPr>
            <p:ph type="ftr" sz="quarter" idx="11"/>
          </p:nvPr>
        </p:nvSpPr>
        <p:spPr/>
        <p:txBody>
          <a:bodyPr/>
          <a:lstStyle/>
          <a:p>
            <a:endParaRPr lang="en-US"/>
          </a:p>
        </p:txBody>
      </p:sp>
      <p:sp>
        <p:nvSpPr>
          <p:cNvPr id="1048589" name="Slide Number Placeholder 26"/>
          <p:cNvSpPr>
            <a:spLocks noGrp="1"/>
          </p:cNvSpPr>
          <p:nvPr>
            <p:ph type="sldNum" sz="quarter" idx="12"/>
          </p:nvPr>
        </p:nvSpPr>
        <p:spPr/>
        <p:txBody>
          <a:bodyPr/>
          <a:lstStyle/>
          <a:p>
            <a:fld id="{30F90DCE-1135-4D1B-8C93-9817490A3E2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kumimoji="0" lang="en-US" smtClean="0"/>
              <a:t>Click to edit Master title style</a:t>
            </a:r>
            <a:endParaRPr kumimoji="0" lang="en-US"/>
          </a:p>
        </p:txBody>
      </p:sp>
      <p:sp>
        <p:nvSpPr>
          <p:cNvPr id="1048641"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2" name="Date Placeholder 3"/>
          <p:cNvSpPr>
            <a:spLocks noGrp="1"/>
          </p:cNvSpPr>
          <p:nvPr>
            <p:ph type="dt" sz="half" idx="10"/>
          </p:nvPr>
        </p:nvSpPr>
        <p:spPr/>
        <p:txBody>
          <a:bodyPr/>
          <a:lstStyle/>
          <a:p>
            <a:fld id="{D25779E5-4AFB-4530-8A3C-723991006678}" type="datetimeFigureOut">
              <a:rPr lang="en-US" smtClean="0"/>
              <a:t>6/19/2020</a:t>
            </a:fld>
            <a:endParaRPr lang="en-US"/>
          </a:p>
        </p:txBody>
      </p:sp>
      <p:sp>
        <p:nvSpPr>
          <p:cNvPr id="1048643" name="Footer Placeholder 4"/>
          <p:cNvSpPr>
            <a:spLocks noGrp="1"/>
          </p:cNvSpPr>
          <p:nvPr>
            <p:ph type="ftr" sz="quarter" idx="11"/>
          </p:nvPr>
        </p:nvSpPr>
        <p:spPr/>
        <p:txBody>
          <a:bodyPr/>
          <a:lstStyle/>
          <a:p>
            <a:endParaRPr lang="en-US"/>
          </a:p>
        </p:txBody>
      </p:sp>
      <p:sp>
        <p:nvSpPr>
          <p:cNvPr id="1048644" name="Slide Number Placeholder 5"/>
          <p:cNvSpPr>
            <a:spLocks noGrp="1"/>
          </p:cNvSpPr>
          <p:nvPr>
            <p:ph type="sldNum" sz="quarter" idx="12"/>
          </p:nvPr>
        </p:nvSpPr>
        <p:spPr/>
        <p:txBody>
          <a:bodyPr/>
          <a:lstStyle/>
          <a:p>
            <a:fld id="{30F90DCE-1135-4D1B-8C93-9817490A3E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5"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1048626"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27" name="Date Placeholder 3"/>
          <p:cNvSpPr>
            <a:spLocks noGrp="1"/>
          </p:cNvSpPr>
          <p:nvPr>
            <p:ph type="dt" sz="half" idx="10"/>
          </p:nvPr>
        </p:nvSpPr>
        <p:spPr/>
        <p:txBody>
          <a:bodyPr/>
          <a:lstStyle/>
          <a:p>
            <a:fld id="{D25779E5-4AFB-4530-8A3C-723991006678}" type="datetimeFigureOut">
              <a:rPr lang="en-US" smtClean="0"/>
              <a:t>6/19/2020</a:t>
            </a:fld>
            <a:endParaRPr lang="en-US"/>
          </a:p>
        </p:txBody>
      </p:sp>
      <p:sp>
        <p:nvSpPr>
          <p:cNvPr id="1048628" name="Footer Placeholder 4"/>
          <p:cNvSpPr>
            <a:spLocks noGrp="1"/>
          </p:cNvSpPr>
          <p:nvPr>
            <p:ph type="ftr" sz="quarter" idx="11"/>
          </p:nvPr>
        </p:nvSpPr>
        <p:spPr/>
        <p:txBody>
          <a:bodyPr/>
          <a:lstStyle/>
          <a:p>
            <a:endParaRPr lang="en-US"/>
          </a:p>
        </p:txBody>
      </p:sp>
      <p:sp>
        <p:nvSpPr>
          <p:cNvPr id="1048629" name="Slide Number Placeholder 5"/>
          <p:cNvSpPr>
            <a:spLocks noGrp="1"/>
          </p:cNvSpPr>
          <p:nvPr>
            <p:ph type="sldNum" sz="quarter" idx="12"/>
          </p:nvPr>
        </p:nvSpPr>
        <p:spPr/>
        <p:txBody>
          <a:bodyPr/>
          <a:lstStyle/>
          <a:p>
            <a:fld id="{30F90DCE-1135-4D1B-8C93-9817490A3E2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kumimoji="0" lang="en-US" smtClean="0"/>
              <a:t>Click to edit Master title style</a:t>
            </a:r>
            <a:endParaRPr kumimoji="0" lang="en-US"/>
          </a:p>
        </p:txBody>
      </p:sp>
      <p:sp>
        <p:nvSpPr>
          <p:cNvPr id="104859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94" name="Date Placeholder 3"/>
          <p:cNvSpPr>
            <a:spLocks noGrp="1"/>
          </p:cNvSpPr>
          <p:nvPr>
            <p:ph type="dt" sz="half" idx="10"/>
          </p:nvPr>
        </p:nvSpPr>
        <p:spPr/>
        <p:txBody>
          <a:bodyPr/>
          <a:lstStyle/>
          <a:p>
            <a:fld id="{D25779E5-4AFB-4530-8A3C-723991006678}" type="datetimeFigureOut">
              <a:rPr lang="en-US" smtClean="0"/>
              <a:t>6/19/2020</a:t>
            </a:fld>
            <a:endParaRPr lang="en-US"/>
          </a:p>
        </p:txBody>
      </p:sp>
      <p:sp>
        <p:nvSpPr>
          <p:cNvPr id="1048595" name="Footer Placeholder 4"/>
          <p:cNvSpPr>
            <a:spLocks noGrp="1"/>
          </p:cNvSpPr>
          <p:nvPr>
            <p:ph type="ftr" sz="quarter" idx="11"/>
          </p:nvPr>
        </p:nvSpPr>
        <p:spPr/>
        <p:txBody>
          <a:bodyPr/>
          <a:lstStyle/>
          <a:p>
            <a:endParaRPr lang="en-US"/>
          </a:p>
        </p:txBody>
      </p:sp>
      <p:sp>
        <p:nvSpPr>
          <p:cNvPr id="1048596" name="Slide Number Placeholder 5"/>
          <p:cNvSpPr>
            <a:spLocks noGrp="1"/>
          </p:cNvSpPr>
          <p:nvPr>
            <p:ph type="sldNum" sz="quarter" idx="12"/>
          </p:nvPr>
        </p:nvSpPr>
        <p:spPr/>
        <p:txBody>
          <a:bodyPr/>
          <a:lstStyle/>
          <a:p>
            <a:fld id="{30F90DCE-1135-4D1B-8C93-9817490A3E2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45"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46"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47" name="Date Placeholder 3"/>
          <p:cNvSpPr>
            <a:spLocks noGrp="1"/>
          </p:cNvSpPr>
          <p:nvPr>
            <p:ph type="dt" sz="half" idx="10"/>
          </p:nvPr>
        </p:nvSpPr>
        <p:spPr/>
        <p:txBody>
          <a:bodyPr/>
          <a:lstStyle/>
          <a:p>
            <a:fld id="{D25779E5-4AFB-4530-8A3C-723991006678}" type="datetimeFigureOut">
              <a:rPr lang="en-US" smtClean="0"/>
              <a:t>6/19/2020</a:t>
            </a:fld>
            <a:endParaRPr lang="en-US"/>
          </a:p>
        </p:txBody>
      </p:sp>
      <p:sp>
        <p:nvSpPr>
          <p:cNvPr id="1048648" name="Footer Placeholder 4"/>
          <p:cNvSpPr>
            <a:spLocks noGrp="1"/>
          </p:cNvSpPr>
          <p:nvPr>
            <p:ph type="ftr" sz="quarter" idx="11"/>
          </p:nvPr>
        </p:nvSpPr>
        <p:spPr/>
        <p:txBody>
          <a:bodyPr/>
          <a:lstStyle/>
          <a:p>
            <a:endParaRPr lang="en-US"/>
          </a:p>
        </p:txBody>
      </p:sp>
      <p:sp>
        <p:nvSpPr>
          <p:cNvPr id="1048649" name="Slide Number Placeholder 5"/>
          <p:cNvSpPr>
            <a:spLocks noGrp="1"/>
          </p:cNvSpPr>
          <p:nvPr>
            <p:ph type="sldNum" sz="quarter" idx="12"/>
          </p:nvPr>
        </p:nvSpPr>
        <p:spPr/>
        <p:txBody>
          <a:bodyPr/>
          <a:lstStyle/>
          <a:p>
            <a:fld id="{30F90DCE-1135-4D1B-8C93-9817490A3E2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0"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1048651"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2"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3" name="Date Placeholder 4"/>
          <p:cNvSpPr>
            <a:spLocks noGrp="1"/>
          </p:cNvSpPr>
          <p:nvPr>
            <p:ph type="dt" sz="half" idx="10"/>
          </p:nvPr>
        </p:nvSpPr>
        <p:spPr/>
        <p:txBody>
          <a:bodyPr/>
          <a:lstStyle/>
          <a:p>
            <a:fld id="{D25779E5-4AFB-4530-8A3C-723991006678}" type="datetimeFigureOut">
              <a:rPr lang="en-US" smtClean="0"/>
              <a:t>6/19/2020</a:t>
            </a:fld>
            <a:endParaRPr lang="en-US"/>
          </a:p>
        </p:txBody>
      </p:sp>
      <p:sp>
        <p:nvSpPr>
          <p:cNvPr id="1048654" name="Footer Placeholder 5"/>
          <p:cNvSpPr>
            <a:spLocks noGrp="1"/>
          </p:cNvSpPr>
          <p:nvPr>
            <p:ph type="ftr" sz="quarter" idx="11"/>
          </p:nvPr>
        </p:nvSpPr>
        <p:spPr/>
        <p:txBody>
          <a:bodyPr/>
          <a:lstStyle/>
          <a:p>
            <a:endParaRPr lang="en-US"/>
          </a:p>
        </p:txBody>
      </p:sp>
      <p:sp>
        <p:nvSpPr>
          <p:cNvPr id="1048655" name="Slide Number Placeholder 6"/>
          <p:cNvSpPr>
            <a:spLocks noGrp="1"/>
          </p:cNvSpPr>
          <p:nvPr>
            <p:ph type="sldNum" sz="quarter" idx="12"/>
          </p:nvPr>
        </p:nvSpPr>
        <p:spPr/>
        <p:txBody>
          <a:bodyPr/>
          <a:lstStyle/>
          <a:p>
            <a:fld id="{30F90DCE-1135-4D1B-8C93-9817490A3E2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6" name="Title 1"/>
          <p:cNvSpPr>
            <a:spLocks noGrp="1"/>
          </p:cNvSpPr>
          <p:nvPr>
            <p:ph type="title"/>
          </p:nvPr>
        </p:nvSpPr>
        <p:spPr>
          <a:xfrm>
            <a:off x="457200" y="704088"/>
            <a:ext cx="8229600" cy="1143000"/>
          </a:xfrm>
        </p:spPr>
        <p:txBody>
          <a:bodyPr tIns="45720" anchor="b"/>
          <a:lstStyle/>
          <a:p>
            <a:r>
              <a:rPr kumimoji="0" lang="en-US" smtClean="0"/>
              <a:t>Click to edit Master title style</a:t>
            </a:r>
            <a:endParaRPr kumimoji="0" lang="en-US"/>
          </a:p>
        </p:txBody>
      </p:sp>
      <p:sp>
        <p:nvSpPr>
          <p:cNvPr id="1048657"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58" name="Text Placeholder 3"/>
          <p:cNvSpPr>
            <a:spLocks noGrp="1"/>
          </p:cNvSpPr>
          <p:nvPr>
            <p:ph type="body" sz="half" idx="3"/>
          </p:nvPr>
        </p:nvSpPr>
        <p:spPr>
          <a:xfrm>
            <a:off x="4645025" y="1859757"/>
            <a:ext cx="4041775" cy="654843"/>
          </a:xfrm>
        </p:spPr>
        <p:txBody>
          <a:bodyPr lIns="45720" tIns="0" rIns="45720" bIns="0" anchor="ctr">
            <a:normAutofit fontScale="95833" lnSpcReduction="20000"/>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59"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0"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1" name="Date Placeholder 6"/>
          <p:cNvSpPr>
            <a:spLocks noGrp="1"/>
          </p:cNvSpPr>
          <p:nvPr>
            <p:ph type="dt" sz="half" idx="10"/>
          </p:nvPr>
        </p:nvSpPr>
        <p:spPr/>
        <p:txBody>
          <a:bodyPr/>
          <a:lstStyle/>
          <a:p>
            <a:fld id="{D25779E5-4AFB-4530-8A3C-723991006678}" type="datetimeFigureOut">
              <a:rPr lang="en-US" smtClean="0"/>
              <a:t>6/19/2020</a:t>
            </a:fld>
            <a:endParaRPr lang="en-US"/>
          </a:p>
        </p:txBody>
      </p:sp>
      <p:sp>
        <p:nvSpPr>
          <p:cNvPr id="1048662" name="Footer Placeholder 7"/>
          <p:cNvSpPr>
            <a:spLocks noGrp="1"/>
          </p:cNvSpPr>
          <p:nvPr>
            <p:ph type="ftr" sz="quarter" idx="11"/>
          </p:nvPr>
        </p:nvSpPr>
        <p:spPr/>
        <p:txBody>
          <a:bodyPr/>
          <a:lstStyle/>
          <a:p>
            <a:endParaRPr lang="en-US"/>
          </a:p>
        </p:txBody>
      </p:sp>
      <p:sp>
        <p:nvSpPr>
          <p:cNvPr id="1048663" name="Slide Number Placeholder 8"/>
          <p:cNvSpPr>
            <a:spLocks noGrp="1"/>
          </p:cNvSpPr>
          <p:nvPr>
            <p:ph type="sldNum" sz="quarter" idx="12"/>
          </p:nvPr>
        </p:nvSpPr>
        <p:spPr/>
        <p:txBody>
          <a:bodyPr/>
          <a:lstStyle/>
          <a:p>
            <a:fld id="{30F90DCE-1135-4D1B-8C93-9817490A3E2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1"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22" name="Date Placeholder 2"/>
          <p:cNvSpPr>
            <a:spLocks noGrp="1"/>
          </p:cNvSpPr>
          <p:nvPr>
            <p:ph type="dt" sz="half" idx="10"/>
          </p:nvPr>
        </p:nvSpPr>
        <p:spPr/>
        <p:txBody>
          <a:bodyPr/>
          <a:lstStyle/>
          <a:p>
            <a:fld id="{D25779E5-4AFB-4530-8A3C-723991006678}" type="datetimeFigureOut">
              <a:rPr lang="en-US" smtClean="0"/>
              <a:t>6/19/2020</a:t>
            </a:fld>
            <a:endParaRPr lang="en-US"/>
          </a:p>
        </p:txBody>
      </p:sp>
      <p:sp>
        <p:nvSpPr>
          <p:cNvPr id="1048623" name="Footer Placeholder 3"/>
          <p:cNvSpPr>
            <a:spLocks noGrp="1"/>
          </p:cNvSpPr>
          <p:nvPr>
            <p:ph type="ftr" sz="quarter" idx="11"/>
          </p:nvPr>
        </p:nvSpPr>
        <p:spPr/>
        <p:txBody>
          <a:bodyPr/>
          <a:lstStyle/>
          <a:p>
            <a:endParaRPr lang="en-US"/>
          </a:p>
        </p:txBody>
      </p:sp>
      <p:sp>
        <p:nvSpPr>
          <p:cNvPr id="1048624" name="Slide Number Placeholder 4"/>
          <p:cNvSpPr>
            <a:spLocks noGrp="1"/>
          </p:cNvSpPr>
          <p:nvPr>
            <p:ph type="sldNum" sz="quarter" idx="12"/>
          </p:nvPr>
        </p:nvSpPr>
        <p:spPr/>
        <p:txBody>
          <a:bodyPr/>
          <a:lstStyle/>
          <a:p>
            <a:fld id="{30F90DCE-1135-4D1B-8C93-9817490A3E2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7" name="Date Placeholder 1"/>
          <p:cNvSpPr>
            <a:spLocks noGrp="1"/>
          </p:cNvSpPr>
          <p:nvPr>
            <p:ph type="dt" sz="half" idx="10"/>
          </p:nvPr>
        </p:nvSpPr>
        <p:spPr/>
        <p:txBody>
          <a:bodyPr/>
          <a:lstStyle/>
          <a:p>
            <a:fld id="{D25779E5-4AFB-4530-8A3C-723991006678}" type="datetimeFigureOut">
              <a:rPr lang="en-US" smtClean="0"/>
              <a:t>6/19/2020</a:t>
            </a:fld>
            <a:endParaRPr lang="en-US"/>
          </a:p>
        </p:txBody>
      </p:sp>
      <p:sp>
        <p:nvSpPr>
          <p:cNvPr id="1048618" name="Footer Placeholder 2"/>
          <p:cNvSpPr>
            <a:spLocks noGrp="1"/>
          </p:cNvSpPr>
          <p:nvPr>
            <p:ph type="ftr" sz="quarter" idx="11"/>
          </p:nvPr>
        </p:nvSpPr>
        <p:spPr/>
        <p:txBody>
          <a:bodyPr/>
          <a:lstStyle/>
          <a:p>
            <a:endParaRPr lang="en-US"/>
          </a:p>
        </p:txBody>
      </p:sp>
      <p:sp>
        <p:nvSpPr>
          <p:cNvPr id="1048619" name="Slide Number Placeholder 3"/>
          <p:cNvSpPr>
            <a:spLocks noGrp="1"/>
          </p:cNvSpPr>
          <p:nvPr>
            <p:ph type="sldNum" sz="quarter" idx="12"/>
          </p:nvPr>
        </p:nvSpPr>
        <p:spPr/>
        <p:txBody>
          <a:bodyPr/>
          <a:lstStyle/>
          <a:p>
            <a:fld id="{30F90DCE-1135-4D1B-8C93-9817490A3E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4"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65"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1048666"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7" name="Date Placeholder 4"/>
          <p:cNvSpPr>
            <a:spLocks noGrp="1"/>
          </p:cNvSpPr>
          <p:nvPr>
            <p:ph type="dt" sz="half" idx="10"/>
          </p:nvPr>
        </p:nvSpPr>
        <p:spPr/>
        <p:txBody>
          <a:bodyPr/>
          <a:lstStyle/>
          <a:p>
            <a:fld id="{D25779E5-4AFB-4530-8A3C-723991006678}" type="datetimeFigureOut">
              <a:rPr lang="en-US" smtClean="0"/>
              <a:t>6/19/2020</a:t>
            </a:fld>
            <a:endParaRPr lang="en-US"/>
          </a:p>
        </p:txBody>
      </p:sp>
      <p:sp>
        <p:nvSpPr>
          <p:cNvPr id="1048668" name="Footer Placeholder 5"/>
          <p:cNvSpPr>
            <a:spLocks noGrp="1"/>
          </p:cNvSpPr>
          <p:nvPr>
            <p:ph type="ftr" sz="quarter" idx="11"/>
          </p:nvPr>
        </p:nvSpPr>
        <p:spPr/>
        <p:txBody>
          <a:bodyPr/>
          <a:lstStyle/>
          <a:p>
            <a:endParaRPr lang="en-US"/>
          </a:p>
        </p:txBody>
      </p:sp>
      <p:sp>
        <p:nvSpPr>
          <p:cNvPr id="1048669" name="Slide Number Placeholder 6"/>
          <p:cNvSpPr>
            <a:spLocks noGrp="1"/>
          </p:cNvSpPr>
          <p:nvPr>
            <p:ph type="sldNum" sz="quarter" idx="12"/>
          </p:nvPr>
        </p:nvSpPr>
        <p:spPr/>
        <p:txBody>
          <a:bodyPr/>
          <a:lstStyle/>
          <a:p>
            <a:fld id="{30F90DCE-1135-4D1B-8C93-9817490A3E2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30"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31"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3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1048633"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634" name="Date Placeholder 4"/>
          <p:cNvSpPr>
            <a:spLocks noGrp="1"/>
          </p:cNvSpPr>
          <p:nvPr>
            <p:ph type="dt" sz="half" idx="10"/>
          </p:nvPr>
        </p:nvSpPr>
        <p:spPr/>
        <p:txBody>
          <a:bodyPr/>
          <a:lstStyle/>
          <a:p>
            <a:fld id="{D25779E5-4AFB-4530-8A3C-723991006678}" type="datetimeFigureOut">
              <a:rPr lang="en-US" smtClean="0"/>
              <a:t>6/19/2020</a:t>
            </a:fld>
            <a:endParaRPr lang="en-US"/>
          </a:p>
        </p:txBody>
      </p:sp>
      <p:sp>
        <p:nvSpPr>
          <p:cNvPr id="1048635" name="Footer Placeholder 5"/>
          <p:cNvSpPr>
            <a:spLocks noGrp="1"/>
          </p:cNvSpPr>
          <p:nvPr>
            <p:ph type="ftr" sz="quarter" idx="11"/>
          </p:nvPr>
        </p:nvSpPr>
        <p:spPr/>
        <p:txBody>
          <a:bodyPr/>
          <a:lstStyle/>
          <a:p>
            <a:endParaRPr lang="en-US"/>
          </a:p>
        </p:txBody>
      </p:sp>
      <p:sp>
        <p:nvSpPr>
          <p:cNvPr id="1048636" name="Slide Number Placeholder 6"/>
          <p:cNvSpPr>
            <a:spLocks noGrp="1"/>
          </p:cNvSpPr>
          <p:nvPr>
            <p:ph type="sldNum" sz="quarter" idx="12"/>
          </p:nvPr>
        </p:nvSpPr>
        <p:spPr>
          <a:xfrm>
            <a:off x="8077200" y="6356350"/>
            <a:ext cx="609600" cy="365125"/>
          </a:xfrm>
        </p:spPr>
        <p:txBody>
          <a:bodyPr/>
          <a:lstStyle/>
          <a:p>
            <a:fld id="{30F90DCE-1135-4D1B-8C93-9817490A3E21}" type="slidenum">
              <a:rPr lang="en-US" smtClean="0"/>
              <a:t>‹#›</a:t>
            </a:fld>
            <a:endParaRPr lang="en-US"/>
          </a:p>
        </p:txBody>
      </p:sp>
      <p:sp>
        <p:nvSpPr>
          <p:cNvPr id="1048637"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48638"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39"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25779E5-4AFB-4530-8A3C-723991006678}" type="datetimeFigureOut">
              <a:rPr lang="en-US" smtClean="0"/>
              <a:t>6/19/2020</a:t>
            </a:fld>
            <a:endParaRPr lang="en-US"/>
          </a:p>
        </p:txBody>
      </p:sp>
      <p:sp>
        <p:nvSpPr>
          <p:cNvPr id="1048581"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0F90DCE-1135-4D1B-8C93-9817490A3E21}" type="slidenum">
              <a:rPr lang="en-US" smtClean="0"/>
              <a:t>‹#›</a:t>
            </a:fld>
            <a:endParaRPr lang="en-US"/>
          </a:p>
        </p:txBody>
      </p:sp>
      <p:grpSp>
        <p:nvGrpSpPr>
          <p:cNvPr id="13"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mage.slidesharecdn.com/edifact-090727030432-phpapp02/95/edifact-8-728.jpg?cb=125654193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pPr algn="ctr"/>
            <a:r>
              <a:rPr lang="en-US" dirty="0"/>
              <a:t> EDIFACT</a:t>
            </a:r>
            <a:endParaRPr lang="en-US" i="1" dirty="0">
              <a:latin typeface="Algerian" pitchFamily="82" charset="0"/>
            </a:endParaRPr>
          </a:p>
        </p:txBody>
      </p:sp>
      <p:sp>
        <p:nvSpPr>
          <p:cNvPr id="1048598" name="Content Placeholder 2"/>
          <p:cNvSpPr>
            <a:spLocks noGrp="1"/>
          </p:cNvSpPr>
          <p:nvPr>
            <p:ph idx="1"/>
          </p:nvPr>
        </p:nvSpPr>
        <p:spPr/>
        <p:txBody>
          <a:bodyPr>
            <a:normAutofit/>
          </a:bodyPr>
          <a:lstStyle/>
          <a:p>
            <a:pPr>
              <a:buNone/>
            </a:pPr>
            <a:r>
              <a:rPr lang="en-US" sz="3600" b="1" u="sng" dirty="0" smtClean="0">
                <a:solidFill>
                  <a:srgbClr val="92D050"/>
                </a:solidFill>
              </a:rPr>
              <a:t>Why </a:t>
            </a:r>
            <a:r>
              <a:rPr lang="en-US" sz="3600" b="1" u="sng" dirty="0">
                <a:solidFill>
                  <a:srgbClr val="92D050"/>
                </a:solidFill>
              </a:rPr>
              <a:t>use EDI Standards</a:t>
            </a:r>
            <a:r>
              <a:rPr lang="en-US" sz="3600" b="1" u="sng" dirty="0" smtClean="0">
                <a:solidFill>
                  <a:srgbClr val="92D050"/>
                </a:solidFill>
              </a:rPr>
              <a:t>?</a:t>
            </a:r>
          </a:p>
          <a:p>
            <a:pPr>
              <a:buFont typeface="Wingdings" pitchFamily="2" charset="2"/>
              <a:buChar char="q"/>
            </a:pPr>
            <a:r>
              <a:rPr lang="en-US" sz="2000" dirty="0"/>
              <a:t>EDI standards facilitate electronic data interchange (EDI) by </a:t>
            </a:r>
            <a:r>
              <a:rPr lang="en-US" sz="2000" dirty="0" smtClean="0"/>
              <a:t>providing</a:t>
            </a:r>
          </a:p>
          <a:p>
            <a:pPr marL="0" indent="0">
              <a:buNone/>
            </a:pPr>
            <a:r>
              <a:rPr lang="en-US" sz="2000" dirty="0" smtClean="0">
                <a:solidFill>
                  <a:srgbClr val="92D050"/>
                </a:solidFill>
              </a:rPr>
              <a:t>                </a:t>
            </a:r>
            <a:r>
              <a:rPr lang="en-US" sz="2000" dirty="0">
                <a:solidFill>
                  <a:srgbClr val="FF0000"/>
                </a:solidFill>
              </a:rPr>
              <a:t>Rules of syntax </a:t>
            </a:r>
            <a:r>
              <a:rPr lang="en-US" sz="2000" dirty="0" smtClean="0">
                <a:solidFill>
                  <a:srgbClr val="FF0000"/>
                </a:solidFill>
              </a:rPr>
              <a:t>.</a:t>
            </a:r>
          </a:p>
          <a:p>
            <a:pPr marL="0" indent="0">
              <a:buNone/>
            </a:pPr>
            <a:r>
              <a:rPr lang="en-US" sz="2000" dirty="0">
                <a:solidFill>
                  <a:srgbClr val="FF0000"/>
                </a:solidFill>
              </a:rPr>
              <a:t> </a:t>
            </a:r>
            <a:r>
              <a:rPr lang="en-US" sz="2000" dirty="0" smtClean="0">
                <a:solidFill>
                  <a:srgbClr val="FF0000"/>
                </a:solidFill>
              </a:rPr>
              <a:t>               Definition </a:t>
            </a:r>
            <a:r>
              <a:rPr lang="en-US" sz="2000" dirty="0">
                <a:solidFill>
                  <a:srgbClr val="FF0000"/>
                </a:solidFill>
              </a:rPr>
              <a:t>of the data </a:t>
            </a:r>
            <a:r>
              <a:rPr lang="en-US" sz="2000" dirty="0" smtClean="0">
                <a:solidFill>
                  <a:srgbClr val="FF0000"/>
                </a:solidFill>
              </a:rPr>
              <a:t>organization. </a:t>
            </a:r>
          </a:p>
          <a:p>
            <a:pPr marL="0" indent="0">
              <a:buNone/>
            </a:pPr>
            <a:r>
              <a:rPr lang="en-US" sz="2000" dirty="0" smtClean="0">
                <a:solidFill>
                  <a:srgbClr val="FF0000"/>
                </a:solidFill>
              </a:rPr>
              <a:t>                Editing </a:t>
            </a:r>
            <a:r>
              <a:rPr lang="en-US" sz="2000" dirty="0">
                <a:solidFill>
                  <a:srgbClr val="FF0000"/>
                </a:solidFill>
              </a:rPr>
              <a:t>rules and conventions </a:t>
            </a:r>
            <a:r>
              <a:rPr lang="en-US" sz="2000" dirty="0">
                <a:solidFill>
                  <a:srgbClr val="FF0000"/>
                </a:solidFill>
              </a:rPr>
              <a:t>.</a:t>
            </a:r>
            <a:endParaRPr lang="en-US" sz="2000" dirty="0" smtClean="0">
              <a:solidFill>
                <a:srgbClr val="FF0000"/>
              </a:solidFill>
            </a:endParaRPr>
          </a:p>
          <a:p>
            <a:pPr marL="0" indent="0">
              <a:buNone/>
            </a:pPr>
            <a:r>
              <a:rPr lang="en-US" sz="2000" dirty="0" smtClean="0">
                <a:solidFill>
                  <a:srgbClr val="FF0000"/>
                </a:solidFill>
              </a:rPr>
              <a:t>                Published </a:t>
            </a:r>
            <a:r>
              <a:rPr lang="en-US" sz="2000" dirty="0">
                <a:solidFill>
                  <a:srgbClr val="FF0000"/>
                </a:solidFill>
              </a:rPr>
              <a:t>public documentation</a:t>
            </a:r>
            <a:r>
              <a:rPr lang="en-US" sz="2000" dirty="0" smtClean="0">
                <a:solidFill>
                  <a:srgbClr val="FF0000"/>
                </a:solidFill>
              </a:rPr>
              <a:t>  .   </a:t>
            </a:r>
          </a:p>
          <a:p>
            <a:pPr>
              <a:buFont typeface="Wingdings" pitchFamily="2" charset="2"/>
              <a:buChar char="q"/>
            </a:pPr>
            <a:r>
              <a:rPr lang="en-US" sz="2000" dirty="0" smtClean="0">
                <a:solidFill>
                  <a:srgbClr val="FF0000"/>
                </a:solidFill>
              </a:rPr>
              <a:t>      </a:t>
            </a:r>
            <a:r>
              <a:rPr lang="en-US" sz="2000" dirty="0"/>
              <a:t>EDI standards: </a:t>
            </a:r>
            <a:endParaRPr lang="en-US" sz="2000" dirty="0" smtClean="0"/>
          </a:p>
          <a:p>
            <a:pPr marL="0" indent="0">
              <a:buNone/>
            </a:pPr>
            <a:r>
              <a:rPr lang="en-US" sz="2000" dirty="0" smtClean="0">
                <a:solidFill>
                  <a:srgbClr val="FF0000"/>
                </a:solidFill>
              </a:rPr>
              <a:t>               Allow </a:t>
            </a:r>
            <a:r>
              <a:rPr lang="en-US" sz="2000" dirty="0">
                <a:solidFill>
                  <a:srgbClr val="FF0000"/>
                </a:solidFill>
              </a:rPr>
              <a:t>an ‘open’ system </a:t>
            </a:r>
            <a:r>
              <a:rPr lang="en-US" sz="2000" dirty="0" smtClean="0">
                <a:solidFill>
                  <a:srgbClr val="FF0000"/>
                </a:solidFill>
              </a:rPr>
              <a:t>.</a:t>
            </a:r>
          </a:p>
          <a:p>
            <a:pPr marL="0" indent="0">
              <a:buNone/>
            </a:pPr>
            <a:r>
              <a:rPr lang="en-US" sz="2000" dirty="0" smtClean="0">
                <a:solidFill>
                  <a:srgbClr val="FF0000"/>
                </a:solidFill>
              </a:rPr>
              <a:t>               Reduce </a:t>
            </a:r>
            <a:r>
              <a:rPr lang="en-US" sz="2000" dirty="0">
                <a:solidFill>
                  <a:srgbClr val="FF0000"/>
                </a:solidFill>
              </a:rPr>
              <a:t>implementation effort </a:t>
            </a:r>
            <a:r>
              <a:rPr lang="en-US" sz="2000" dirty="0" smtClean="0">
                <a:solidFill>
                  <a:srgbClr val="FF0000"/>
                </a:solidFill>
              </a:rPr>
              <a:t>.</a:t>
            </a:r>
          </a:p>
          <a:p>
            <a:pPr marL="0" indent="0">
              <a:buNone/>
            </a:pPr>
            <a:r>
              <a:rPr lang="en-US" sz="2000" dirty="0" smtClean="0">
                <a:solidFill>
                  <a:srgbClr val="FF0000"/>
                </a:solidFill>
              </a:rPr>
              <a:t>               Provide </a:t>
            </a:r>
            <a:r>
              <a:rPr lang="en-US" sz="2000" dirty="0">
                <a:solidFill>
                  <a:srgbClr val="FF0000"/>
                </a:solidFill>
              </a:rPr>
              <a:t>‘third-party </a:t>
            </a:r>
            <a:r>
              <a:rPr lang="en-US" sz="2000" dirty="0" smtClean="0">
                <a:solidFill>
                  <a:srgbClr val="FF0000"/>
                </a:solidFill>
              </a:rPr>
              <a:t>interfaces’</a:t>
            </a:r>
            <a:r>
              <a:rPr lang="en-US" sz="2000" dirty="0">
                <a:solidFill>
                  <a:srgbClr val="FF0000"/>
                </a:solidFill>
              </a:rPr>
              <a:t> </a:t>
            </a:r>
            <a:r>
              <a:rPr lang="en-US" sz="2000" dirty="0" smtClean="0">
                <a:solidFill>
                  <a:srgbClr val="FF0000"/>
                </a:solidFill>
              </a:rPr>
              <a:t>.      </a:t>
            </a:r>
            <a:r>
              <a:rPr lang="en-US" sz="2000" dirty="0" smtClean="0">
                <a:solidFill>
                  <a:srgbClr val="FF0000"/>
                </a:solidFill>
              </a:rPr>
              <a:t>               </a:t>
            </a:r>
            <a:endParaRPr lang="en-US" sz="2000" dirty="0" smtClean="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381000" y="609600"/>
            <a:ext cx="8229600" cy="1143000"/>
          </a:xfrm>
        </p:spPr>
        <p:txBody>
          <a:bodyPr/>
          <a:lstStyle/>
          <a:p>
            <a:pPr algn="ctr"/>
            <a:r>
              <a:rPr lang="en-US" u="sng" dirty="0">
                <a:solidFill>
                  <a:srgbClr val="92D050"/>
                </a:solidFill>
              </a:rPr>
              <a:t>What is EDIFACT?</a:t>
            </a:r>
            <a:endParaRPr lang="en-US" u="sng" dirty="0">
              <a:solidFill>
                <a:srgbClr val="92D050"/>
              </a:solidFill>
            </a:endParaRPr>
          </a:p>
        </p:txBody>
      </p:sp>
      <p:sp>
        <p:nvSpPr>
          <p:cNvPr id="1048600" name="Content Placeholder 2"/>
          <p:cNvSpPr>
            <a:spLocks noGrp="1"/>
          </p:cNvSpPr>
          <p:nvPr>
            <p:ph idx="1"/>
          </p:nvPr>
        </p:nvSpPr>
        <p:spPr>
          <a:xfrm>
            <a:off x="381000" y="1752600"/>
            <a:ext cx="8229600" cy="4541520"/>
          </a:xfrm>
        </p:spPr>
        <p:txBody>
          <a:bodyPr/>
          <a:lstStyle/>
          <a:p>
            <a:pPr algn="ctr">
              <a:buNone/>
            </a:pPr>
            <a:endParaRPr lang="en-US" dirty="0" smtClean="0">
              <a:latin typeface="Bell MT" pitchFamily="18" charset="0"/>
            </a:endParaRPr>
          </a:p>
          <a:p>
            <a:endParaRPr lang="en-US" dirty="0"/>
          </a:p>
        </p:txBody>
      </p:sp>
      <p:sp>
        <p:nvSpPr>
          <p:cNvPr id="1048601" name="Rectangle 4"/>
          <p:cNvSpPr/>
          <p:nvPr/>
        </p:nvSpPr>
        <p:spPr>
          <a:xfrm>
            <a:off x="533400" y="1905000"/>
            <a:ext cx="8305800" cy="4524315"/>
          </a:xfrm>
          <a:prstGeom prst="rect">
            <a:avLst/>
          </a:prstGeom>
        </p:spPr>
        <p:txBody>
          <a:bodyPr wrap="square">
            <a:spAutoFit/>
          </a:bodyPr>
          <a:lstStyle/>
          <a:p>
            <a:r>
              <a:rPr lang="en-US" sz="2400" b="1" dirty="0"/>
              <a:t>EDIFACT</a:t>
            </a:r>
            <a:r>
              <a:rPr lang="en-US" sz="2400" dirty="0"/>
              <a:t> is an acronym for EDI </a:t>
            </a:r>
            <a:r>
              <a:rPr lang="en-US" sz="2400" dirty="0" smtClean="0"/>
              <a:t>For </a:t>
            </a:r>
          </a:p>
          <a:p>
            <a:r>
              <a:rPr lang="en-US" sz="2400" dirty="0" smtClean="0"/>
              <a:t>A </a:t>
            </a:r>
            <a:r>
              <a:rPr lang="en-US" sz="2400" dirty="0" err="1"/>
              <a:t>dministration</a:t>
            </a:r>
            <a:r>
              <a:rPr lang="en-US" sz="2400" dirty="0"/>
              <a:t>, C </a:t>
            </a:r>
            <a:r>
              <a:rPr lang="en-US" sz="2400" dirty="0" err="1"/>
              <a:t>ommerce</a:t>
            </a:r>
            <a:r>
              <a:rPr lang="en-US" sz="2400" dirty="0"/>
              <a:t> and T </a:t>
            </a:r>
            <a:r>
              <a:rPr lang="en-US" sz="2400" dirty="0" err="1"/>
              <a:t>ransport</a:t>
            </a:r>
            <a:r>
              <a:rPr lang="en-US" sz="2400" dirty="0"/>
              <a:t>. </a:t>
            </a:r>
            <a:r>
              <a:rPr lang="en-US" sz="2400" dirty="0" smtClean="0"/>
              <a:t>It</a:t>
            </a:r>
          </a:p>
          <a:p>
            <a:r>
              <a:rPr lang="en-US" sz="2400" dirty="0" smtClean="0"/>
              <a:t> </a:t>
            </a:r>
            <a:r>
              <a:rPr lang="en-US" sz="2400" dirty="0"/>
              <a:t>coordinates international standardization by working through the UN/ECE (United Nations/Economic Commission for Europe). It provides</a:t>
            </a:r>
            <a:r>
              <a:rPr lang="en-US" sz="2400" dirty="0" smtClean="0"/>
              <a:t>:</a:t>
            </a:r>
          </a:p>
          <a:p>
            <a:r>
              <a:rPr lang="en-US" sz="2400" dirty="0" smtClean="0"/>
              <a:t>       </a:t>
            </a:r>
            <a:r>
              <a:rPr lang="en-US" sz="2400" dirty="0" smtClean="0">
                <a:solidFill>
                  <a:srgbClr val="FF0000"/>
                </a:solidFill>
              </a:rPr>
              <a:t>an </a:t>
            </a:r>
            <a:r>
              <a:rPr lang="en-US" sz="2400" dirty="0">
                <a:solidFill>
                  <a:srgbClr val="FF0000"/>
                </a:solidFill>
              </a:rPr>
              <a:t>international EDI </a:t>
            </a:r>
            <a:r>
              <a:rPr lang="en-US" sz="2400" dirty="0" smtClean="0">
                <a:solidFill>
                  <a:srgbClr val="FF0000"/>
                </a:solidFill>
              </a:rPr>
              <a:t>standard.</a:t>
            </a:r>
          </a:p>
          <a:p>
            <a:r>
              <a:rPr lang="en-US" sz="2400" dirty="0" smtClean="0">
                <a:solidFill>
                  <a:srgbClr val="FF0000"/>
                </a:solidFill>
              </a:rPr>
              <a:t>       a </a:t>
            </a:r>
            <a:r>
              <a:rPr lang="en-US" sz="2400" dirty="0">
                <a:solidFill>
                  <a:srgbClr val="FF0000"/>
                </a:solidFill>
              </a:rPr>
              <a:t>set of syntax rules </a:t>
            </a:r>
            <a:r>
              <a:rPr lang="en-US" sz="2400" dirty="0" smtClean="0">
                <a:solidFill>
                  <a:srgbClr val="FF0000"/>
                </a:solidFill>
              </a:rPr>
              <a:t>.</a:t>
            </a:r>
          </a:p>
          <a:p>
            <a:r>
              <a:rPr lang="en-US" sz="2400" dirty="0" smtClean="0">
                <a:solidFill>
                  <a:srgbClr val="FF0000"/>
                </a:solidFill>
              </a:rPr>
              <a:t>       data </a:t>
            </a:r>
            <a:r>
              <a:rPr lang="en-US" sz="2400" dirty="0">
                <a:solidFill>
                  <a:srgbClr val="FF0000"/>
                </a:solidFill>
              </a:rPr>
              <a:t>elements, segments and </a:t>
            </a:r>
            <a:r>
              <a:rPr lang="en-US" sz="2400" dirty="0" smtClean="0">
                <a:solidFill>
                  <a:srgbClr val="FF0000"/>
                </a:solidFill>
              </a:rPr>
              <a:t>codes.</a:t>
            </a:r>
          </a:p>
          <a:p>
            <a:r>
              <a:rPr lang="en-US" sz="2400" dirty="0" smtClean="0">
                <a:solidFill>
                  <a:srgbClr val="FF0000"/>
                </a:solidFill>
              </a:rPr>
              <a:t>       messages.</a:t>
            </a:r>
          </a:p>
          <a:p>
            <a:r>
              <a:rPr lang="en-US" sz="2400" dirty="0" smtClean="0"/>
              <a:t> EDIFACT </a:t>
            </a:r>
            <a:r>
              <a:rPr lang="en-US" sz="2400" dirty="0"/>
              <a:t>is the product of the evolution in bringing the Proprietary Standards of the U.S. and Europe together to form a single international EDI standard. </a:t>
            </a:r>
            <a:endParaRPr lang="en-US" sz="2400" dirty="0">
              <a:latin typeface="Bell MT"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143000"/>
            <a:ext cx="8153400" cy="5181600"/>
          </a:xfrm>
        </p:spPr>
      </p:pic>
    </p:spTree>
    <p:extLst>
      <p:ext uri="{BB962C8B-B14F-4D97-AF65-F5344CB8AC3E}">
        <p14:creationId xmlns:p14="http://schemas.microsoft.com/office/powerpoint/2010/main" val="284255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normAutofit/>
          </a:bodyPr>
          <a:lstStyle/>
          <a:p>
            <a:pPr algn="ctr"/>
            <a:r>
              <a:rPr lang="en-US" sz="2000" dirty="0">
                <a:solidFill>
                  <a:schemeClr val="tx1">
                    <a:lumMod val="85000"/>
                    <a:lumOff val="15000"/>
                  </a:schemeClr>
                </a:solidFill>
              </a:rPr>
              <a:t>In order to bring about the evolution of the EDIFACT standard, the UN has created UN/ECE to coordinate this effort. The organizational structure of the UN/ECE is made up of the following board</a:t>
            </a:r>
            <a:endParaRPr lang="en-US" sz="2000" i="1" dirty="0">
              <a:solidFill>
                <a:schemeClr val="tx1">
                  <a:lumMod val="85000"/>
                  <a:lumOff val="15000"/>
                </a:schemeClr>
              </a:solidFill>
              <a:latin typeface="Algerian" pitchFamily="82" charset="0"/>
            </a:endParaRP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57400"/>
            <a:ext cx="7086599" cy="44196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pPr algn="ctr"/>
            <a:r>
              <a:rPr lang="en-US" u="sng" dirty="0">
                <a:solidFill>
                  <a:srgbClr val="92D050"/>
                </a:solidFill>
              </a:rPr>
              <a:t>Message Definition</a:t>
            </a:r>
            <a:endParaRPr lang="en-US" i="1" u="sng" dirty="0">
              <a:solidFill>
                <a:srgbClr val="92D050"/>
              </a:solidFill>
              <a:latin typeface="Algerian" pitchFamily="82" charset="0"/>
            </a:endParaRPr>
          </a:p>
        </p:txBody>
      </p:sp>
      <p:sp>
        <p:nvSpPr>
          <p:cNvPr id="2" name="Content Placeholder 1"/>
          <p:cNvSpPr>
            <a:spLocks noGrp="1"/>
          </p:cNvSpPr>
          <p:nvPr>
            <p:ph idx="1"/>
          </p:nvPr>
        </p:nvSpPr>
        <p:spPr/>
        <p:txBody>
          <a:bodyPr>
            <a:normAutofit fontScale="70000" lnSpcReduction="20000"/>
          </a:bodyPr>
          <a:lstStyle/>
          <a:p>
            <a:pPr>
              <a:buFont typeface="Wingdings" pitchFamily="2" charset="2"/>
              <a:buChar char="q"/>
            </a:pPr>
            <a:r>
              <a:rPr lang="en-US" dirty="0" smtClean="0"/>
              <a:t>A </a:t>
            </a:r>
            <a:r>
              <a:rPr lang="en-US" dirty="0"/>
              <a:t>Message is a single business document. </a:t>
            </a:r>
            <a:r>
              <a:rPr lang="en-US" dirty="0" smtClean="0"/>
              <a:t>Each</a:t>
            </a:r>
          </a:p>
          <a:p>
            <a:pPr marL="0" indent="0">
              <a:buNone/>
            </a:pPr>
            <a:r>
              <a:rPr lang="en-US" dirty="0" smtClean="0"/>
              <a:t>     </a:t>
            </a:r>
            <a:r>
              <a:rPr lang="en-US" dirty="0"/>
              <a:t>message is identified by a six character </a:t>
            </a:r>
            <a:r>
              <a:rPr lang="en-US" dirty="0" smtClean="0"/>
              <a:t>name.</a:t>
            </a:r>
          </a:p>
          <a:p>
            <a:pPr marL="0" indent="0">
              <a:buNone/>
            </a:pPr>
            <a:endParaRPr lang="en-US" dirty="0" smtClean="0"/>
          </a:p>
          <a:p>
            <a:pPr>
              <a:buFont typeface="Wingdings" pitchFamily="2" charset="2"/>
              <a:buChar char="q"/>
            </a:pPr>
            <a:r>
              <a:rPr lang="en-US" dirty="0" smtClean="0"/>
              <a:t>From </a:t>
            </a:r>
            <a:r>
              <a:rPr lang="en-US" dirty="0"/>
              <a:t>the buyer-side these include: </a:t>
            </a:r>
            <a:endParaRPr lang="en-US" dirty="0" smtClean="0"/>
          </a:p>
          <a:p>
            <a:pPr marL="0" indent="0">
              <a:buNone/>
            </a:pPr>
            <a:r>
              <a:rPr lang="en-US" dirty="0" smtClean="0"/>
              <a:t>              </a:t>
            </a:r>
            <a:r>
              <a:rPr lang="en-US" dirty="0" smtClean="0">
                <a:solidFill>
                  <a:srgbClr val="FF0000"/>
                </a:solidFill>
              </a:rPr>
              <a:t>ORDERS-Purchase </a:t>
            </a:r>
            <a:r>
              <a:rPr lang="en-US" dirty="0">
                <a:solidFill>
                  <a:srgbClr val="FF0000"/>
                </a:solidFill>
              </a:rPr>
              <a:t>Orders </a:t>
            </a:r>
            <a:r>
              <a:rPr lang="en-US" dirty="0" smtClean="0">
                <a:solidFill>
                  <a:srgbClr val="FF0000"/>
                </a:solidFill>
              </a:rPr>
              <a:t>.</a:t>
            </a:r>
          </a:p>
          <a:p>
            <a:pPr marL="0" indent="0">
              <a:buNone/>
            </a:pPr>
            <a:r>
              <a:rPr lang="en-US" dirty="0" smtClean="0">
                <a:solidFill>
                  <a:srgbClr val="FF0000"/>
                </a:solidFill>
              </a:rPr>
              <a:t>              CUSDEC-Customs Declaration. </a:t>
            </a:r>
          </a:p>
          <a:p>
            <a:pPr marL="0" indent="0">
              <a:buNone/>
            </a:pPr>
            <a:r>
              <a:rPr lang="en-US" dirty="0" smtClean="0">
                <a:solidFill>
                  <a:srgbClr val="FF0000"/>
                </a:solidFill>
              </a:rPr>
              <a:t>              IFTMIN-Instruction Message.</a:t>
            </a:r>
          </a:p>
          <a:p>
            <a:pPr marL="0" indent="0">
              <a:buNone/>
            </a:pPr>
            <a:r>
              <a:rPr lang="en-US" dirty="0" smtClean="0">
                <a:solidFill>
                  <a:srgbClr val="FF0000"/>
                </a:solidFill>
              </a:rPr>
              <a:t>              REMADV-Remittance Advice.</a:t>
            </a:r>
          </a:p>
          <a:p>
            <a:pPr marL="0" indent="0">
              <a:buNone/>
            </a:pPr>
            <a:r>
              <a:rPr lang="en-US" dirty="0" smtClean="0">
                <a:solidFill>
                  <a:srgbClr val="FF0000"/>
                </a:solidFill>
              </a:rPr>
              <a:t>              PAYORD-Payment Order.</a:t>
            </a:r>
          </a:p>
          <a:p>
            <a:pPr marL="0" indent="0">
              <a:buNone/>
            </a:pPr>
            <a:endParaRPr lang="en-US" dirty="0" smtClean="0">
              <a:solidFill>
                <a:srgbClr val="FF0000"/>
              </a:solidFill>
            </a:endParaRPr>
          </a:p>
          <a:p>
            <a:pPr>
              <a:buFont typeface="Wingdings" pitchFamily="2" charset="2"/>
              <a:buChar char="q"/>
            </a:pPr>
            <a:r>
              <a:rPr lang="en-US" dirty="0" smtClean="0"/>
              <a:t> Seller-side </a:t>
            </a:r>
            <a:r>
              <a:rPr lang="en-US" dirty="0"/>
              <a:t>messages include: </a:t>
            </a:r>
            <a:endParaRPr lang="en-US" dirty="0"/>
          </a:p>
          <a:p>
            <a:pPr marL="0" indent="0">
              <a:buNone/>
            </a:pPr>
            <a:endParaRPr lang="en-US" dirty="0" smtClean="0"/>
          </a:p>
          <a:p>
            <a:pPr marL="0" indent="0">
              <a:buNone/>
            </a:pPr>
            <a:r>
              <a:rPr lang="en-US" dirty="0" smtClean="0"/>
              <a:t>               </a:t>
            </a:r>
            <a:r>
              <a:rPr lang="en-US" dirty="0" smtClean="0">
                <a:solidFill>
                  <a:srgbClr val="FF0000"/>
                </a:solidFill>
              </a:rPr>
              <a:t>IFTMAN-Arrival Notice.</a:t>
            </a:r>
          </a:p>
          <a:p>
            <a:pPr marL="0" indent="0">
              <a:buNone/>
            </a:pPr>
            <a:r>
              <a:rPr lang="en-US" dirty="0" smtClean="0">
                <a:solidFill>
                  <a:srgbClr val="FF0000"/>
                </a:solidFill>
              </a:rPr>
              <a:t>               CUSRES-Custom Response. </a:t>
            </a:r>
          </a:p>
          <a:p>
            <a:pPr marL="0" indent="0">
              <a:buNone/>
            </a:pPr>
            <a:r>
              <a:rPr lang="en-US" dirty="0" smtClean="0">
                <a:solidFill>
                  <a:srgbClr val="FF0000"/>
                </a:solidFill>
              </a:rPr>
              <a:t>                INVOIC-Invoices.</a:t>
            </a:r>
            <a:r>
              <a:rPr lang="en-US" dirty="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381000" y="1219200"/>
            <a:ext cx="8229600" cy="5257800"/>
          </a:xfrm>
        </p:spPr>
        <p:txBody>
          <a:bodyPr>
            <a:normAutofit lnSpcReduction="10000"/>
          </a:bodyPr>
          <a:lstStyle/>
          <a:p>
            <a:pPr marL="0" indent="0">
              <a:buNone/>
            </a:pPr>
            <a:r>
              <a:rPr lang="en-US" dirty="0" smtClean="0"/>
              <a:t>Messages </a:t>
            </a:r>
            <a:r>
              <a:rPr lang="en-US" dirty="0"/>
              <a:t>are made up of a collection of sequenced segments within defined areas . Some segments may be used in more than one area. The segments that can be used in each area are defined by the EDIFACT documentation. EDIFACT provides a hierarchical structure for messages. </a:t>
            </a:r>
            <a:endParaRPr lang="en-US" dirty="0" smtClean="0"/>
          </a:p>
          <a:p>
            <a:pPr marL="0" indent="0">
              <a:buNone/>
            </a:pPr>
            <a:r>
              <a:rPr lang="en-US" dirty="0" smtClean="0"/>
              <a:t>    Messages </a:t>
            </a:r>
            <a:r>
              <a:rPr lang="en-US" dirty="0"/>
              <a:t>begin with the Message Header (UNH</a:t>
            </a:r>
            <a:r>
              <a:rPr lang="en-US" dirty="0" smtClean="0"/>
              <a:t>)</a:t>
            </a:r>
          </a:p>
          <a:p>
            <a:pPr marL="0" indent="0">
              <a:buNone/>
            </a:pPr>
            <a:r>
              <a:rPr lang="en-US" dirty="0" smtClean="0"/>
              <a:t>    Segment </a:t>
            </a:r>
            <a:r>
              <a:rPr lang="en-US" dirty="0"/>
              <a:t>and end with the Message Trailer (UNT</a:t>
            </a:r>
            <a:r>
              <a:rPr lang="en-US" dirty="0" smtClean="0"/>
              <a:t>)</a:t>
            </a:r>
          </a:p>
          <a:p>
            <a:pPr marL="0" indent="0">
              <a:buNone/>
            </a:pPr>
            <a:r>
              <a:rPr lang="en-US" dirty="0" smtClean="0"/>
              <a:t>Segment</a:t>
            </a:r>
            <a:r>
              <a:rPr lang="en-US" dirty="0"/>
              <a:t>. These two segments are the first, and innermost, level of the three levels of “electronic envelopes” within EDIFACT. Here is an example of an Extended Payment Order (PAYEXT) message that illustrates this structure: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normAutofit/>
          </a:bodyPr>
          <a:lstStyle/>
          <a:p>
            <a:pPr algn="ctr"/>
            <a:r>
              <a:rPr lang="en-US" sz="4400" u="sng" dirty="0">
                <a:solidFill>
                  <a:srgbClr val="92D050"/>
                </a:solidFill>
                <a:hlinkClick r:id="rId2" tooltip="Message Structure: Segment Tables &lt;ul&gt;&lt;li&gt;The message struc..."/>
              </a:rPr>
              <a:t> </a:t>
            </a:r>
            <a:r>
              <a:rPr lang="en-US" sz="4400" u="sng" dirty="0">
                <a:solidFill>
                  <a:srgbClr val="92D050"/>
                </a:solidFill>
              </a:rPr>
              <a:t>Message Structure: Segment Tables</a:t>
            </a:r>
            <a:endParaRPr lang="en-US" sz="4400" i="1" u="sng" dirty="0">
              <a:solidFill>
                <a:srgbClr val="92D050"/>
              </a:solidFill>
              <a:latin typeface="Algerian" pitchFamily="82" charset="0"/>
            </a:endParaRPr>
          </a:p>
        </p:txBody>
      </p:sp>
      <p:sp>
        <p:nvSpPr>
          <p:cNvPr id="1048608" name="Content Placeholder 2"/>
          <p:cNvSpPr>
            <a:spLocks noGrp="1"/>
          </p:cNvSpPr>
          <p:nvPr>
            <p:ph idx="1"/>
          </p:nvPr>
        </p:nvSpPr>
        <p:spPr/>
        <p:txBody>
          <a:bodyPr>
            <a:normAutofit/>
          </a:bodyPr>
          <a:lstStyle/>
          <a:p>
            <a:pPr>
              <a:buFont typeface="Wingdings" pitchFamily="2" charset="2"/>
              <a:buChar char="q"/>
            </a:pPr>
            <a:r>
              <a:rPr lang="en-US" sz="2400" dirty="0"/>
              <a:t>The message structure is defined in segment tables . These give the ‘rules’ of the message. They also show which segments are used in a particular message and the order in which the segments must appear</a:t>
            </a:r>
            <a:r>
              <a:rPr lang="en-US" sz="2400" dirty="0" smtClean="0"/>
              <a:t>.</a:t>
            </a:r>
          </a:p>
          <a:p>
            <a:pPr>
              <a:buNone/>
            </a:pPr>
            <a:endParaRPr lang="en-US" sz="2400" dirty="0" smtClean="0"/>
          </a:p>
          <a:p>
            <a:pPr>
              <a:buFont typeface="Wingdings" pitchFamily="2" charset="2"/>
              <a:buChar char="q"/>
            </a:pPr>
            <a:r>
              <a:rPr lang="en-US" sz="2400" dirty="0" smtClean="0"/>
              <a:t>Here </a:t>
            </a:r>
            <a:r>
              <a:rPr lang="en-US" sz="2400" dirty="0"/>
              <a:t>is an example of a segment table for the Extended Payment Order (</a:t>
            </a:r>
            <a:r>
              <a:rPr lang="en-US" sz="2400" dirty="0" smtClean="0"/>
              <a:t>PAYEXT):</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extBox 1048619"/>
          <p:cNvSpPr txBox="1"/>
          <p:nvPr/>
        </p:nvSpPr>
        <p:spPr>
          <a:xfrm>
            <a:off x="2572000" y="3219450"/>
            <a:ext cx="4000000" cy="891540"/>
          </a:xfrm>
          <a:prstGeom prst="rect">
            <a:avLst/>
          </a:prstGeom>
        </p:spPr>
        <p:txBody>
          <a:bodyPr wrap="square" rtlCol="0">
            <a:spAutoFit/>
          </a:bodyPr>
          <a:lstStyle/>
          <a:p>
            <a:r>
              <a:rPr lang="en-US" altLang="en-IN" sz="5300" b="1" dirty="0">
                <a:solidFill>
                  <a:srgbClr val="993300"/>
                </a:solidFill>
              </a:rPr>
              <a:t>THANK YOU</a:t>
            </a:r>
            <a:endParaRPr lang="en-GB" sz="5300" b="1" dirty="0">
              <a:solidFill>
                <a:srgbClr val="9933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423</Words>
  <Application>Microsoft Office PowerPoint</Application>
  <PresentationFormat>On-screen Show (4:3)</PresentationFormat>
  <Paragraphs>46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 EDIFACT</vt:lpstr>
      <vt:lpstr>What is EDIFACT?</vt:lpstr>
      <vt:lpstr>PowerPoint Presentation</vt:lpstr>
      <vt:lpstr>In order to bring about the evolution of the EDIFACT standard, the UN has created UN/ECE to coordinate this effort. The organizational structure of the UN/ECE is made up of the following board</vt:lpstr>
      <vt:lpstr>Message Definition</vt:lpstr>
      <vt:lpstr>PowerPoint Presentation</vt:lpstr>
      <vt:lpstr> Message Structure: Segment Tables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india</dc:creator>
  <cp:lastModifiedBy>india</cp:lastModifiedBy>
  <cp:revision>5</cp:revision>
  <dcterms:created xsi:type="dcterms:W3CDTF">2020-06-16T19:52:33Z</dcterms:created>
  <dcterms:modified xsi:type="dcterms:W3CDTF">2020-06-19T15:44:24Z</dcterms:modified>
</cp:coreProperties>
</file>