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932e112ac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932e112ac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932e112ac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932e112ac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932e112ac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932e112ac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932e112ac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932e112ac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932e112ac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932e112ac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383550" y="842775"/>
            <a:ext cx="5171100" cy="19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Name: Debanjan Bhattacharyya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Roll No: 16800116076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Dept: CSE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Subject: E-Commerce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Sem: 8th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Paper Code: CS802E</a:t>
            </a:r>
            <a:endParaRPr sz="24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Online Payment</a:t>
            </a:r>
            <a:endParaRPr sz="4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5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Online Payment System</a:t>
            </a:r>
            <a:endParaRPr u="sng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152650"/>
            <a:ext cx="7038900" cy="33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Online Payment</a:t>
            </a:r>
            <a:r>
              <a:rPr lang="en" sz="1900"/>
              <a:t> or </a:t>
            </a:r>
            <a:r>
              <a:rPr b="1" lang="en" sz="1900"/>
              <a:t>Electronic Payment</a:t>
            </a:r>
            <a:r>
              <a:rPr lang="en" sz="1900"/>
              <a:t> is any digital financial payment transaction involving currency transfer between two or more parties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/>
              <a:t>Implementation of electronic payment systems is in its infancy and still evolving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900"/>
              <a:t>Electronic payments are far more cheaper than the traditional method of mailing out paper invoices and then processing payments received.</a:t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5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Modes of Online Payment</a:t>
            </a:r>
            <a:endParaRPr u="sng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140250"/>
            <a:ext cx="7038900" cy="33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➢"/>
            </a:pPr>
            <a:r>
              <a:rPr lang="en" sz="2800"/>
              <a:t>Debit  Card</a:t>
            </a:r>
            <a:endParaRPr sz="2800"/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➢"/>
            </a:pPr>
            <a:r>
              <a:rPr lang="en" sz="2800"/>
              <a:t>Credit Card</a:t>
            </a:r>
            <a:endParaRPr sz="2800"/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➢"/>
            </a:pPr>
            <a:r>
              <a:rPr lang="en" sz="2800"/>
              <a:t>Electronic Cash</a:t>
            </a:r>
            <a:endParaRPr sz="2800"/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➢"/>
            </a:pPr>
            <a:r>
              <a:rPr lang="en" sz="2800"/>
              <a:t>E-Payment Apps</a:t>
            </a:r>
            <a:endParaRPr sz="2800"/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➢"/>
            </a:pPr>
            <a:r>
              <a:rPr lang="en" sz="2800"/>
              <a:t>Smart Cards</a:t>
            </a:r>
            <a:endParaRPr sz="2800"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3675" y="1314950"/>
            <a:ext cx="3985350" cy="2988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</a:t>
            </a:r>
            <a:r>
              <a:rPr lang="en" u="sng"/>
              <a:t>Online Payment Process</a:t>
            </a:r>
            <a:endParaRPr u="sng"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 </a:t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672" y="1211303"/>
            <a:ext cx="5590650" cy="362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6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r>
              <a:rPr lang="en" u="sng"/>
              <a:t>Advantages and Disadvantages</a:t>
            </a:r>
            <a:endParaRPr u="sng"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400525"/>
            <a:ext cx="7038900" cy="30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Advantages:</a:t>
            </a:r>
            <a:endParaRPr b="1"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Time Saving</a:t>
            </a:r>
            <a:endParaRPr b="1"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Low transaction Cost</a:t>
            </a:r>
            <a:endParaRPr b="1"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Reduced risk of money lost</a:t>
            </a:r>
            <a:endParaRPr b="1"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Disadvantages:</a:t>
            </a:r>
            <a:endParaRPr b="1"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Password threats</a:t>
            </a:r>
            <a:endParaRPr b="1"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Necessity of Internet</a:t>
            </a:r>
            <a:endParaRPr b="1"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Security Concern</a:t>
            </a:r>
            <a:endParaRPr b="1"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700">
                <a:latin typeface="Lato"/>
                <a:ea typeface="Lato"/>
                <a:cs typeface="Lato"/>
                <a:sym typeface="Lato"/>
              </a:rPr>
              <a:t>THANK YOU!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700"/>
              <a:t> </a:t>
            </a:r>
            <a:endParaRPr sz="4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