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6" r:id="rId3"/>
    <p:sldId id="258" r:id="rId4"/>
    <p:sldId id="267" r:id="rId5"/>
    <p:sldId id="268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1381D8-BBC7-400C-8DF6-EACF2BD71D2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CE7B04A-E779-45AB-A53A-21243FFDFC1E}">
      <dgm:prSet/>
      <dgm:spPr/>
      <dgm:t>
        <a:bodyPr/>
        <a:lstStyle/>
        <a:p>
          <a:r>
            <a:rPr lang="en-US" b="0" i="0"/>
            <a:t>There are three main types of digital certificate :-</a:t>
          </a:r>
          <a:endParaRPr lang="en-US"/>
        </a:p>
      </dgm:t>
    </dgm:pt>
    <dgm:pt modelId="{D968546F-0010-4F74-9046-EE8836D1E030}" type="parTrans" cxnId="{A1CE99C1-F847-47F3-B0AC-DE5577B8A814}">
      <dgm:prSet/>
      <dgm:spPr/>
      <dgm:t>
        <a:bodyPr/>
        <a:lstStyle/>
        <a:p>
          <a:endParaRPr lang="en-US"/>
        </a:p>
      </dgm:t>
    </dgm:pt>
    <dgm:pt modelId="{956F4DA9-038C-4EC5-AC13-F36324010645}" type="sibTrans" cxnId="{A1CE99C1-F847-47F3-B0AC-DE5577B8A814}">
      <dgm:prSet/>
      <dgm:spPr/>
      <dgm:t>
        <a:bodyPr/>
        <a:lstStyle/>
        <a:p>
          <a:endParaRPr lang="en-US"/>
        </a:p>
      </dgm:t>
    </dgm:pt>
    <dgm:pt modelId="{31F914A3-83D5-4895-A2BA-52D0673FE3BF}">
      <dgm:prSet/>
      <dgm:spPr/>
      <dgm:t>
        <a:bodyPr/>
        <a:lstStyle/>
        <a:p>
          <a:r>
            <a:rPr lang="en-US" b="0" i="0"/>
            <a:t>Secure Socket Layer Certificate [SSL]</a:t>
          </a:r>
          <a:endParaRPr lang="en-US"/>
        </a:p>
      </dgm:t>
    </dgm:pt>
    <dgm:pt modelId="{A29D895B-420F-453A-9E3C-9032D4EF03A9}" type="parTrans" cxnId="{0F3A5786-C11E-4CC9-A902-DC10EBB73585}">
      <dgm:prSet/>
      <dgm:spPr/>
      <dgm:t>
        <a:bodyPr/>
        <a:lstStyle/>
        <a:p>
          <a:endParaRPr lang="en-US"/>
        </a:p>
      </dgm:t>
    </dgm:pt>
    <dgm:pt modelId="{1198FF0E-EFE7-42A4-9620-D11C1E4046BE}" type="sibTrans" cxnId="{0F3A5786-C11E-4CC9-A902-DC10EBB73585}">
      <dgm:prSet/>
      <dgm:spPr/>
      <dgm:t>
        <a:bodyPr/>
        <a:lstStyle/>
        <a:p>
          <a:endParaRPr lang="en-US"/>
        </a:p>
      </dgm:t>
    </dgm:pt>
    <dgm:pt modelId="{BF6F33A4-1290-43D1-BA3D-60CC56E79B14}">
      <dgm:prSet/>
      <dgm:spPr/>
      <dgm:t>
        <a:bodyPr/>
        <a:lstStyle/>
        <a:p>
          <a:r>
            <a:rPr lang="en-US" b="0" i="0"/>
            <a:t>Code Signing Certificate</a:t>
          </a:r>
          <a:endParaRPr lang="en-US"/>
        </a:p>
      </dgm:t>
    </dgm:pt>
    <dgm:pt modelId="{635FBB89-1922-4206-AD08-0340BD89414C}" type="parTrans" cxnId="{010F2E84-6E4D-492B-9AEF-9EEF12E13E9C}">
      <dgm:prSet/>
      <dgm:spPr/>
      <dgm:t>
        <a:bodyPr/>
        <a:lstStyle/>
        <a:p>
          <a:endParaRPr lang="en-US"/>
        </a:p>
      </dgm:t>
    </dgm:pt>
    <dgm:pt modelId="{56DABDE5-4D6C-4BFB-BF8E-6DC3F3E15C13}" type="sibTrans" cxnId="{010F2E84-6E4D-492B-9AEF-9EEF12E13E9C}">
      <dgm:prSet/>
      <dgm:spPr/>
      <dgm:t>
        <a:bodyPr/>
        <a:lstStyle/>
        <a:p>
          <a:endParaRPr lang="en-US"/>
        </a:p>
      </dgm:t>
    </dgm:pt>
    <dgm:pt modelId="{4FF7CCE1-86B4-4364-900F-75B14438FA7C}">
      <dgm:prSet/>
      <dgm:spPr/>
      <dgm:t>
        <a:bodyPr/>
        <a:lstStyle/>
        <a:p>
          <a:r>
            <a:rPr lang="en-US" b="0" i="0"/>
            <a:t>Client Certificate</a:t>
          </a:r>
          <a:endParaRPr lang="en-US"/>
        </a:p>
      </dgm:t>
    </dgm:pt>
    <dgm:pt modelId="{34DD8347-B76B-4501-AA76-924D72B9AD31}" type="parTrans" cxnId="{D2CE61A9-2663-4E08-8B6E-75072F191249}">
      <dgm:prSet/>
      <dgm:spPr/>
      <dgm:t>
        <a:bodyPr/>
        <a:lstStyle/>
        <a:p>
          <a:endParaRPr lang="en-US"/>
        </a:p>
      </dgm:t>
    </dgm:pt>
    <dgm:pt modelId="{50B460CC-F72F-4A28-AE7B-E1790351F7AC}" type="sibTrans" cxnId="{D2CE61A9-2663-4E08-8B6E-75072F191249}">
      <dgm:prSet/>
      <dgm:spPr/>
      <dgm:t>
        <a:bodyPr/>
        <a:lstStyle/>
        <a:p>
          <a:endParaRPr lang="en-US"/>
        </a:p>
      </dgm:t>
    </dgm:pt>
    <dgm:pt modelId="{8BAC36EF-290D-419B-98CC-F0A1114D2895}" type="pres">
      <dgm:prSet presAssocID="{5D1381D8-BBC7-400C-8DF6-EACF2BD71D2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B52FC61-BEAF-4DF4-8942-94F1D166E981}" type="pres">
      <dgm:prSet presAssocID="{FCE7B04A-E779-45AB-A53A-21243FFDFC1E}" presName="hierRoot1" presStyleCnt="0"/>
      <dgm:spPr/>
    </dgm:pt>
    <dgm:pt modelId="{7B25E24D-8350-4EFF-8580-6485ABF7A6B0}" type="pres">
      <dgm:prSet presAssocID="{FCE7B04A-E779-45AB-A53A-21243FFDFC1E}" presName="composite" presStyleCnt="0"/>
      <dgm:spPr/>
    </dgm:pt>
    <dgm:pt modelId="{29B9FD96-FDED-463D-810C-682FBE991771}" type="pres">
      <dgm:prSet presAssocID="{FCE7B04A-E779-45AB-A53A-21243FFDFC1E}" presName="background" presStyleLbl="node0" presStyleIdx="0" presStyleCnt="1"/>
      <dgm:spPr/>
    </dgm:pt>
    <dgm:pt modelId="{6FECFFD8-E943-443E-B9A9-79773DD64881}" type="pres">
      <dgm:prSet presAssocID="{FCE7B04A-E779-45AB-A53A-21243FFDFC1E}" presName="text" presStyleLbl="fgAcc0" presStyleIdx="0" presStyleCnt="1">
        <dgm:presLayoutVars>
          <dgm:chPref val="3"/>
        </dgm:presLayoutVars>
      </dgm:prSet>
      <dgm:spPr/>
    </dgm:pt>
    <dgm:pt modelId="{C939426B-975D-42BB-A6EC-C274325573B9}" type="pres">
      <dgm:prSet presAssocID="{FCE7B04A-E779-45AB-A53A-21243FFDFC1E}" presName="hierChild2" presStyleCnt="0"/>
      <dgm:spPr/>
    </dgm:pt>
    <dgm:pt modelId="{86D966EB-393A-4BBA-8F9F-CB598AB45FEA}" type="pres">
      <dgm:prSet presAssocID="{A29D895B-420F-453A-9E3C-9032D4EF03A9}" presName="Name10" presStyleLbl="parChTrans1D2" presStyleIdx="0" presStyleCnt="3"/>
      <dgm:spPr/>
    </dgm:pt>
    <dgm:pt modelId="{C6BD5820-7A5F-4C0F-A1BC-8A4CBFDC587B}" type="pres">
      <dgm:prSet presAssocID="{31F914A3-83D5-4895-A2BA-52D0673FE3BF}" presName="hierRoot2" presStyleCnt="0"/>
      <dgm:spPr/>
    </dgm:pt>
    <dgm:pt modelId="{61B78118-3523-4A6D-80B2-6836E3D3D8DD}" type="pres">
      <dgm:prSet presAssocID="{31F914A3-83D5-4895-A2BA-52D0673FE3BF}" presName="composite2" presStyleCnt="0"/>
      <dgm:spPr/>
    </dgm:pt>
    <dgm:pt modelId="{74BBCF0A-EEBF-43C8-A92C-FFC0E883CD27}" type="pres">
      <dgm:prSet presAssocID="{31F914A3-83D5-4895-A2BA-52D0673FE3BF}" presName="background2" presStyleLbl="node2" presStyleIdx="0" presStyleCnt="3"/>
      <dgm:spPr/>
    </dgm:pt>
    <dgm:pt modelId="{A6B8ED0A-F610-469D-8C73-722069CFC203}" type="pres">
      <dgm:prSet presAssocID="{31F914A3-83D5-4895-A2BA-52D0673FE3BF}" presName="text2" presStyleLbl="fgAcc2" presStyleIdx="0" presStyleCnt="3">
        <dgm:presLayoutVars>
          <dgm:chPref val="3"/>
        </dgm:presLayoutVars>
      </dgm:prSet>
      <dgm:spPr/>
    </dgm:pt>
    <dgm:pt modelId="{7AFBF1D4-74EA-47A6-BB50-CD78E646AACB}" type="pres">
      <dgm:prSet presAssocID="{31F914A3-83D5-4895-A2BA-52D0673FE3BF}" presName="hierChild3" presStyleCnt="0"/>
      <dgm:spPr/>
    </dgm:pt>
    <dgm:pt modelId="{9FBB2533-FE9D-4D73-B718-A212599FD3BB}" type="pres">
      <dgm:prSet presAssocID="{635FBB89-1922-4206-AD08-0340BD89414C}" presName="Name10" presStyleLbl="parChTrans1D2" presStyleIdx="1" presStyleCnt="3"/>
      <dgm:spPr/>
    </dgm:pt>
    <dgm:pt modelId="{78F282D5-4664-4E9D-805C-110396587B0E}" type="pres">
      <dgm:prSet presAssocID="{BF6F33A4-1290-43D1-BA3D-60CC56E79B14}" presName="hierRoot2" presStyleCnt="0"/>
      <dgm:spPr/>
    </dgm:pt>
    <dgm:pt modelId="{F5C0C973-95EF-4338-87DD-09D6AF2E1D6B}" type="pres">
      <dgm:prSet presAssocID="{BF6F33A4-1290-43D1-BA3D-60CC56E79B14}" presName="composite2" presStyleCnt="0"/>
      <dgm:spPr/>
    </dgm:pt>
    <dgm:pt modelId="{FB83143A-0004-4A5A-B1FD-844E6E4DC66D}" type="pres">
      <dgm:prSet presAssocID="{BF6F33A4-1290-43D1-BA3D-60CC56E79B14}" presName="background2" presStyleLbl="node2" presStyleIdx="1" presStyleCnt="3"/>
      <dgm:spPr/>
    </dgm:pt>
    <dgm:pt modelId="{CABEBA13-C98E-4429-9552-3AAB3972FFE6}" type="pres">
      <dgm:prSet presAssocID="{BF6F33A4-1290-43D1-BA3D-60CC56E79B14}" presName="text2" presStyleLbl="fgAcc2" presStyleIdx="1" presStyleCnt="3">
        <dgm:presLayoutVars>
          <dgm:chPref val="3"/>
        </dgm:presLayoutVars>
      </dgm:prSet>
      <dgm:spPr/>
    </dgm:pt>
    <dgm:pt modelId="{A6C908EC-6176-4F0A-B081-6E1540BE8C1A}" type="pres">
      <dgm:prSet presAssocID="{BF6F33A4-1290-43D1-BA3D-60CC56E79B14}" presName="hierChild3" presStyleCnt="0"/>
      <dgm:spPr/>
    </dgm:pt>
    <dgm:pt modelId="{E7F25BDC-DA45-468E-96DA-CF1AF5ED746C}" type="pres">
      <dgm:prSet presAssocID="{34DD8347-B76B-4501-AA76-924D72B9AD31}" presName="Name10" presStyleLbl="parChTrans1D2" presStyleIdx="2" presStyleCnt="3"/>
      <dgm:spPr/>
    </dgm:pt>
    <dgm:pt modelId="{88EEC5E0-0CD2-4074-913F-2D9898E65D7C}" type="pres">
      <dgm:prSet presAssocID="{4FF7CCE1-86B4-4364-900F-75B14438FA7C}" presName="hierRoot2" presStyleCnt="0"/>
      <dgm:spPr/>
    </dgm:pt>
    <dgm:pt modelId="{159C4E53-693E-4F5E-A5FB-2075B4A17FD2}" type="pres">
      <dgm:prSet presAssocID="{4FF7CCE1-86B4-4364-900F-75B14438FA7C}" presName="composite2" presStyleCnt="0"/>
      <dgm:spPr/>
    </dgm:pt>
    <dgm:pt modelId="{E7F58CC0-EC4D-473D-B060-CD11D4C38B11}" type="pres">
      <dgm:prSet presAssocID="{4FF7CCE1-86B4-4364-900F-75B14438FA7C}" presName="background2" presStyleLbl="node2" presStyleIdx="2" presStyleCnt="3"/>
      <dgm:spPr/>
    </dgm:pt>
    <dgm:pt modelId="{8519C560-5B31-4B4E-98DC-0460E411B380}" type="pres">
      <dgm:prSet presAssocID="{4FF7CCE1-86B4-4364-900F-75B14438FA7C}" presName="text2" presStyleLbl="fgAcc2" presStyleIdx="2" presStyleCnt="3">
        <dgm:presLayoutVars>
          <dgm:chPref val="3"/>
        </dgm:presLayoutVars>
      </dgm:prSet>
      <dgm:spPr/>
    </dgm:pt>
    <dgm:pt modelId="{F3224D55-4E8A-44DC-9BCE-D8B3A3D08A3A}" type="pres">
      <dgm:prSet presAssocID="{4FF7CCE1-86B4-4364-900F-75B14438FA7C}" presName="hierChild3" presStyleCnt="0"/>
      <dgm:spPr/>
    </dgm:pt>
  </dgm:ptLst>
  <dgm:cxnLst>
    <dgm:cxn modelId="{09696911-457C-4631-A3B4-3ED0546496AF}" type="presOf" srcId="{FCE7B04A-E779-45AB-A53A-21243FFDFC1E}" destId="{6FECFFD8-E943-443E-B9A9-79773DD64881}" srcOrd="0" destOrd="0" presId="urn:microsoft.com/office/officeart/2005/8/layout/hierarchy1"/>
    <dgm:cxn modelId="{60FA6126-FEBC-4B49-9539-68DD486B3F4F}" type="presOf" srcId="{5D1381D8-BBC7-400C-8DF6-EACF2BD71D2C}" destId="{8BAC36EF-290D-419B-98CC-F0A1114D2895}" srcOrd="0" destOrd="0" presId="urn:microsoft.com/office/officeart/2005/8/layout/hierarchy1"/>
    <dgm:cxn modelId="{E1B6CF3D-CF33-44BD-BD9A-DEAEB6E44854}" type="presOf" srcId="{BF6F33A4-1290-43D1-BA3D-60CC56E79B14}" destId="{CABEBA13-C98E-4429-9552-3AAB3972FFE6}" srcOrd="0" destOrd="0" presId="urn:microsoft.com/office/officeart/2005/8/layout/hierarchy1"/>
    <dgm:cxn modelId="{96A5495D-D9DD-4A72-A80A-1DA144F84B16}" type="presOf" srcId="{635FBB89-1922-4206-AD08-0340BD89414C}" destId="{9FBB2533-FE9D-4D73-B718-A212599FD3BB}" srcOrd="0" destOrd="0" presId="urn:microsoft.com/office/officeart/2005/8/layout/hierarchy1"/>
    <dgm:cxn modelId="{60B3FA62-A116-45A7-A795-385EA5D86D3E}" type="presOf" srcId="{34DD8347-B76B-4501-AA76-924D72B9AD31}" destId="{E7F25BDC-DA45-468E-96DA-CF1AF5ED746C}" srcOrd="0" destOrd="0" presId="urn:microsoft.com/office/officeart/2005/8/layout/hierarchy1"/>
    <dgm:cxn modelId="{225BF74C-182E-44EF-BC4F-BB305DAF54D0}" type="presOf" srcId="{4FF7CCE1-86B4-4364-900F-75B14438FA7C}" destId="{8519C560-5B31-4B4E-98DC-0460E411B380}" srcOrd="0" destOrd="0" presId="urn:microsoft.com/office/officeart/2005/8/layout/hierarchy1"/>
    <dgm:cxn modelId="{010F2E84-6E4D-492B-9AEF-9EEF12E13E9C}" srcId="{FCE7B04A-E779-45AB-A53A-21243FFDFC1E}" destId="{BF6F33A4-1290-43D1-BA3D-60CC56E79B14}" srcOrd="1" destOrd="0" parTransId="{635FBB89-1922-4206-AD08-0340BD89414C}" sibTransId="{56DABDE5-4D6C-4BFB-BF8E-6DC3F3E15C13}"/>
    <dgm:cxn modelId="{0F3A5786-C11E-4CC9-A902-DC10EBB73585}" srcId="{FCE7B04A-E779-45AB-A53A-21243FFDFC1E}" destId="{31F914A3-83D5-4895-A2BA-52D0673FE3BF}" srcOrd="0" destOrd="0" parTransId="{A29D895B-420F-453A-9E3C-9032D4EF03A9}" sibTransId="{1198FF0E-EFE7-42A4-9620-D11C1E4046BE}"/>
    <dgm:cxn modelId="{D2CE61A9-2663-4E08-8B6E-75072F191249}" srcId="{FCE7B04A-E779-45AB-A53A-21243FFDFC1E}" destId="{4FF7CCE1-86B4-4364-900F-75B14438FA7C}" srcOrd="2" destOrd="0" parTransId="{34DD8347-B76B-4501-AA76-924D72B9AD31}" sibTransId="{50B460CC-F72F-4A28-AE7B-E1790351F7AC}"/>
    <dgm:cxn modelId="{A1CE99C1-F847-47F3-B0AC-DE5577B8A814}" srcId="{5D1381D8-BBC7-400C-8DF6-EACF2BD71D2C}" destId="{FCE7B04A-E779-45AB-A53A-21243FFDFC1E}" srcOrd="0" destOrd="0" parTransId="{D968546F-0010-4F74-9046-EE8836D1E030}" sibTransId="{956F4DA9-038C-4EC5-AC13-F36324010645}"/>
    <dgm:cxn modelId="{763851D0-6CD6-4D6C-BFBE-01FF70DE528F}" type="presOf" srcId="{A29D895B-420F-453A-9E3C-9032D4EF03A9}" destId="{86D966EB-393A-4BBA-8F9F-CB598AB45FEA}" srcOrd="0" destOrd="0" presId="urn:microsoft.com/office/officeart/2005/8/layout/hierarchy1"/>
    <dgm:cxn modelId="{094422F5-C686-4DDC-A1BB-406B806BE542}" type="presOf" srcId="{31F914A3-83D5-4895-A2BA-52D0673FE3BF}" destId="{A6B8ED0A-F610-469D-8C73-722069CFC203}" srcOrd="0" destOrd="0" presId="urn:microsoft.com/office/officeart/2005/8/layout/hierarchy1"/>
    <dgm:cxn modelId="{9A6EFB22-C15A-4422-90AC-7005EBA1EF60}" type="presParOf" srcId="{8BAC36EF-290D-419B-98CC-F0A1114D2895}" destId="{1B52FC61-BEAF-4DF4-8942-94F1D166E981}" srcOrd="0" destOrd="0" presId="urn:microsoft.com/office/officeart/2005/8/layout/hierarchy1"/>
    <dgm:cxn modelId="{144D1118-2151-4375-A234-D472CDC778A2}" type="presParOf" srcId="{1B52FC61-BEAF-4DF4-8942-94F1D166E981}" destId="{7B25E24D-8350-4EFF-8580-6485ABF7A6B0}" srcOrd="0" destOrd="0" presId="urn:microsoft.com/office/officeart/2005/8/layout/hierarchy1"/>
    <dgm:cxn modelId="{76E78610-E983-4A31-AFAD-C2DF99596437}" type="presParOf" srcId="{7B25E24D-8350-4EFF-8580-6485ABF7A6B0}" destId="{29B9FD96-FDED-463D-810C-682FBE991771}" srcOrd="0" destOrd="0" presId="urn:microsoft.com/office/officeart/2005/8/layout/hierarchy1"/>
    <dgm:cxn modelId="{01ABB345-DF34-4B4F-B10C-AE23EF0B00D4}" type="presParOf" srcId="{7B25E24D-8350-4EFF-8580-6485ABF7A6B0}" destId="{6FECFFD8-E943-443E-B9A9-79773DD64881}" srcOrd="1" destOrd="0" presId="urn:microsoft.com/office/officeart/2005/8/layout/hierarchy1"/>
    <dgm:cxn modelId="{29E8D82C-A58C-412D-B156-533835D9A6C0}" type="presParOf" srcId="{1B52FC61-BEAF-4DF4-8942-94F1D166E981}" destId="{C939426B-975D-42BB-A6EC-C274325573B9}" srcOrd="1" destOrd="0" presId="urn:microsoft.com/office/officeart/2005/8/layout/hierarchy1"/>
    <dgm:cxn modelId="{46975BAD-9CBF-456B-8F70-BA7F411BC2FF}" type="presParOf" srcId="{C939426B-975D-42BB-A6EC-C274325573B9}" destId="{86D966EB-393A-4BBA-8F9F-CB598AB45FEA}" srcOrd="0" destOrd="0" presId="urn:microsoft.com/office/officeart/2005/8/layout/hierarchy1"/>
    <dgm:cxn modelId="{4ACDD825-B84E-46BD-A4BD-4A0029FF8A20}" type="presParOf" srcId="{C939426B-975D-42BB-A6EC-C274325573B9}" destId="{C6BD5820-7A5F-4C0F-A1BC-8A4CBFDC587B}" srcOrd="1" destOrd="0" presId="urn:microsoft.com/office/officeart/2005/8/layout/hierarchy1"/>
    <dgm:cxn modelId="{611ECC1A-C7B7-4E6F-BB6B-C7912C630803}" type="presParOf" srcId="{C6BD5820-7A5F-4C0F-A1BC-8A4CBFDC587B}" destId="{61B78118-3523-4A6D-80B2-6836E3D3D8DD}" srcOrd="0" destOrd="0" presId="urn:microsoft.com/office/officeart/2005/8/layout/hierarchy1"/>
    <dgm:cxn modelId="{F63CB4A4-4AC7-4D6F-941C-CC9C054B116F}" type="presParOf" srcId="{61B78118-3523-4A6D-80B2-6836E3D3D8DD}" destId="{74BBCF0A-EEBF-43C8-A92C-FFC0E883CD27}" srcOrd="0" destOrd="0" presId="urn:microsoft.com/office/officeart/2005/8/layout/hierarchy1"/>
    <dgm:cxn modelId="{4629CC01-0EB7-4B63-86C5-BDA661966ECE}" type="presParOf" srcId="{61B78118-3523-4A6D-80B2-6836E3D3D8DD}" destId="{A6B8ED0A-F610-469D-8C73-722069CFC203}" srcOrd="1" destOrd="0" presId="urn:microsoft.com/office/officeart/2005/8/layout/hierarchy1"/>
    <dgm:cxn modelId="{E81A9CB9-0185-465F-8331-5B9A9CA19397}" type="presParOf" srcId="{C6BD5820-7A5F-4C0F-A1BC-8A4CBFDC587B}" destId="{7AFBF1D4-74EA-47A6-BB50-CD78E646AACB}" srcOrd="1" destOrd="0" presId="urn:microsoft.com/office/officeart/2005/8/layout/hierarchy1"/>
    <dgm:cxn modelId="{D455B5CF-06B2-49C7-B30E-CC828BE47135}" type="presParOf" srcId="{C939426B-975D-42BB-A6EC-C274325573B9}" destId="{9FBB2533-FE9D-4D73-B718-A212599FD3BB}" srcOrd="2" destOrd="0" presId="urn:microsoft.com/office/officeart/2005/8/layout/hierarchy1"/>
    <dgm:cxn modelId="{02A481F5-4E5A-47D0-8CB7-E07744ED695B}" type="presParOf" srcId="{C939426B-975D-42BB-A6EC-C274325573B9}" destId="{78F282D5-4664-4E9D-805C-110396587B0E}" srcOrd="3" destOrd="0" presId="urn:microsoft.com/office/officeart/2005/8/layout/hierarchy1"/>
    <dgm:cxn modelId="{8C4AF1E1-3313-4DBA-A874-E097FD307DCC}" type="presParOf" srcId="{78F282D5-4664-4E9D-805C-110396587B0E}" destId="{F5C0C973-95EF-4338-87DD-09D6AF2E1D6B}" srcOrd="0" destOrd="0" presId="urn:microsoft.com/office/officeart/2005/8/layout/hierarchy1"/>
    <dgm:cxn modelId="{CD76CA40-50DA-4A11-9B50-C98342515C5E}" type="presParOf" srcId="{F5C0C973-95EF-4338-87DD-09D6AF2E1D6B}" destId="{FB83143A-0004-4A5A-B1FD-844E6E4DC66D}" srcOrd="0" destOrd="0" presId="urn:microsoft.com/office/officeart/2005/8/layout/hierarchy1"/>
    <dgm:cxn modelId="{92AC4443-9475-4FD3-8016-6512DE660655}" type="presParOf" srcId="{F5C0C973-95EF-4338-87DD-09D6AF2E1D6B}" destId="{CABEBA13-C98E-4429-9552-3AAB3972FFE6}" srcOrd="1" destOrd="0" presId="urn:microsoft.com/office/officeart/2005/8/layout/hierarchy1"/>
    <dgm:cxn modelId="{46128D91-6571-4687-8C32-1741A02D78B6}" type="presParOf" srcId="{78F282D5-4664-4E9D-805C-110396587B0E}" destId="{A6C908EC-6176-4F0A-B081-6E1540BE8C1A}" srcOrd="1" destOrd="0" presId="urn:microsoft.com/office/officeart/2005/8/layout/hierarchy1"/>
    <dgm:cxn modelId="{A83F68FD-6EBE-42B7-97C0-23D668CBA890}" type="presParOf" srcId="{C939426B-975D-42BB-A6EC-C274325573B9}" destId="{E7F25BDC-DA45-468E-96DA-CF1AF5ED746C}" srcOrd="4" destOrd="0" presId="urn:microsoft.com/office/officeart/2005/8/layout/hierarchy1"/>
    <dgm:cxn modelId="{587F9E1E-B05C-43AB-A157-BE3A85930C50}" type="presParOf" srcId="{C939426B-975D-42BB-A6EC-C274325573B9}" destId="{88EEC5E0-0CD2-4074-913F-2D9898E65D7C}" srcOrd="5" destOrd="0" presId="urn:microsoft.com/office/officeart/2005/8/layout/hierarchy1"/>
    <dgm:cxn modelId="{6729911E-FF4E-4175-B927-005B9850F703}" type="presParOf" srcId="{88EEC5E0-0CD2-4074-913F-2D9898E65D7C}" destId="{159C4E53-693E-4F5E-A5FB-2075B4A17FD2}" srcOrd="0" destOrd="0" presId="urn:microsoft.com/office/officeart/2005/8/layout/hierarchy1"/>
    <dgm:cxn modelId="{1FACB584-09C2-4D61-A2BB-442ADBFA0EC1}" type="presParOf" srcId="{159C4E53-693E-4F5E-A5FB-2075B4A17FD2}" destId="{E7F58CC0-EC4D-473D-B060-CD11D4C38B11}" srcOrd="0" destOrd="0" presId="urn:microsoft.com/office/officeart/2005/8/layout/hierarchy1"/>
    <dgm:cxn modelId="{CC9CF3D3-E366-4868-86F6-FB54B6C21370}" type="presParOf" srcId="{159C4E53-693E-4F5E-A5FB-2075B4A17FD2}" destId="{8519C560-5B31-4B4E-98DC-0460E411B380}" srcOrd="1" destOrd="0" presId="urn:microsoft.com/office/officeart/2005/8/layout/hierarchy1"/>
    <dgm:cxn modelId="{8F46532E-CDDA-42CD-BC49-7F38391A4D7D}" type="presParOf" srcId="{88EEC5E0-0CD2-4074-913F-2D9898E65D7C}" destId="{F3224D55-4E8A-44DC-9BCE-D8B3A3D08A3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25BDC-DA45-468E-96DA-CF1AF5ED746C}">
      <dsp:nvSpPr>
        <dsp:cNvPr id="0" name=""/>
        <dsp:cNvSpPr/>
      </dsp:nvSpPr>
      <dsp:spPr>
        <a:xfrm>
          <a:off x="5334235" y="1297408"/>
          <a:ext cx="2495880" cy="593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4729"/>
              </a:lnTo>
              <a:lnTo>
                <a:pt x="2495880" y="404729"/>
              </a:lnTo>
              <a:lnTo>
                <a:pt x="2495880" y="59390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B2533-FE9D-4D73-B718-A212599FD3BB}">
      <dsp:nvSpPr>
        <dsp:cNvPr id="0" name=""/>
        <dsp:cNvSpPr/>
      </dsp:nvSpPr>
      <dsp:spPr>
        <a:xfrm>
          <a:off x="5288515" y="1297408"/>
          <a:ext cx="91440" cy="593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390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D966EB-393A-4BBA-8F9F-CB598AB45FEA}">
      <dsp:nvSpPr>
        <dsp:cNvPr id="0" name=""/>
        <dsp:cNvSpPr/>
      </dsp:nvSpPr>
      <dsp:spPr>
        <a:xfrm>
          <a:off x="2838355" y="1297408"/>
          <a:ext cx="2495880" cy="593906"/>
        </a:xfrm>
        <a:custGeom>
          <a:avLst/>
          <a:gdLst/>
          <a:ahLst/>
          <a:cxnLst/>
          <a:rect l="0" t="0" r="0" b="0"/>
          <a:pathLst>
            <a:path>
              <a:moveTo>
                <a:pt x="2495880" y="0"/>
              </a:moveTo>
              <a:lnTo>
                <a:pt x="2495880" y="404729"/>
              </a:lnTo>
              <a:lnTo>
                <a:pt x="0" y="404729"/>
              </a:lnTo>
              <a:lnTo>
                <a:pt x="0" y="59390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B9FD96-FDED-463D-810C-682FBE991771}">
      <dsp:nvSpPr>
        <dsp:cNvPr id="0" name=""/>
        <dsp:cNvSpPr/>
      </dsp:nvSpPr>
      <dsp:spPr>
        <a:xfrm>
          <a:off x="4313193" y="685"/>
          <a:ext cx="2042083" cy="1296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CFFD8-E943-443E-B9A9-79773DD64881}">
      <dsp:nvSpPr>
        <dsp:cNvPr id="0" name=""/>
        <dsp:cNvSpPr/>
      </dsp:nvSpPr>
      <dsp:spPr>
        <a:xfrm>
          <a:off x="4540092" y="216238"/>
          <a:ext cx="2042083" cy="1296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There are three main types of digital certificate :-</a:t>
          </a:r>
          <a:endParaRPr lang="en-US" sz="1900" kern="1200"/>
        </a:p>
      </dsp:txBody>
      <dsp:txXfrm>
        <a:off x="4578072" y="254218"/>
        <a:ext cx="1966123" cy="1220763"/>
      </dsp:txXfrm>
    </dsp:sp>
    <dsp:sp modelId="{74BBCF0A-EEBF-43C8-A92C-FFC0E883CD27}">
      <dsp:nvSpPr>
        <dsp:cNvPr id="0" name=""/>
        <dsp:cNvSpPr/>
      </dsp:nvSpPr>
      <dsp:spPr>
        <a:xfrm>
          <a:off x="1817313" y="1891314"/>
          <a:ext cx="2042083" cy="1296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8ED0A-F610-469D-8C73-722069CFC203}">
      <dsp:nvSpPr>
        <dsp:cNvPr id="0" name=""/>
        <dsp:cNvSpPr/>
      </dsp:nvSpPr>
      <dsp:spPr>
        <a:xfrm>
          <a:off x="2044211" y="2106868"/>
          <a:ext cx="2042083" cy="1296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Secure Socket Layer Certificate [SSL]</a:t>
          </a:r>
          <a:endParaRPr lang="en-US" sz="1900" kern="1200"/>
        </a:p>
      </dsp:txBody>
      <dsp:txXfrm>
        <a:off x="2082191" y="2144848"/>
        <a:ext cx="1966123" cy="1220763"/>
      </dsp:txXfrm>
    </dsp:sp>
    <dsp:sp modelId="{FB83143A-0004-4A5A-B1FD-844E6E4DC66D}">
      <dsp:nvSpPr>
        <dsp:cNvPr id="0" name=""/>
        <dsp:cNvSpPr/>
      </dsp:nvSpPr>
      <dsp:spPr>
        <a:xfrm>
          <a:off x="4313193" y="1891314"/>
          <a:ext cx="2042083" cy="1296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BEBA13-C98E-4429-9552-3AAB3972FFE6}">
      <dsp:nvSpPr>
        <dsp:cNvPr id="0" name=""/>
        <dsp:cNvSpPr/>
      </dsp:nvSpPr>
      <dsp:spPr>
        <a:xfrm>
          <a:off x="4540092" y="2106868"/>
          <a:ext cx="2042083" cy="1296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Code Signing Certificate</a:t>
          </a:r>
          <a:endParaRPr lang="en-US" sz="1900" kern="1200"/>
        </a:p>
      </dsp:txBody>
      <dsp:txXfrm>
        <a:off x="4578072" y="2144848"/>
        <a:ext cx="1966123" cy="1220763"/>
      </dsp:txXfrm>
    </dsp:sp>
    <dsp:sp modelId="{E7F58CC0-EC4D-473D-B060-CD11D4C38B11}">
      <dsp:nvSpPr>
        <dsp:cNvPr id="0" name=""/>
        <dsp:cNvSpPr/>
      </dsp:nvSpPr>
      <dsp:spPr>
        <a:xfrm>
          <a:off x="6809074" y="1891314"/>
          <a:ext cx="2042083" cy="1296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9C560-5B31-4B4E-98DC-0460E411B380}">
      <dsp:nvSpPr>
        <dsp:cNvPr id="0" name=""/>
        <dsp:cNvSpPr/>
      </dsp:nvSpPr>
      <dsp:spPr>
        <a:xfrm>
          <a:off x="7035972" y="2106868"/>
          <a:ext cx="2042083" cy="1296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Client Certificate</a:t>
          </a:r>
          <a:endParaRPr lang="en-US" sz="1900" kern="1200"/>
        </a:p>
      </dsp:txBody>
      <dsp:txXfrm>
        <a:off x="7073952" y="2144848"/>
        <a:ext cx="1966123" cy="1220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E662-5A15-4F35-B87A-2F845F85E5D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147-0962-4B76-8DF3-7671A6B9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E662-5A15-4F35-B87A-2F845F85E5D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147-0962-4B76-8DF3-7671A6B9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9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E662-5A15-4F35-B87A-2F845F85E5D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147-0962-4B76-8DF3-7671A6B9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21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E662-5A15-4F35-B87A-2F845F85E5D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147-0962-4B76-8DF3-7671A6B9D6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2871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E662-5A15-4F35-B87A-2F845F85E5D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147-0962-4B76-8DF3-7671A6B9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12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E662-5A15-4F35-B87A-2F845F85E5D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147-0962-4B76-8DF3-7671A6B9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8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E662-5A15-4F35-B87A-2F845F85E5D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147-0962-4B76-8DF3-7671A6B9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88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E662-5A15-4F35-B87A-2F845F85E5D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147-0962-4B76-8DF3-7671A6B9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91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E662-5A15-4F35-B87A-2F845F85E5D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147-0962-4B76-8DF3-7671A6B9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2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E662-5A15-4F35-B87A-2F845F85E5D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147-0962-4B76-8DF3-7671A6B9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0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E662-5A15-4F35-B87A-2F845F85E5D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147-0962-4B76-8DF3-7671A6B9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8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E662-5A15-4F35-B87A-2F845F85E5D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147-0962-4B76-8DF3-7671A6B9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8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E662-5A15-4F35-B87A-2F845F85E5D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147-0962-4B76-8DF3-7671A6B9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8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E662-5A15-4F35-B87A-2F845F85E5D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147-0962-4B76-8DF3-7671A6B9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9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E662-5A15-4F35-B87A-2F845F85E5D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147-0962-4B76-8DF3-7671A6B9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2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E662-5A15-4F35-B87A-2F845F85E5D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147-0962-4B76-8DF3-7671A6B9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3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E662-5A15-4F35-B87A-2F845F85E5D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147-0962-4B76-8DF3-7671A6B9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0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FAE662-5A15-4F35-B87A-2F845F85E5D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30147-0962-4B76-8DF3-7671A6B9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33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-sign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pedia.org/" TargetMode="External"/><Relationship Id="rId7" Type="http://schemas.openxmlformats.org/officeDocument/2006/relationships/hyperlink" Target="https://www.google.co.in/imghp?hl=e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ques10.com/" TargetMode="External"/><Relationship Id="rId5" Type="http://schemas.openxmlformats.org/officeDocument/2006/relationships/hyperlink" Target="http://www.digi-sign.com/" TargetMode="External"/><Relationship Id="rId4" Type="http://schemas.openxmlformats.org/officeDocument/2006/relationships/hyperlink" Target="https://www.slideshare.ne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B396B-43D5-497F-A8C3-523327CF1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89" y="221941"/>
            <a:ext cx="11629746" cy="65694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       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			   </a:t>
            </a:r>
            <a:r>
              <a:rPr lang="en-US" sz="6000" b="1" u="sng" dirty="0"/>
              <a:t>DIGITAL CERTIFICATE</a:t>
            </a:r>
          </a:p>
          <a:p>
            <a:pPr marL="0" indent="0">
              <a:buNone/>
            </a:pPr>
            <a:r>
              <a:rPr lang="en-US" sz="1200" dirty="0"/>
              <a:t>												       	</a:t>
            </a:r>
            <a:r>
              <a:rPr lang="en-US" sz="1200" b="1" dirty="0"/>
              <a:t>                                         </a:t>
            </a:r>
            <a:r>
              <a:rPr lang="en-US" sz="1600" b="1" dirty="0">
                <a:solidFill>
                  <a:schemeClr val="accent3"/>
                </a:solidFill>
              </a:rPr>
              <a:t>E-COMMERCE</a:t>
            </a:r>
          </a:p>
          <a:p>
            <a:pPr marL="0" indent="0">
              <a:buNone/>
            </a:pPr>
            <a:endParaRPr lang="en-US" sz="1600" b="1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accent3"/>
                </a:solidFill>
              </a:rPr>
              <a:t>			</a:t>
            </a:r>
          </a:p>
          <a:p>
            <a:pPr marL="0" indent="0">
              <a:buNone/>
            </a:pPr>
            <a:endParaRPr lang="en-US" sz="1600" b="1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accent3"/>
                </a:solidFill>
              </a:rPr>
              <a:t>					        </a:t>
            </a:r>
            <a:r>
              <a:rPr lang="en-US" sz="1600" b="1" dirty="0">
                <a:solidFill>
                  <a:schemeClr val="accent2"/>
                </a:solidFill>
              </a:rPr>
              <a:t>presented by-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3"/>
                </a:solidFill>
              </a:rPr>
              <a:t>					        </a:t>
            </a:r>
            <a:r>
              <a:rPr lang="en-US" sz="1800" b="1" dirty="0">
                <a:solidFill>
                  <a:schemeClr val="accent3"/>
                </a:solidFill>
              </a:rPr>
              <a:t>ANKIT KUMAR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3"/>
                </a:solidFill>
              </a:rPr>
              <a:t>						Roll- 16800116093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3"/>
                </a:solidFill>
              </a:rPr>
              <a:t>						CSE - 4</a:t>
            </a:r>
            <a:r>
              <a:rPr lang="en-US" sz="1800" b="1" baseline="30000" dirty="0">
                <a:solidFill>
                  <a:schemeClr val="accent3"/>
                </a:solidFill>
              </a:rPr>
              <a:t>th</a:t>
            </a:r>
            <a:r>
              <a:rPr lang="en-US" sz="1800" b="1" dirty="0">
                <a:solidFill>
                  <a:schemeClr val="accent3"/>
                </a:solidFill>
              </a:rPr>
              <a:t> Year (8</a:t>
            </a:r>
            <a:r>
              <a:rPr lang="en-US" sz="1800" b="1" baseline="30000" dirty="0">
                <a:solidFill>
                  <a:schemeClr val="accent3"/>
                </a:solidFill>
              </a:rPr>
              <a:t>th</a:t>
            </a:r>
            <a:r>
              <a:rPr lang="en-US" sz="1800" b="1" dirty="0">
                <a:solidFill>
                  <a:schemeClr val="accent3"/>
                </a:solidFill>
              </a:rPr>
              <a:t> </a:t>
            </a:r>
            <a:r>
              <a:rPr lang="en-US" sz="1800" b="1" dirty="0" err="1">
                <a:solidFill>
                  <a:schemeClr val="accent3"/>
                </a:solidFill>
              </a:rPr>
              <a:t>sem</a:t>
            </a:r>
            <a:r>
              <a:rPr lang="en-US" sz="1800" b="1" dirty="0">
                <a:solidFill>
                  <a:schemeClr val="accent3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3"/>
                </a:solidFill>
              </a:rPr>
              <a:t>						CS 802-E</a:t>
            </a:r>
            <a:endParaRPr lang="en-US" sz="12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98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AB2BE-A6A3-4155-BDDE-CC1F62E7F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0" i="0" u="sng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33D43-F2CE-480F-B627-37E9AA0A0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1044672"/>
            <a:ext cx="5449889" cy="4768652"/>
          </a:xfrm>
          <a:prstGeom prst="rect">
            <a:avLst/>
          </a:prstGeom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C30F-36A9-4240-96CD-417488358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700">
                <a:solidFill>
                  <a:srgbClr val="EBEBEB"/>
                </a:solidFill>
              </a:rPr>
              <a:t>A DIGITAL CERTIFICATE IS AN ELECTRONIC “PASSWORD” THAT ALLOWS A PERSON, ORGANISATION TO EXCHANGE DATA security over the internet using the public key infrastructure (pki).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700">
                <a:solidFill>
                  <a:srgbClr val="EBEBEB"/>
                </a:solidFill>
              </a:rPr>
              <a:t>Digital certificate is also known as a public key certificate or identity certificate.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700">
                <a:solidFill>
                  <a:srgbClr val="EBEBEB"/>
                </a:solidFill>
              </a:rPr>
              <a:t>PKI comprises of the technology to enables secure e-commerce and Internet based communication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170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170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469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EA642-89BE-46DC-95F8-708BE4FDD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b="1" u="sng">
                <a:solidFill>
                  <a:srgbClr val="EBEBEB"/>
                </a:solidFill>
              </a:rPr>
              <a:t>Types of digital certificate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66B163DA-9975-4ABF-ABAA-8ED510C640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300403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970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13BA2-FAE0-4F9A-B2AB-EFD383E3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 u="sng">
                <a:solidFill>
                  <a:srgbClr val="FFFFFF"/>
                </a:solidFill>
              </a:rPr>
              <a:t>Types of digital certificate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D5FCA-3D8E-4AB2-B1A8-0B4B245FA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Secure Socket Layer [SSL] server Certificates are installed on a server. This can be a server that hosts a website like </a:t>
            </a:r>
            <a:r>
              <a:rPr lang="en-US" sz="1700">
                <a:hlinkClick r:id="rId2" tooltip="www.digi-sign.com"/>
              </a:rPr>
              <a:t>www.digi-sign.com</a:t>
            </a:r>
            <a:r>
              <a:rPr lang="en-US" sz="1700"/>
              <a:t>, a mail server, a directory or LDAP server, or any other type of server that needs to be authenticated, or that wants to send and receive encrypted data.</a:t>
            </a:r>
          </a:p>
          <a:p>
            <a:pPr fontAlgn="base">
              <a:lnSpc>
                <a:spcPct val="90000"/>
              </a:lnSpc>
            </a:pPr>
            <a:r>
              <a:rPr lang="en-US" sz="1700"/>
              <a:t>Code Signing Certificates are used to sign software or programmed code that is downloaded over the Internet. It is the digital equivalent of the shrink-wrap or hologram seal used in the real world to authenticate software and assure the user it is genuine and actually comes from the software publisher that it claims.</a:t>
            </a:r>
            <a:br>
              <a:rPr lang="en-US" sz="1700"/>
            </a:br>
            <a:endParaRPr lang="en-US" sz="1700"/>
          </a:p>
          <a:p>
            <a:pPr fontAlgn="base">
              <a:lnSpc>
                <a:spcPct val="90000"/>
              </a:lnSpc>
            </a:pPr>
            <a:r>
              <a:rPr lang="en-US" sz="1700"/>
              <a:t>Client Certificates or Digital IDs are used to identify one person to another, a person to a device or gateway or one device to another device. Client Certificates are issued in their thousands and millions each year and would be the principle reason for purchasing a CA.</a:t>
            </a:r>
          </a:p>
          <a:p>
            <a:pPr>
              <a:lnSpc>
                <a:spcPct val="9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024429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8DBE0-C598-48DD-ABB1-5DD7A94F5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b="1" u="sng">
                <a:solidFill>
                  <a:schemeClr val="bg2"/>
                </a:solidFill>
              </a:rPr>
              <a:t>Who can issue a digital certificate ?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C61AF-02F7-42F1-BD00-74C6C672E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/>
          </a:bodyPr>
          <a:lstStyle/>
          <a:p>
            <a:r>
              <a:rPr lang="en-US" dirty="0"/>
              <a:t>WHILE IT IS POSSIBLE FOR AN ENTITY TO CREATE ITS OWN PKI AND ISSUE ITS OWN DIGITAL CERTIFICATES – AND IN SOME CASES THIS APPROACH MIGHT BE REASONABLE, FOR EXAMPLE WHEN AN ORGANIZATION MAINTAIN ITS OWN PKI TO ISSUE CERTIFICATES FOR ITS OWN INTERNAL USE – THE VAST MAJORITY OF DIGITAL CERTIFICATES ARE ISSUED BY A CERTIFICATE AUTHORITY (CA ).</a:t>
            </a:r>
          </a:p>
        </p:txBody>
      </p:sp>
    </p:spTree>
    <p:extLst>
      <p:ext uri="{BB962C8B-B14F-4D97-AF65-F5344CB8AC3E}">
        <p14:creationId xmlns:p14="http://schemas.microsoft.com/office/powerpoint/2010/main" val="1375625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76332-8DB1-46A0-BE3F-76C7042E9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b="1" u="sng">
                <a:solidFill>
                  <a:schemeClr val="bg2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ADC0E-8AD4-4F39-BA51-3520618F2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https://www.wikipedia.org/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https://www.slideshare.net/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http://www.digi-sign.com/</a:t>
            </a:r>
            <a:r>
              <a:rPr lang="en-US" dirty="0">
                <a:hlinkClick r:id="rId6"/>
              </a:rPr>
              <a:t>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https://www.google.co.in/imghp?hl=en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2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B0A5210-2F29-4D85-A400-9C79B13FC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611BBE-2B4A-4DA2-B8A9-CD877B876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w="22225">
            <a:solidFill>
              <a:srgbClr val="FBE3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091950-5655-45D2-858E-FE8CBE0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8C61BD-3168-465E-9ED3-C494538EF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6" y="799034"/>
            <a:ext cx="10553700" cy="52599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84394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215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PowerPoint Presentation</vt:lpstr>
      <vt:lpstr>Introduction</vt:lpstr>
      <vt:lpstr>Types of digital certificate</vt:lpstr>
      <vt:lpstr>Types of digital certificate</vt:lpstr>
      <vt:lpstr>Who can issue a digital certificate ?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S Kumar</dc:creator>
  <cp:lastModifiedBy>Ankit S Kumar</cp:lastModifiedBy>
  <cp:revision>1</cp:revision>
  <dcterms:created xsi:type="dcterms:W3CDTF">2020-06-19T15:38:36Z</dcterms:created>
  <dcterms:modified xsi:type="dcterms:W3CDTF">2020-06-19T15:41:39Z</dcterms:modified>
</cp:coreProperties>
</file>