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9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2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2871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12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8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8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9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2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0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8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2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3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0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FAE662-5A15-4F35-B87A-2F845F85E5D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3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.in/imghp?hl=en" TargetMode="External"/><Relationship Id="rId4" Type="http://schemas.openxmlformats.org/officeDocument/2006/relationships/hyperlink" Target="https://www.ques10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396B-43D5-497F-A8C3-523327CF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9" y="221941"/>
            <a:ext cx="11629746" cy="65694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      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		                       </a:t>
            </a:r>
            <a:r>
              <a:rPr lang="en-US" sz="6000" b="1" u="sng" dirty="0"/>
              <a:t>TRADE CYCLE</a:t>
            </a:r>
          </a:p>
          <a:p>
            <a:pPr marL="0" indent="0">
              <a:buNone/>
            </a:pPr>
            <a:r>
              <a:rPr lang="en-US" sz="1200" dirty="0"/>
              <a:t>												       	</a:t>
            </a:r>
            <a:r>
              <a:rPr lang="en-US" sz="1200" b="1" dirty="0"/>
              <a:t>            </a:t>
            </a:r>
            <a:r>
              <a:rPr lang="en-US" sz="1600" b="1" dirty="0">
                <a:solidFill>
                  <a:schemeClr val="accent3"/>
                </a:solidFill>
              </a:rPr>
              <a:t>E-COMMERCE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</a:rPr>
              <a:t>			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</a:rPr>
              <a:t>					        </a:t>
            </a:r>
            <a:r>
              <a:rPr lang="en-US" sz="1600" b="1" dirty="0">
                <a:solidFill>
                  <a:schemeClr val="accent2"/>
                </a:solidFill>
              </a:rPr>
              <a:t>presented by-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</a:rPr>
              <a:t>					        </a:t>
            </a:r>
            <a:r>
              <a:rPr lang="en-US" sz="1800" b="1" dirty="0">
                <a:solidFill>
                  <a:schemeClr val="accent3"/>
                </a:solidFill>
              </a:rPr>
              <a:t>SOUVIK CHATTERJEE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3"/>
                </a:solidFill>
              </a:rPr>
              <a:t>						Roll- 16800116022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3"/>
                </a:solidFill>
              </a:rPr>
              <a:t>						CSE - 4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Year (8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solidFill>
                  <a:schemeClr val="accent3"/>
                </a:solidFill>
              </a:rPr>
              <a:t>sem</a:t>
            </a:r>
            <a:r>
              <a:rPr lang="en-US" sz="1800" b="1" dirty="0">
                <a:solidFill>
                  <a:schemeClr val="accent3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3"/>
                </a:solidFill>
              </a:rPr>
              <a:t>						CS 802-E</a:t>
            </a:r>
            <a:endParaRPr lang="en-US" sz="12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8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6332-8DB1-46A0-BE3F-76C7042E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580783"/>
            <a:ext cx="9404723" cy="1400530"/>
          </a:xfrm>
        </p:spPr>
        <p:txBody>
          <a:bodyPr/>
          <a:lstStyle/>
          <a:p>
            <a:r>
              <a:rPr lang="en-US" b="1" u="sng" dirty="0">
                <a:solidFill>
                  <a:schemeClr val="accent3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ADC0E-8AD4-4F39-BA51-3520618F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https://www.wikipedia.org/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https://www.slideshare.net/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https://www.ques10.com/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https://www.google.co.in/imghp?hl=en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8B0DB3-4813-4C9E-892A-B627B8E0B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EF463-F602-4AE3-AA29-B67DD73337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DD7D40A-8311-4795-B77E-C0099BE71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5278" cy="6858000"/>
            <a:chOff x="0" y="0"/>
            <a:chExt cx="11425278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FA7653A-EDAC-47C3-BBD3-9FD5F60A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882CDA-94B9-4F48-B0FC-944A0C3AB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40C1AD-510D-4F9D-BB42-599787F8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5878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60000"/>
                    <a:lumOff val="40000"/>
                    <a:alpha val="7000"/>
                  </a:schemeClr>
                </a:gs>
                <a:gs pos="69000">
                  <a:schemeClr val="bg2">
                    <a:lumMod val="60000"/>
                    <a:lumOff val="40000"/>
                    <a:alpha val="0"/>
                  </a:schemeClr>
                </a:gs>
                <a:gs pos="36000">
                  <a:schemeClr val="bg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B44B7BB-0EAB-426A-8DBB-681E52344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21A48A-3BB3-40DB-B5FF-8A76D4D6D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39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B2BE-A6A3-4155-BDDE-CC1F62E7F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041" y="642969"/>
            <a:ext cx="9144000" cy="82184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3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C30F-36A9-4240-96CD-417488358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17577"/>
            <a:ext cx="10576264" cy="4669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Trade CYCLE IS THE Series of exchange between a customer and a supplier that</a:t>
            </a:r>
          </a:p>
          <a:p>
            <a:r>
              <a:rPr lang="en-US" dirty="0">
                <a:solidFill>
                  <a:schemeClr val="tx1"/>
                </a:solidFill>
              </a:rPr>
              <a:t>takes place when an exchange is executed. A general trade cycle consists 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Pre-Sales: Finding a supplier and agreeing the terms.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Execution: Selecting goods and taking delivery.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Settlement: Invoice (if any) and payment.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After-Sales: Following up complaints or providing maintenance.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6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2D73-467D-4A87-8B64-C59DF6BB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1278"/>
          </a:xfrm>
        </p:spPr>
        <p:txBody>
          <a:bodyPr/>
          <a:lstStyle/>
          <a:p>
            <a:r>
              <a:rPr lang="en-US" sz="3600" b="1" u="sng" dirty="0">
                <a:solidFill>
                  <a:schemeClr val="accent3"/>
                </a:solidFill>
              </a:rPr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5A78-B21A-437B-AE0A-2E900251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15567"/>
            <a:ext cx="11437379" cy="37086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“A Trade Cycle is composed of periods of trades characterized by rising prices and low </a:t>
            </a:r>
          </a:p>
          <a:p>
            <a:pPr marL="0" indent="0">
              <a:buNone/>
            </a:pPr>
            <a:r>
              <a:rPr lang="en-US" dirty="0"/>
              <a:t>unemployment percentages altering with periods of bad trade characterized by falling prices and high unemployment percentages “ - </a:t>
            </a:r>
            <a:r>
              <a:rPr lang="en-US" dirty="0" err="1"/>
              <a:t>Keyles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A642-89BE-46DC-95F8-708BE4FD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3"/>
                </a:solidFill>
              </a:rPr>
              <a:t>EDI Trade Cycle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CE7D3D-643F-400D-A256-6C511067E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6935789" cy="4262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Commercial transactions that are repeated on a regular basis, such as supermarkets replenishing their shelves, is one category of trade cycle. EDI is the e-Commerce technology appropriate to these exchanges, see Figure 1.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6564E0-B416-435E-92C4-2C48E7626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072" y="2619374"/>
            <a:ext cx="3461512" cy="36093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970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433A-E2A2-408B-A218-AA82FB0C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chemeClr val="accent3"/>
                </a:solidFill>
              </a:rPr>
              <a:t>Phases of trade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B90F5-0CCF-4A4A-A0FD-8AADCA99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205" y="1853248"/>
            <a:ext cx="9558770" cy="4485408"/>
          </a:xfrm>
        </p:spPr>
        <p:txBody>
          <a:bodyPr>
            <a:normAutofit/>
          </a:bodyPr>
          <a:lstStyle/>
          <a:p>
            <a:r>
              <a:rPr lang="en-US" sz="2400" dirty="0"/>
              <a:t>Pre-sales</a:t>
            </a:r>
          </a:p>
          <a:p>
            <a:r>
              <a:rPr lang="en-US" sz="2400" dirty="0"/>
              <a:t>Execution</a:t>
            </a:r>
          </a:p>
          <a:p>
            <a:r>
              <a:rPr lang="en-US" sz="2400" dirty="0"/>
              <a:t>Settlement</a:t>
            </a:r>
          </a:p>
          <a:p>
            <a:r>
              <a:rPr lang="en-US" sz="2400" dirty="0"/>
              <a:t>After-sales</a:t>
            </a:r>
          </a:p>
        </p:txBody>
      </p:sp>
    </p:spTree>
    <p:extLst>
      <p:ext uri="{BB962C8B-B14F-4D97-AF65-F5344CB8AC3E}">
        <p14:creationId xmlns:p14="http://schemas.microsoft.com/office/powerpoint/2010/main" val="42618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A233A7-700C-4D58-A261-4C528569B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alphaModFix amt="40000"/>
            <a:extLst/>
          </a:blip>
          <a:srcRect t="9320" r="2066" b="1"/>
          <a:stretch/>
        </p:blipFill>
        <p:spPr>
          <a:xfrm>
            <a:off x="20" y="-2972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D5BE23-C925-40D5-A2AC-F25C8C61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509204"/>
            <a:ext cx="8825658" cy="3268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u="sng" dirty="0">
                <a:solidFill>
                  <a:schemeClr val="accent3"/>
                </a:solidFill>
              </a:rPr>
              <a:t>Pre-sales </a:t>
            </a:r>
            <a:br>
              <a:rPr lang="en-US" sz="4800" b="1" u="sng" dirty="0">
                <a:solidFill>
                  <a:schemeClr val="accent3"/>
                </a:solidFill>
              </a:rPr>
            </a:br>
            <a:br>
              <a:rPr lang="en-US" sz="4800" b="1" u="sng" dirty="0">
                <a:solidFill>
                  <a:schemeClr val="accent3"/>
                </a:solidFill>
              </a:rPr>
            </a:b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a supplier and agreeing the terms.</a:t>
            </a:r>
            <a:b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search and negotiate phase.</a:t>
            </a:r>
            <a:endParaRPr lang="en-US" sz="4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67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3A486F-03A1-442B-B92E-1ED4EF736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alphaModFix amt="40000"/>
            <a:extLst/>
          </a:blip>
          <a:srcRect r="2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C1E1E-044F-4202-94A0-15D898EB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u="sng" dirty="0">
                <a:solidFill>
                  <a:schemeClr val="accent3"/>
                </a:solidFill>
              </a:rPr>
              <a:t>Execution</a:t>
            </a:r>
            <a:br>
              <a:rPr lang="en-US" sz="4800" b="1" u="sng" dirty="0">
                <a:solidFill>
                  <a:schemeClr val="accent3"/>
                </a:solidFill>
              </a:rPr>
            </a:br>
            <a:br>
              <a:rPr lang="en-US" sz="4800" b="1" u="sng" dirty="0">
                <a:solidFill>
                  <a:schemeClr val="accent3"/>
                </a:solidFill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 goods and taking delivery.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order and delivery phase.</a:t>
            </a:r>
            <a:endParaRPr lang="en-US" sz="7200" b="1" u="sng" dirty="0">
              <a:solidFill>
                <a:schemeClr val="accent3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961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28FF71-8395-4258-9602-D3731E55D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alphaModFix amt="40000"/>
            <a:extLst/>
          </a:blip>
          <a:srcRect r="1066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6A396-E872-4962-875A-0DE673F4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u="sng" dirty="0">
                <a:solidFill>
                  <a:schemeClr val="accent3"/>
                </a:solidFill>
              </a:rPr>
              <a:t>Settlement</a:t>
            </a:r>
            <a:br>
              <a:rPr lang="en-US" sz="5400" b="1" u="sng" dirty="0">
                <a:solidFill>
                  <a:schemeClr val="accent3"/>
                </a:solidFill>
              </a:rPr>
            </a:br>
            <a:br>
              <a:rPr lang="en-US" sz="5400" b="1" u="sng" dirty="0">
                <a:solidFill>
                  <a:schemeClr val="accent3"/>
                </a:solidFill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and get invoice.</a:t>
            </a:r>
            <a:endParaRPr lang="en-US" sz="5400" b="1" u="sng" dirty="0">
              <a:solidFill>
                <a:schemeClr val="accent3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746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D59021-5ABA-4D54-ACB9-A20208F5A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alphaModFix amt="40000"/>
            <a:extLst/>
          </a:blip>
          <a:srcRect t="2460" b="75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00F43-1324-4E9A-AA05-E32B4E87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10625713" cy="40741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u="sng" dirty="0">
                <a:solidFill>
                  <a:schemeClr val="accent3"/>
                </a:solidFill>
              </a:rPr>
              <a:t>After-sales</a:t>
            </a:r>
            <a:br>
              <a:rPr lang="en-US" sz="5400" b="1" u="sng" dirty="0">
                <a:solidFill>
                  <a:schemeClr val="accent3"/>
                </a:solidFill>
              </a:rPr>
            </a:br>
            <a:br>
              <a:rPr lang="en-US" sz="5400" b="1" u="sng" dirty="0">
                <a:solidFill>
                  <a:schemeClr val="accent3"/>
                </a:solidFill>
              </a:rPr>
            </a:b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up complaints or providing maintenance. </a:t>
            </a:r>
            <a:b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service warrantee phase.</a:t>
            </a:r>
            <a:endParaRPr lang="en-US" sz="7200" b="1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8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197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PowerPoint Presentation</vt:lpstr>
      <vt:lpstr>Introduction</vt:lpstr>
      <vt:lpstr>Definition</vt:lpstr>
      <vt:lpstr>EDI Trade Cycle</vt:lpstr>
      <vt:lpstr>Phases of trade cycle</vt:lpstr>
      <vt:lpstr>Pre-sales   Finding a supplier and agreeing the terms. It is a search and negotiate phase.</vt:lpstr>
      <vt:lpstr>Execution  Selecting goods and taking delivery. It is order and delivery phase.</vt:lpstr>
      <vt:lpstr>Settlement  Payment and get invoice.</vt:lpstr>
      <vt:lpstr>After-sales  Following up complaints or providing maintenance.  It is a service warrantee phase.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Souvik Chatterjee</dc:creator>
  <cp:lastModifiedBy>Souvik Chatterjee</cp:lastModifiedBy>
  <cp:revision>4</cp:revision>
  <dcterms:created xsi:type="dcterms:W3CDTF">2020-06-17T18:44:29Z</dcterms:created>
  <dcterms:modified xsi:type="dcterms:W3CDTF">2020-06-18T04:14:14Z</dcterms:modified>
</cp:coreProperties>
</file>