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A6E9-FDBA-4D5C-B987-4B679AAAB5F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8082-7F6C-4AD5-A780-7C1614B89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ouvik\Desktop\PPT\e-commerce-edi-1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Souvik\Desktop\PPT\e-commerce-edi-13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Souvik\Desktop\PPT\e-commerce-edi-15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Souvik\Desktop\PPT\e-commerce-edi-16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6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Souvik\Desktop\PPT\e-commerce-edi-21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Souvik\Desktop\PPT\e-commerce-edi-22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95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uvik\Desktop\PPT\e-commerce-edi-2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ouvik\Desktop\PPT\e-commerce-edi-3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ouvik\Desktop\PPT\e-commerce-edi-4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ouvik\Desktop\PPT\e-commerce-edi-5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7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ouvik\Desktop\PPT\e-commerce-edi-6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ouvik\Desktop\PPT\e-commerce-edi-10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3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ouvik\Desktop\PPT\e-commerce-edi-11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Souvik\Desktop\PPT\e-commerce-edi-12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</dc:creator>
  <cp:lastModifiedBy>Souvik</cp:lastModifiedBy>
  <cp:revision>2</cp:revision>
  <dcterms:created xsi:type="dcterms:W3CDTF">2020-06-18T17:44:35Z</dcterms:created>
  <dcterms:modified xsi:type="dcterms:W3CDTF">2020-06-18T17:47:59Z</dcterms:modified>
</cp:coreProperties>
</file>