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9" r:id="rId2"/>
    <p:sldId id="257" r:id="rId3"/>
    <p:sldId id="264" r:id="rId4"/>
    <p:sldId id="269" r:id="rId5"/>
    <p:sldId id="268" r:id="rId6"/>
    <p:sldId id="267" r:id="rId7"/>
    <p:sldId id="266" r:id="rId8"/>
    <p:sldId id="265" r:id="rId9"/>
    <p:sldId id="260" r:id="rId10"/>
    <p:sldId id="262" r:id="rId11"/>
    <p:sldId id="263" r:id="rId12"/>
    <p:sldId id="274" r:id="rId13"/>
    <p:sldId id="272" r:id="rId14"/>
    <p:sldId id="273" r:id="rId15"/>
    <p:sldId id="271" r:id="rId16"/>
    <p:sldId id="270" r:id="rId17"/>
    <p:sldId id="276" r:id="rId18"/>
    <p:sldId id="277" r:id="rId19"/>
    <p:sldId id="275" r:id="rId20"/>
    <p:sldId id="261" r:id="rId21"/>
    <p:sldId id="258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Rg st="1" end="22"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7" autoAdjust="0"/>
    <p:restoredTop sz="94723" autoAdjust="0"/>
  </p:normalViewPr>
  <p:slideViewPr>
    <p:cSldViewPr>
      <p:cViewPr varScale="1">
        <p:scale>
          <a:sx n="65" d="100"/>
          <a:sy n="65" d="100"/>
        </p:scale>
        <p:origin x="-1280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12C6E-DF34-4731-A70E-EA58EA39D3E8}" type="datetimeFigureOut">
              <a:rPr lang="en-US" smtClean="0"/>
              <a:t>6/18/2020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F1A4B-BB73-4B17-97D6-D27ED8C1D40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5495-1C5A-42D2-9A1D-658D3C33C112}" type="datetimeFigureOut">
              <a:rPr lang="en-US" smtClean="0"/>
              <a:t>6/18/2020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BC12-494A-463B-9D9D-3796C0E4BF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5495-1C5A-42D2-9A1D-658D3C33C112}" type="datetimeFigureOut">
              <a:rPr lang="en-US" smtClean="0"/>
              <a:t>6/18/2020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BC12-494A-463B-9D9D-3796C0E4BF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5495-1C5A-42D2-9A1D-658D3C33C112}" type="datetimeFigureOut">
              <a:rPr lang="en-US" smtClean="0"/>
              <a:t>6/18/2020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BC12-494A-463B-9D9D-3796C0E4BF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5495-1C5A-42D2-9A1D-658D3C33C112}" type="datetimeFigureOut">
              <a:rPr lang="en-US" smtClean="0"/>
              <a:t>6/18/2020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BC12-494A-463B-9D9D-3796C0E4BF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5495-1C5A-42D2-9A1D-658D3C33C112}" type="datetimeFigureOut">
              <a:rPr lang="en-US" smtClean="0"/>
              <a:t>6/18/2020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BC12-494A-463B-9D9D-3796C0E4BF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5495-1C5A-42D2-9A1D-658D3C33C112}" type="datetimeFigureOut">
              <a:rPr lang="en-US" smtClean="0"/>
              <a:t>6/18/2020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BC12-494A-463B-9D9D-3796C0E4BF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5495-1C5A-42D2-9A1D-658D3C33C112}" type="datetimeFigureOut">
              <a:rPr lang="en-US" smtClean="0"/>
              <a:t>6/18/2020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BC12-494A-463B-9D9D-3796C0E4BF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5495-1C5A-42D2-9A1D-658D3C33C112}" type="datetimeFigureOut">
              <a:rPr lang="en-US" smtClean="0"/>
              <a:t>6/18/2020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BC12-494A-463B-9D9D-3796C0E4BF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5495-1C5A-42D2-9A1D-658D3C33C112}" type="datetimeFigureOut">
              <a:rPr lang="en-US" smtClean="0"/>
              <a:t>6/18/2020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BC12-494A-463B-9D9D-3796C0E4BF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5495-1C5A-42D2-9A1D-658D3C33C112}" type="datetimeFigureOut">
              <a:rPr lang="en-US" smtClean="0"/>
              <a:t>6/18/2020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BC12-494A-463B-9D9D-3796C0E4BF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5495-1C5A-42D2-9A1D-658D3C33C112}" type="datetimeFigureOut">
              <a:rPr lang="en-US" smtClean="0"/>
              <a:t>6/18/2020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BC12-494A-463B-9D9D-3796C0E4BF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D5495-1C5A-42D2-9A1D-658D3C33C112}" type="datetimeFigureOut">
              <a:rPr lang="en-US" smtClean="0"/>
              <a:t>6/18/2020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CBC12-494A-463B-9D9D-3796C0E4BF7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85786" y="428604"/>
            <a:ext cx="7498080" cy="6143668"/>
          </a:xfrm>
        </p:spPr>
        <p:txBody>
          <a:bodyPr/>
          <a:lstStyle/>
          <a:p>
            <a:pPr>
              <a:buNone/>
            </a:pPr>
            <a:r>
              <a:rPr lang="en-IN" sz="2400" dirty="0" smtClean="0"/>
              <a:t>                               </a:t>
            </a:r>
            <a:r>
              <a:rPr lang="en-IN" sz="2400" dirty="0" smtClean="0"/>
              <a:t>           </a:t>
            </a:r>
            <a:r>
              <a:rPr lang="en-IN" sz="2400" dirty="0" smtClean="0">
                <a:latin typeface="Baskerville Old Face" pitchFamily="18" charset="0"/>
              </a:rPr>
              <a:t>A</a:t>
            </a:r>
            <a:endParaRPr lang="en-IN" sz="2400" dirty="0" smtClean="0">
              <a:latin typeface="Baskerville Old Face" pitchFamily="18" charset="0"/>
            </a:endParaRPr>
          </a:p>
          <a:p>
            <a:pPr>
              <a:buNone/>
            </a:pPr>
            <a:r>
              <a:rPr lang="en-IN" sz="2400" dirty="0" smtClean="0">
                <a:latin typeface="Baskerville Old Face" pitchFamily="18" charset="0"/>
              </a:rPr>
              <a:t>                          </a:t>
            </a:r>
            <a:r>
              <a:rPr lang="en-IN" sz="2400" dirty="0" smtClean="0">
                <a:latin typeface="Baskerville Old Face" pitchFamily="18" charset="0"/>
              </a:rPr>
              <a:t>    Presentation</a:t>
            </a:r>
            <a:endParaRPr lang="en-IN" sz="2400" dirty="0" smtClean="0">
              <a:latin typeface="Baskerville Old Face" pitchFamily="18" charset="0"/>
            </a:endParaRPr>
          </a:p>
          <a:p>
            <a:pPr>
              <a:buNone/>
            </a:pPr>
            <a:r>
              <a:rPr lang="en-IN" sz="2400" dirty="0" smtClean="0">
                <a:latin typeface="Baskerville Old Face" pitchFamily="18" charset="0"/>
              </a:rPr>
              <a:t>                                  </a:t>
            </a:r>
            <a:r>
              <a:rPr lang="en-IN" sz="2400" dirty="0" smtClean="0">
                <a:latin typeface="Baskerville Old Face" pitchFamily="18" charset="0"/>
              </a:rPr>
              <a:t>   on</a:t>
            </a:r>
            <a:endParaRPr lang="en-IN" sz="2400" dirty="0" smtClean="0">
              <a:latin typeface="Baskerville Old Face" pitchFamily="18" charset="0"/>
            </a:endParaRPr>
          </a:p>
          <a:p>
            <a:pPr>
              <a:buNone/>
            </a:pPr>
            <a:r>
              <a:rPr lang="en-IN" sz="2800" dirty="0" smtClean="0">
                <a:latin typeface="Baskerville Old Face" pitchFamily="18" charset="0"/>
              </a:rPr>
              <a:t>             </a:t>
            </a:r>
            <a:r>
              <a:rPr lang="en-IN" sz="2800" dirty="0">
                <a:solidFill>
                  <a:schemeClr val="accent4">
                    <a:lumMod val="50000"/>
                  </a:schemeClr>
                </a:solidFill>
                <a:latin typeface="Baskerville Old Face" pitchFamily="18" charset="0"/>
              </a:rPr>
              <a:t> </a:t>
            </a:r>
            <a:r>
              <a:rPr lang="en-IN" sz="2800" dirty="0" smtClean="0">
                <a:solidFill>
                  <a:schemeClr val="accent4">
                    <a:lumMod val="50000"/>
                  </a:schemeClr>
                </a:solidFill>
                <a:latin typeface="Baskerville Old Face" pitchFamily="18" charset="0"/>
              </a:rPr>
              <a:t>           EDIFACT</a:t>
            </a:r>
            <a:endParaRPr lang="en-IN" sz="2800" dirty="0" smtClean="0">
              <a:solidFill>
                <a:schemeClr val="accent4">
                  <a:lumMod val="50000"/>
                </a:schemeClr>
              </a:solidFill>
              <a:latin typeface="Baskerville Old Face" pitchFamily="18" charset="0"/>
            </a:endParaRPr>
          </a:p>
          <a:p>
            <a:pPr>
              <a:buNone/>
            </a:pPr>
            <a:r>
              <a:rPr lang="en-IN" sz="2800" dirty="0" smtClean="0">
                <a:solidFill>
                  <a:schemeClr val="accent4">
                    <a:lumMod val="50000"/>
                  </a:schemeClr>
                </a:solidFill>
                <a:latin typeface="Baskerville Old Face" pitchFamily="18" charset="0"/>
              </a:rPr>
              <a:t>                       </a:t>
            </a:r>
          </a:p>
          <a:p>
            <a:pPr>
              <a:buNone/>
            </a:pPr>
            <a:r>
              <a:rPr lang="en-IN" sz="2800" dirty="0" smtClean="0">
                <a:solidFill>
                  <a:schemeClr val="accent4">
                    <a:lumMod val="50000"/>
                  </a:schemeClr>
                </a:solidFill>
                <a:latin typeface="Baskerville Old Face" pitchFamily="18" charset="0"/>
              </a:rPr>
              <a:t>                                     </a:t>
            </a:r>
            <a:endParaRPr lang="en-IN" sz="2800" dirty="0" smtClean="0">
              <a:solidFill>
                <a:schemeClr val="accent4">
                  <a:lumMod val="50000"/>
                </a:schemeClr>
              </a:solidFill>
              <a:latin typeface="Baskerville Old Face" pitchFamily="18" charset="0"/>
            </a:endParaRPr>
          </a:p>
          <a:p>
            <a:pPr>
              <a:buNone/>
            </a:pPr>
            <a:endParaRPr lang="en-IN" sz="2800" dirty="0" smtClean="0">
              <a:solidFill>
                <a:schemeClr val="accent4">
                  <a:lumMod val="50000"/>
                </a:schemeClr>
              </a:solidFill>
              <a:latin typeface="Baskerville Old Face" pitchFamily="18" charset="0"/>
            </a:endParaRPr>
          </a:p>
          <a:p>
            <a:pPr>
              <a:buNone/>
            </a:pPr>
            <a:r>
              <a:rPr lang="en-IN" sz="2800" dirty="0" smtClean="0">
                <a:solidFill>
                  <a:schemeClr val="accent4">
                    <a:lumMod val="50000"/>
                  </a:schemeClr>
                </a:solidFill>
                <a:latin typeface="Baskerville Old Face" pitchFamily="18" charset="0"/>
              </a:rPr>
              <a:t>         </a:t>
            </a:r>
            <a:r>
              <a:rPr lang="en-IN" sz="1800" b="1" dirty="0" smtClean="0">
                <a:latin typeface="Baskerville Old Face" pitchFamily="18" charset="0"/>
              </a:rPr>
              <a:t>Department   of  Computer  Science  and  Engineering</a:t>
            </a:r>
            <a:endParaRPr lang="en-IN" sz="1800" b="1" dirty="0" smtClean="0">
              <a:latin typeface="Baskerville Old Face" pitchFamily="18" charset="0"/>
            </a:endParaRPr>
          </a:p>
          <a:p>
            <a:pPr>
              <a:buNone/>
            </a:pPr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</a:rPr>
              <a:t>     </a:t>
            </a:r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</a:rPr>
              <a:t>        </a:t>
            </a:r>
            <a:r>
              <a:rPr lang="en-IN" sz="2000" b="1" dirty="0" err="1" smtClean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</a:rPr>
              <a:t>Saroj</a:t>
            </a:r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</a:rPr>
              <a:t>   </a:t>
            </a:r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</a:rPr>
              <a:t>Mohan  Institute  Of  Technology(Degree Division)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</a:rPr>
              <a:t>            </a:t>
            </a:r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</a:rPr>
              <a:t> </a:t>
            </a:r>
            <a:r>
              <a:rPr lang="en-IN" sz="2000" b="1" dirty="0" err="1" smtClean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</a:rPr>
              <a:t>Guptipara</a:t>
            </a:r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</a:rPr>
              <a:t> </a:t>
            </a:r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</a:rPr>
              <a:t>.  Hooghly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             </a:t>
            </a:r>
            <a:r>
              <a:rPr lang="en-IN" sz="2000" b="1" dirty="0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Submitted </a:t>
            </a:r>
            <a:r>
              <a:rPr lang="en-IN" sz="2000" b="1" dirty="0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By :  </a:t>
            </a:r>
            <a:r>
              <a:rPr lang="en-IN" sz="2000" b="1" dirty="0" err="1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Ritwik</a:t>
            </a:r>
            <a:r>
              <a:rPr lang="en-IN" sz="2000" b="1" dirty="0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 </a:t>
            </a:r>
            <a:r>
              <a:rPr lang="en-IN" sz="2000" b="1" dirty="0" err="1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Chakraborty</a:t>
            </a:r>
            <a:endParaRPr lang="en-IN" sz="2000" b="1" dirty="0" smtClean="0">
              <a:solidFill>
                <a:schemeClr val="tx2">
                  <a:lumMod val="75000"/>
                </a:schemeClr>
              </a:solidFill>
              <a:latin typeface="Baskerville Old Face" pitchFamily="18" charset="0"/>
            </a:endParaRPr>
          </a:p>
          <a:p>
            <a:pPr>
              <a:buNone/>
            </a:pPr>
            <a:r>
              <a:rPr lang="en-IN" sz="2000" b="1" dirty="0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             </a:t>
            </a:r>
            <a:r>
              <a:rPr lang="en-IN" sz="2000" b="1" dirty="0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Roll </a:t>
            </a:r>
            <a:r>
              <a:rPr lang="en-IN" sz="2000" b="1" dirty="0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no :  </a:t>
            </a:r>
            <a:r>
              <a:rPr lang="en-IN" sz="2000" b="1" dirty="0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16800116047</a:t>
            </a:r>
            <a:endParaRPr lang="en-IN" sz="2000" b="1" dirty="0" smtClean="0">
              <a:solidFill>
                <a:schemeClr val="tx2">
                  <a:lumMod val="75000"/>
                </a:schemeClr>
              </a:solidFill>
              <a:latin typeface="Baskerville Old Face" pitchFamily="18" charset="0"/>
            </a:endParaRPr>
          </a:p>
          <a:p>
            <a:pPr>
              <a:buNone/>
            </a:pPr>
            <a:r>
              <a:rPr lang="en-IN" sz="2000" b="1" dirty="0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             </a:t>
            </a:r>
            <a:r>
              <a:rPr lang="en-IN" sz="2000" b="1" dirty="0" err="1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Sem</a:t>
            </a:r>
            <a:r>
              <a:rPr lang="en-IN" sz="2000" b="1" dirty="0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  </a:t>
            </a:r>
            <a:r>
              <a:rPr lang="en-IN" sz="2000" b="1" dirty="0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:  8</a:t>
            </a:r>
            <a:r>
              <a:rPr lang="en-IN" sz="2000" b="1" baseline="30000" dirty="0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th</a:t>
            </a:r>
            <a:r>
              <a:rPr lang="en-IN" sz="2000" b="1" dirty="0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  , Year :  4th</a:t>
            </a:r>
            <a:endParaRPr lang="en-IN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1266" name="Picture 2" descr="C:\Users\Srikanta Pratihar\Pictures\download (9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2428868"/>
            <a:ext cx="1571636" cy="135732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difact-12-72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316" y="642918"/>
            <a:ext cx="7937022" cy="5952767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difact-13-72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065" y="571480"/>
            <a:ext cx="8246587" cy="618494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difact-17-72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44" y="387308"/>
            <a:ext cx="8627589" cy="6470692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difact-18-72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065" y="571480"/>
            <a:ext cx="7960835" cy="5970626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difact-19-72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15" y="500042"/>
            <a:ext cx="8198961" cy="6149221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difact-23-72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96429"/>
            <a:ext cx="8001056" cy="6000793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difact-24-72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065" y="571480"/>
            <a:ext cx="7746521" cy="580989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difact-25-72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155" y="714356"/>
            <a:ext cx="7808431" cy="5856324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difact-26-72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15" y="500042"/>
            <a:ext cx="8056085" cy="6042064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difact-27-72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15" y="500042"/>
            <a:ext cx="8198961" cy="6149221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285728"/>
            <a:ext cx="7972452" cy="4257692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IN" sz="19200" b="1" dirty="0" smtClean="0"/>
              <a:t>Contents:</a:t>
            </a:r>
          </a:p>
          <a:p>
            <a:r>
              <a:rPr lang="en-IN" sz="8000" dirty="0" smtClean="0"/>
              <a:t> Why use EDI standards?</a:t>
            </a:r>
          </a:p>
          <a:p>
            <a:r>
              <a:rPr lang="en-IN" sz="8000" dirty="0" smtClean="0"/>
              <a:t> What is EDIFACT?</a:t>
            </a:r>
          </a:p>
          <a:p>
            <a:r>
              <a:rPr lang="en-IN" sz="8000" dirty="0"/>
              <a:t> </a:t>
            </a:r>
            <a:r>
              <a:rPr lang="en-IN" sz="8000" dirty="0" smtClean="0"/>
              <a:t>Message definition</a:t>
            </a:r>
          </a:p>
          <a:p>
            <a:r>
              <a:rPr lang="en-IN" sz="8000" dirty="0" smtClean="0"/>
              <a:t> Message </a:t>
            </a:r>
            <a:r>
              <a:rPr lang="en-IN" sz="8000" dirty="0" err="1" smtClean="0"/>
              <a:t>structure:segment</a:t>
            </a:r>
            <a:r>
              <a:rPr lang="en-IN" sz="8000" dirty="0" smtClean="0"/>
              <a:t> table</a:t>
            </a:r>
          </a:p>
          <a:p>
            <a:r>
              <a:rPr lang="en-IN" sz="8000" dirty="0" smtClean="0"/>
              <a:t>Message </a:t>
            </a:r>
            <a:r>
              <a:rPr lang="en-IN" sz="8000" dirty="0" err="1" smtClean="0"/>
              <a:t>structure:segment</a:t>
            </a:r>
            <a:r>
              <a:rPr lang="en-IN" sz="8000" dirty="0" smtClean="0"/>
              <a:t> group</a:t>
            </a:r>
          </a:p>
          <a:p>
            <a:r>
              <a:rPr lang="en-IN" sz="8000" dirty="0" smtClean="0"/>
              <a:t> Segments</a:t>
            </a:r>
          </a:p>
          <a:p>
            <a:r>
              <a:rPr lang="en-IN" sz="8000" dirty="0"/>
              <a:t> </a:t>
            </a:r>
            <a:r>
              <a:rPr lang="en-IN" sz="8000" dirty="0" smtClean="0"/>
              <a:t>Service and generic segments</a:t>
            </a:r>
          </a:p>
          <a:p>
            <a:r>
              <a:rPr lang="en-IN" sz="8000" dirty="0"/>
              <a:t> </a:t>
            </a:r>
            <a:r>
              <a:rPr lang="en-IN" sz="8000" dirty="0" smtClean="0"/>
              <a:t>Data </a:t>
            </a:r>
            <a:r>
              <a:rPr lang="en-IN" sz="8000" dirty="0" err="1" smtClean="0"/>
              <a:t>elements:Simple</a:t>
            </a:r>
            <a:r>
              <a:rPr lang="en-IN" sz="8000" dirty="0" smtClean="0"/>
              <a:t> &amp; Composite</a:t>
            </a:r>
          </a:p>
          <a:p>
            <a:r>
              <a:rPr lang="en-IN" sz="8000" dirty="0"/>
              <a:t> </a:t>
            </a:r>
            <a:r>
              <a:rPr lang="en-IN" sz="8000" dirty="0" smtClean="0"/>
              <a:t>Data elements </a:t>
            </a:r>
            <a:r>
              <a:rPr lang="en-IN" sz="8000" dirty="0" err="1" smtClean="0"/>
              <a:t>types:Numeric</a:t>
            </a:r>
            <a:endParaRPr lang="en-IN" sz="8000" dirty="0" smtClean="0"/>
          </a:p>
          <a:p>
            <a:r>
              <a:rPr lang="en-IN" sz="8000" dirty="0"/>
              <a:t> </a:t>
            </a:r>
            <a:r>
              <a:rPr lang="en-IN" sz="8000" dirty="0" smtClean="0"/>
              <a:t>Data elements </a:t>
            </a:r>
            <a:r>
              <a:rPr lang="en-IN" sz="8000" dirty="0" err="1" smtClean="0"/>
              <a:t>types:Al</a:t>
            </a:r>
            <a:r>
              <a:rPr lang="en-IN" sz="8000" dirty="0" err="1" smtClean="0"/>
              <a:t>phabetic</a:t>
            </a:r>
            <a:endParaRPr lang="en-IN" sz="8000" dirty="0" smtClean="0"/>
          </a:p>
          <a:p>
            <a:r>
              <a:rPr lang="en-IN" sz="8000" dirty="0"/>
              <a:t> </a:t>
            </a:r>
            <a:r>
              <a:rPr lang="en-IN" sz="8000" dirty="0" smtClean="0"/>
              <a:t>Message structure and electronic enveloping</a:t>
            </a:r>
          </a:p>
          <a:p>
            <a:r>
              <a:rPr lang="en-IN" sz="8000" dirty="0" smtClean="0"/>
              <a:t> Envelop architecture</a:t>
            </a:r>
          </a:p>
          <a:p>
            <a:r>
              <a:rPr lang="en-IN" sz="8000" dirty="0"/>
              <a:t> </a:t>
            </a:r>
            <a:r>
              <a:rPr lang="en-IN" sz="8000" dirty="0" smtClean="0"/>
              <a:t>Electronic enveloping</a:t>
            </a:r>
          </a:p>
          <a:p>
            <a:r>
              <a:rPr lang="en-IN" sz="8000" dirty="0"/>
              <a:t> </a:t>
            </a:r>
            <a:r>
              <a:rPr lang="en-IN" sz="8000" dirty="0" smtClean="0"/>
              <a:t>The </a:t>
            </a:r>
            <a:r>
              <a:rPr lang="en-IN" sz="8000" dirty="0" err="1" smtClean="0"/>
              <a:t>messasge</a:t>
            </a:r>
            <a:r>
              <a:rPr lang="en-IN" sz="8000" dirty="0" smtClean="0"/>
              <a:t> envelop</a:t>
            </a:r>
          </a:p>
          <a:p>
            <a:r>
              <a:rPr lang="en-IN" sz="8000" dirty="0"/>
              <a:t> </a:t>
            </a:r>
            <a:r>
              <a:rPr lang="en-IN" sz="8000" dirty="0" smtClean="0"/>
              <a:t>The interchange envelop</a:t>
            </a:r>
          </a:p>
          <a:p>
            <a:r>
              <a:rPr lang="en-IN" sz="8000" dirty="0"/>
              <a:t> </a:t>
            </a:r>
            <a:r>
              <a:rPr lang="en-IN" sz="8000" dirty="0" smtClean="0"/>
              <a:t>The control message</a:t>
            </a:r>
          </a:p>
          <a:p>
            <a:r>
              <a:rPr lang="en-IN" sz="8000" dirty="0" smtClean="0"/>
              <a:t>Conclusion</a:t>
            </a:r>
          </a:p>
          <a:p>
            <a:endParaRPr lang="en-I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difact-30-72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15" y="500042"/>
            <a:ext cx="8056085" cy="6042064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edifact-31-72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15" y="500042"/>
            <a:ext cx="7841771" cy="5881329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		     </a:t>
            </a:r>
            <a:r>
              <a:rPr lang="en-IN" sz="6600" dirty="0" smtClean="0"/>
              <a:t>Thank You.......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difact-2-72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3" y="785793"/>
            <a:ext cx="8143931" cy="6107949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difact-3-72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500042"/>
            <a:ext cx="7817958" cy="5863468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difact-4-72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24" y="857232"/>
            <a:ext cx="7413143" cy="5559858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difact-5-72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15" y="500042"/>
            <a:ext cx="7913209" cy="5934908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difact-6-72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316" y="642918"/>
            <a:ext cx="8079898" cy="6059924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difact-8-72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15" y="500042"/>
            <a:ext cx="8556151" cy="6417114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difact-10-72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316" y="642918"/>
            <a:ext cx="8151336" cy="6113502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117</Words>
  <Application>Microsoft Office PowerPoint</Application>
  <PresentationFormat>On-screen Show (4:3)</PresentationFormat>
  <Paragraphs>34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27</cp:revision>
  <dcterms:created xsi:type="dcterms:W3CDTF">2020-06-18T12:46:04Z</dcterms:created>
  <dcterms:modified xsi:type="dcterms:W3CDTF">2020-06-18T17:48:16Z</dcterms:modified>
</cp:coreProperties>
</file>