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66" r:id="rId15"/>
    <p:sldId id="264" r:id="rId16"/>
    <p:sldId id="265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5E3A58-1A96-4D24-961F-8290A7FE068A}" type="datetimeFigureOut">
              <a:rPr lang="en-US" smtClean="0"/>
              <a:pPr/>
              <a:t>19-Jun-20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CEABB0-02A7-403B-BE8D-AC8CD3FF2870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Electronic Data Interchange</a:t>
            </a:r>
            <a:br>
              <a:rPr lang="en-US" dirty="0" smtClean="0"/>
            </a:br>
            <a:r>
              <a:rPr lang="en-US" dirty="0" smtClean="0"/>
              <a:t>(EDI)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620000" cy="2743200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/>
              <a:t>Presented By</a:t>
            </a:r>
          </a:p>
          <a:p>
            <a:pPr algn="just"/>
            <a:r>
              <a:rPr lang="en-US" sz="4400" dirty="0" smtClean="0"/>
              <a:t> </a:t>
            </a:r>
            <a:r>
              <a:rPr lang="en-US" sz="4400" dirty="0" smtClean="0"/>
              <a:t>   </a:t>
            </a:r>
            <a:r>
              <a:rPr lang="en-US" sz="4400" dirty="0" err="1" smtClean="0"/>
              <a:t>Shubham</a:t>
            </a:r>
            <a:r>
              <a:rPr lang="en-US" sz="4400" dirty="0" smtClean="0"/>
              <a:t> Kumar </a:t>
            </a:r>
            <a:r>
              <a:rPr lang="en-US" sz="4400" dirty="0" err="1" smtClean="0"/>
              <a:t>Choudhary</a:t>
            </a:r>
            <a:endParaRPr lang="en-IN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Service</a:t>
            </a:r>
            <a:endParaRPr lang="en-IN" dirty="0"/>
          </a:p>
        </p:txBody>
      </p:sp>
      <p:pic>
        <p:nvPicPr>
          <p:cNvPr id="3074" name="Picture 2" descr="C:\Users\shubham\Desktop\Screenshot (4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7784" y="1967404"/>
            <a:ext cx="6668431" cy="4324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/>
            <a:r>
              <a:rPr lang="en-US" dirty="0" smtClean="0"/>
              <a:t>3. Communication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The communication service sends and receives transmission files to and from the trading partners either directly or by using party service called a valued added network(van).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</a:t>
            </a:r>
            <a:endParaRPr lang="en-IN" dirty="0"/>
          </a:p>
        </p:txBody>
      </p:sp>
      <p:pic>
        <p:nvPicPr>
          <p:cNvPr id="4098" name="Picture 2" descr="C:\Users\shubham\Desktop\Screenshot (4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77010"/>
            <a:ext cx="7162800" cy="4123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EDI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 of a paper document on a form by software application.</a:t>
            </a:r>
          </a:p>
          <a:p>
            <a:r>
              <a:rPr lang="en-US" dirty="0" smtClean="0"/>
              <a:t>Delivery of a few copies of document to the internal dept to be filed and others to the trade partners via postal service.</a:t>
            </a:r>
          </a:p>
          <a:p>
            <a:r>
              <a:rPr lang="en-US" dirty="0" smtClean="0"/>
              <a:t>Generation of a paper acknowledgement and sending it to the originating company.</a:t>
            </a:r>
          </a:p>
          <a:p>
            <a:r>
              <a:rPr lang="en-US" dirty="0" smtClean="0"/>
              <a:t>Generation of a file containing the processed document by the application program.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EDI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Contrasted to XML, which is not strictly standardized, many consider EDI to have too many standards.</a:t>
            </a:r>
          </a:p>
          <a:p>
            <a:r>
              <a:rPr lang="en-US" dirty="0" smtClean="0"/>
              <a:t>EDI systems are extremely expensive making it difficult for small businesses to implement.</a:t>
            </a:r>
          </a:p>
          <a:p>
            <a:r>
              <a:rPr lang="en-US" dirty="0" smtClean="0"/>
              <a:t>Many large organizations will only work with others who utilize EDI. This may limit the business small companies are able to do with such organizations and limit trading partners.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speed</a:t>
            </a:r>
          </a:p>
          <a:p>
            <a:r>
              <a:rPr lang="en-US" dirty="0" smtClean="0"/>
              <a:t>Direct transmission</a:t>
            </a:r>
          </a:p>
          <a:p>
            <a:r>
              <a:rPr lang="en-US" dirty="0" smtClean="0"/>
              <a:t>Cut down the possibility of human error</a:t>
            </a:r>
          </a:p>
          <a:p>
            <a:r>
              <a:rPr lang="en-US" dirty="0" smtClean="0"/>
              <a:t>Reduces the risk of lost data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Cost Reduction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Manpower, communications, resources, storage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dirty="0" smtClean="0"/>
              <a:t>Speed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Electronic transfer Vs mail/ courier</a:t>
            </a:r>
          </a:p>
          <a:p>
            <a:pPr>
              <a:buNone/>
            </a:pPr>
            <a:r>
              <a:rPr lang="en-US" dirty="0" smtClean="0"/>
              <a:t>Accuracy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Information  less susceptible to interception/ falsification</a:t>
            </a:r>
          </a:p>
          <a:p>
            <a:pPr>
              <a:buNone/>
            </a:pPr>
            <a:r>
              <a:rPr lang="en-US" dirty="0" smtClean="0"/>
              <a:t>System integration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EDI can be integrated with internal system to push &amp; pull data</a:t>
            </a: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468112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IN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1.Electronic Data Interchange</a:t>
            </a:r>
          </a:p>
          <a:p>
            <a:pPr>
              <a:buNone/>
            </a:pPr>
            <a:r>
              <a:rPr lang="en-US" dirty="0" smtClean="0"/>
              <a:t>2.Features of EDI</a:t>
            </a:r>
          </a:p>
          <a:p>
            <a:pPr>
              <a:buNone/>
            </a:pPr>
            <a:r>
              <a:rPr lang="en-US" dirty="0" smtClean="0"/>
              <a:t>3.Components of EDI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3.1 Diagram of components of EDI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</a:t>
            </a:r>
            <a:r>
              <a:rPr lang="en-US" dirty="0" smtClean="0"/>
              <a:t> </a:t>
            </a:r>
            <a:r>
              <a:rPr lang="en-US" dirty="0" smtClean="0"/>
              <a:t>Application Services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4.1 Diagram </a:t>
            </a:r>
            <a:r>
              <a:rPr lang="en-US" dirty="0" smtClean="0"/>
              <a:t>Application Services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 smtClean="0"/>
              <a:t>Translation service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5.1 Diagram </a:t>
            </a:r>
            <a:r>
              <a:rPr lang="en-US" dirty="0" smtClean="0"/>
              <a:t>Translation service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 Communication </a:t>
            </a:r>
            <a:r>
              <a:rPr lang="en-US" dirty="0" smtClean="0"/>
              <a:t>service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6.1 Diagram </a:t>
            </a:r>
            <a:r>
              <a:rPr lang="en-US" dirty="0" smtClean="0"/>
              <a:t>Communication service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7. Advantage of </a:t>
            </a:r>
            <a:r>
              <a:rPr lang="en-US" dirty="0" smtClean="0"/>
              <a:t>EDI</a:t>
            </a:r>
          </a:p>
          <a:p>
            <a:pPr>
              <a:buNone/>
            </a:pPr>
            <a:r>
              <a:rPr lang="en-US" dirty="0" smtClean="0"/>
              <a:t>8.</a:t>
            </a:r>
            <a:r>
              <a:rPr lang="en-US" dirty="0" smtClean="0"/>
              <a:t> Disadvantages of </a:t>
            </a:r>
            <a:r>
              <a:rPr lang="en-US" dirty="0" smtClean="0"/>
              <a:t>EDI</a:t>
            </a:r>
          </a:p>
          <a:p>
            <a:pPr>
              <a:buNone/>
            </a:pPr>
            <a:r>
              <a:rPr lang="en-US" dirty="0" smtClean="0"/>
              <a:t>9. Benefits </a:t>
            </a:r>
            <a:r>
              <a:rPr lang="en-US" dirty="0" smtClean="0"/>
              <a:t>of </a:t>
            </a:r>
            <a:r>
              <a:rPr lang="en-US" dirty="0" smtClean="0"/>
              <a:t>EDI</a:t>
            </a:r>
          </a:p>
          <a:p>
            <a:pPr>
              <a:buNone/>
            </a:pPr>
            <a:r>
              <a:rPr lang="en-US" dirty="0" smtClean="0"/>
              <a:t>10.</a:t>
            </a:r>
            <a:r>
              <a:rPr lang="en-US" dirty="0" smtClean="0"/>
              <a:t> EDI Benefits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Data Interchange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Electronic  Data Interchange (EDI) is the computer-to-computer exchange of business documents in a standard electronic format between business partners.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EDI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Exchange of structured business information in standard formats between computers.</a:t>
            </a:r>
          </a:p>
          <a:p>
            <a:r>
              <a:rPr lang="en-US" dirty="0" smtClean="0"/>
              <a:t>It has reduced data entry link, eliminates the need for a paper bases system and improved business cycle.</a:t>
            </a:r>
          </a:p>
          <a:p>
            <a:r>
              <a:rPr lang="en-US" dirty="0" smtClean="0"/>
              <a:t>EDI transfer structured business documents internally among groups of departments or externally with its suppliers, customers and</a:t>
            </a:r>
            <a:r>
              <a:rPr lang="en-US" dirty="0"/>
              <a:t> </a:t>
            </a:r>
            <a:r>
              <a:rPr lang="en-US" dirty="0" smtClean="0"/>
              <a:t>subsidiaries.</a:t>
            </a:r>
          </a:p>
          <a:p>
            <a:r>
              <a:rPr lang="en-US" dirty="0" smtClean="0"/>
              <a:t>The two companies or groups which exchanged information through EDI are called the Trading partners.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EDI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There are 3 types of component</a:t>
            </a:r>
          </a:p>
          <a:p>
            <a:pPr>
              <a:buNone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Translation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Communication service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EDI </a:t>
            </a:r>
            <a:endParaRPr lang="en-IN" dirty="0"/>
          </a:p>
        </p:txBody>
      </p:sp>
      <p:pic>
        <p:nvPicPr>
          <p:cNvPr id="1027" name="Picture 3" descr="C:\Users\shubham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8603"/>
            <a:ext cx="8229600" cy="4262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1.Application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 It provides the link between application and EDI.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It allows you to send documents from an EDI system.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The set of callable routine is used to transfer document from the business application into EDI document destination can be either intra-company or to the external companies.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Service</a:t>
            </a:r>
            <a:endParaRPr lang="en-IN" dirty="0"/>
          </a:p>
        </p:txBody>
      </p:sp>
      <p:pic>
        <p:nvPicPr>
          <p:cNvPr id="2050" name="Picture 2" descr="C:\Users\shubham\Desktop\Screenshot (44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4783" y="2115062"/>
            <a:ext cx="7754433" cy="4029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2.Translation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Converts the out going documents from an internal format file to an agreed external format.</a:t>
            </a:r>
          </a:p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Translates internal document from external  format to EDI internal format file.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335</TotalTime>
  <Words>498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Electronic Data Interchange (EDI)</vt:lpstr>
      <vt:lpstr>content</vt:lpstr>
      <vt:lpstr>Electronic Data Interchange</vt:lpstr>
      <vt:lpstr>Features of EDI</vt:lpstr>
      <vt:lpstr>Components of EDI</vt:lpstr>
      <vt:lpstr>Components of EDI </vt:lpstr>
      <vt:lpstr>1.Application Services</vt:lpstr>
      <vt:lpstr>Application Service</vt:lpstr>
      <vt:lpstr>2.Translation service</vt:lpstr>
      <vt:lpstr>Translation Service</vt:lpstr>
      <vt:lpstr>3. Communication service</vt:lpstr>
      <vt:lpstr>Communication Service</vt:lpstr>
      <vt:lpstr>Advantage of EDI</vt:lpstr>
      <vt:lpstr>Disadvantages of EDI</vt:lpstr>
      <vt:lpstr>Benefits of EDI</vt:lpstr>
      <vt:lpstr>EDI Benefits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</dc:creator>
  <cp:lastModifiedBy>shubham</cp:lastModifiedBy>
  <cp:revision>34</cp:revision>
  <dcterms:created xsi:type="dcterms:W3CDTF">2020-06-19T07:27:02Z</dcterms:created>
  <dcterms:modified xsi:type="dcterms:W3CDTF">2020-06-19T14:22:49Z</dcterms:modified>
</cp:coreProperties>
</file>