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ED6DEBC-2AAF-46C6-945A-EBA064DB95F6}" type="datetimeFigureOut">
              <a:rPr lang="en-US" smtClean="0"/>
              <a:pPr/>
              <a:t>6/19/2020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2810B7A-2E70-4481-874B-50457643E7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357166"/>
            <a:ext cx="7858148" cy="6215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                               </a:t>
            </a:r>
            <a:r>
              <a:rPr lang="en-IN" sz="2400" dirty="0" smtClean="0">
                <a:latin typeface="Baskerville Old Face" pitchFamily="18" charset="0"/>
              </a:rPr>
              <a:t>A</a:t>
            </a:r>
          </a:p>
          <a:p>
            <a:pPr>
              <a:buNone/>
            </a:pPr>
            <a:r>
              <a:rPr lang="en-IN" sz="2400" dirty="0" smtClean="0">
                <a:latin typeface="Baskerville Old Face" pitchFamily="18" charset="0"/>
              </a:rPr>
              <a:t>                           Presentation</a:t>
            </a:r>
          </a:p>
          <a:p>
            <a:pPr>
              <a:buNone/>
            </a:pPr>
            <a:r>
              <a:rPr lang="en-IN" sz="2400" dirty="0" smtClean="0">
                <a:latin typeface="Baskerville Old Face" pitchFamily="18" charset="0"/>
              </a:rPr>
              <a:t>                                   on</a:t>
            </a:r>
          </a:p>
          <a:p>
            <a:pPr>
              <a:buNone/>
            </a:pPr>
            <a:r>
              <a:rPr lang="en-IN" sz="2400" dirty="0" smtClean="0">
                <a:latin typeface="Baskerville Old Face" pitchFamily="18" charset="0"/>
              </a:rPr>
              <a:t>           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Enterprise 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Resource  Planning(ERP)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                       </a:t>
            </a:r>
          </a:p>
          <a:p>
            <a:pPr>
              <a:buNone/>
            </a:pP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Baskerville Old Face" pitchFamily="18" charset="0"/>
            </a:endParaRPr>
          </a:p>
          <a:p>
            <a:pPr>
              <a:buNone/>
            </a:pP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Baskerville Old Face" pitchFamily="18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  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Baskerville Old Face" pitchFamily="18" charset="0"/>
              </a:rPr>
              <a:t>   </a:t>
            </a:r>
            <a:r>
              <a:rPr lang="en-IN" sz="2400" dirty="0" smtClean="0">
                <a:latin typeface="Baskerville Old Face" pitchFamily="18" charset="0"/>
              </a:rPr>
              <a:t>Department   of  Computer  Science  and  </a:t>
            </a:r>
            <a:r>
              <a:rPr lang="en-IN" sz="2400" dirty="0" smtClean="0">
                <a:latin typeface="Baskerville Old Face" pitchFamily="18" charset="0"/>
              </a:rPr>
              <a:t>Engineering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IN" sz="2400" b="1" dirty="0" err="1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Saroj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 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Mohan  Institute  Of  Technology(Degree Division)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                          </a:t>
            </a:r>
            <a:r>
              <a:rPr lang="en-IN" sz="2400" b="1" dirty="0" err="1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Guptipara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 .  Hooghly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                  Submitted By :  </a:t>
            </a:r>
            <a:r>
              <a:rPr lang="en-IN" sz="2400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Rintu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</a:t>
            </a:r>
            <a:r>
              <a:rPr lang="en-IN" sz="2400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Pratihar</a:t>
            </a:r>
            <a:endParaRPr lang="en-IN" sz="2400" b="1" dirty="0" smtClean="0">
              <a:solidFill>
                <a:schemeClr val="tx2">
                  <a:lumMod val="75000"/>
                </a:schemeClr>
              </a:solidFill>
              <a:latin typeface="Baskerville Old Face" pitchFamily="18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                         Roll no :  16800116049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                      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 </a:t>
            </a:r>
            <a:r>
              <a:rPr lang="en-IN" sz="2400" b="1" dirty="0" err="1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Sem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:  8</a:t>
            </a:r>
            <a:r>
              <a:rPr lang="en-IN" sz="2400" b="1" baseline="300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th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  , Year :  4th</a:t>
            </a:r>
            <a:endParaRPr lang="en-IN" sz="2400" dirty="0"/>
          </a:p>
        </p:txBody>
      </p:sp>
      <p:pic>
        <p:nvPicPr>
          <p:cNvPr id="4" name="Picture 2" descr="C:\Users\Srikanta Pratihar\Pictures\download (9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143116"/>
            <a:ext cx="1571636" cy="1428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71438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71480"/>
            <a:ext cx="735811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14356"/>
            <a:ext cx="707236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00042"/>
            <a:ext cx="713308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85794"/>
            <a:ext cx="71438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794"/>
            <a:ext cx="692948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5611" y="714356"/>
            <a:ext cx="7166917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14356"/>
            <a:ext cx="701452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642918"/>
            <a:ext cx="692948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857232"/>
            <a:ext cx="671517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68" y="274638"/>
            <a:ext cx="2928958" cy="939784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chemeClr val="accent1"/>
                </a:solidFill>
                <a:effectLst/>
                <a:latin typeface="Baskerville Old Face" pitchFamily="18" charset="0"/>
              </a:rPr>
              <a:t>Content</a:t>
            </a:r>
            <a:endParaRPr lang="en-IN" dirty="0">
              <a:solidFill>
                <a:schemeClr val="accent1"/>
              </a:solidFill>
              <a:effectLst/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2984"/>
            <a:ext cx="7498080" cy="535785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What   is  ERP ??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Evolution  of  ERP 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Major  Reason  for  adapting  ERP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How  ERP System  Work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Components of ERP  System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 Before  ERP  &amp; After  ERP\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Potential   Benefits  of  ERP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Risk with  ERP  Implementation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Popular  ERP  Modules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Major  Phases  Of  ERP  Implementation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Advantages  of   ERP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Disadvantages  of  ERP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2000" dirty="0" smtClean="0">
                <a:latin typeface="Baskerville Old Face" pitchFamily="18" charset="0"/>
              </a:rPr>
              <a:t>Conclusion</a:t>
            </a:r>
          </a:p>
          <a:p>
            <a:pPr marL="596646" indent="-514350">
              <a:buFont typeface="+mj-lt"/>
              <a:buAutoNum type="arabicPeriod"/>
            </a:pPr>
            <a:endParaRPr lang="en-IN" sz="20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IN" sz="20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IN" sz="20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IN" sz="20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IN" sz="20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IN" sz="20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IN" sz="2000" dirty="0" smtClean="0">
              <a:latin typeface="Baskerville Old Face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IN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14356"/>
            <a:ext cx="685804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57290" y="642918"/>
            <a:ext cx="7576398" cy="560548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3200" b="1" dirty="0" smtClean="0">
                <a:solidFill>
                  <a:schemeClr val="accent1"/>
                </a:solidFill>
                <a:latin typeface="Baskerville Old Face" pitchFamily="18" charset="0"/>
              </a:rPr>
              <a:t>Conclusion</a:t>
            </a:r>
          </a:p>
          <a:p>
            <a:pPr>
              <a:buNone/>
            </a:pPr>
            <a:r>
              <a:rPr lang="en-IN" sz="2000" dirty="0" smtClean="0">
                <a:latin typeface="Baskerville Old Face" pitchFamily="18" charset="0"/>
              </a:rPr>
              <a:t>The  </a:t>
            </a:r>
            <a:r>
              <a:rPr lang="en-IN" sz="2000" dirty="0" smtClean="0">
                <a:latin typeface="Baskerville Old Face" pitchFamily="18" charset="0"/>
              </a:rPr>
              <a:t>benefits  </a:t>
            </a:r>
            <a:r>
              <a:rPr lang="en-IN" sz="2000" dirty="0" smtClean="0">
                <a:latin typeface="Baskerville Old Face" pitchFamily="18" charset="0"/>
              </a:rPr>
              <a:t>of  properly  selected  and  implemented  ERP system  can  be  significant.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Baskerville Old Face" pitchFamily="18" charset="0"/>
              </a:rPr>
              <a:t>  An  average,25  to  30%  reduction  on  inventory  costs; 25% reduction  on  raw  material  costs.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Baskerville Old Face" pitchFamily="18" charset="0"/>
              </a:rPr>
              <a:t> Lead-time  for  customers,  production  time,  and  </a:t>
            </a:r>
            <a:r>
              <a:rPr lang="en-IN" sz="2000" dirty="0" smtClean="0">
                <a:latin typeface="Baskerville Old Face" pitchFamily="18" charset="0"/>
              </a:rPr>
              <a:t>production costs  </a:t>
            </a:r>
            <a:r>
              <a:rPr lang="en-IN" sz="2000" dirty="0" smtClean="0">
                <a:latin typeface="Baskerville Old Face" pitchFamily="18" charset="0"/>
              </a:rPr>
              <a:t>can  be  reduced.</a:t>
            </a:r>
          </a:p>
          <a:p>
            <a:pPr>
              <a:buNone/>
            </a:pPr>
            <a:r>
              <a:rPr lang="en-IN" sz="2000" dirty="0" smtClean="0">
                <a:latin typeface="Baskerville Old Face" pitchFamily="18" charset="0"/>
              </a:rPr>
              <a:t>BUT  cost  of  implementing  can  be  quite  high  and  risk  are  great.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>
              <a:latin typeface="Baskerville Old Face" pitchFamily="18" charset="0"/>
            </a:endParaRPr>
          </a:p>
          <a:p>
            <a:pPr algn="ctr">
              <a:buNone/>
            </a:pPr>
            <a:endParaRPr lang="en-IN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71604" y="642918"/>
            <a:ext cx="6786610" cy="58579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latin typeface="Baskerville Old Face" pitchFamily="18" charset="0"/>
              </a:rPr>
              <a:t>Thank  You........</a:t>
            </a:r>
            <a:endParaRPr lang="en-IN" sz="32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402" y="714356"/>
            <a:ext cx="787831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0812" y="500042"/>
            <a:ext cx="763315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5963" y="571480"/>
            <a:ext cx="7395127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750099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8648" y="785794"/>
            <a:ext cx="766819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5963" y="571480"/>
            <a:ext cx="7609441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114" y="571480"/>
            <a:ext cx="729997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</TotalTime>
  <Words>164</Words>
  <Application>Microsoft Office PowerPoint</Application>
  <PresentationFormat>On-screen Show (4:3)</PresentationFormat>
  <Paragraphs>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Slide 1</vt:lpstr>
      <vt:lpstr>Content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Srikanta Pratihar</dc:creator>
  <cp:lastModifiedBy>Srikanta Pratihar</cp:lastModifiedBy>
  <cp:revision>9</cp:revision>
  <dcterms:created xsi:type="dcterms:W3CDTF">2020-06-18T06:54:17Z</dcterms:created>
  <dcterms:modified xsi:type="dcterms:W3CDTF">2020-06-19T05:11:57Z</dcterms:modified>
</cp:coreProperties>
</file>