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AC2299-3427-48C7-B164-942C41964349}" type="datetimeFigureOut">
              <a:rPr lang="en-US" smtClean="0"/>
              <a:pPr/>
              <a:t>19/06/2020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28E2E99-22E6-45B4-AF21-8315D7E6C5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47799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Presentation On Digital  Document</a:t>
            </a:r>
            <a:endParaRPr lang="en-US" sz="5400" dirty="0"/>
          </a:p>
        </p:txBody>
      </p:sp>
      <p:pic>
        <p:nvPicPr>
          <p:cNvPr id="5" name="Picture 4" descr="img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0"/>
            <a:ext cx="3276600" cy="2743200"/>
          </a:xfrm>
          <a:prstGeom prst="rect">
            <a:avLst/>
          </a:prstGeom>
        </p:spPr>
      </p:pic>
      <p:pic>
        <p:nvPicPr>
          <p:cNvPr id="6" name="Picture 5" descr="dc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19400"/>
            <a:ext cx="3581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2590800"/>
          </a:xfrm>
        </p:spPr>
        <p:txBody>
          <a:bodyPr/>
          <a:lstStyle/>
          <a:p>
            <a:r>
              <a:rPr lang="en-US" dirty="0" smtClean="0"/>
              <a:t>A digital document is any electronic media content (other than computer programs or system files) that are intended to be used in either an electronic form or as printed output.</a:t>
            </a:r>
            <a:endParaRPr lang="en-US" dirty="0"/>
          </a:p>
        </p:txBody>
      </p:sp>
      <p:pic>
        <p:nvPicPr>
          <p:cNvPr id="4" name="Picture 3" descr="img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733800"/>
            <a:ext cx="3162300" cy="2362200"/>
          </a:xfrm>
          <a:prstGeom prst="rect">
            <a:avLst/>
          </a:prstGeom>
        </p:spPr>
      </p:pic>
      <p:pic>
        <p:nvPicPr>
          <p:cNvPr id="5" name="Picture 4" descr="img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733800"/>
            <a:ext cx="38862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Digital Documents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752600"/>
            <a:ext cx="312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OR Compound Documents (OLE)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048000"/>
            <a:ext cx="312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Distributed hypertext (HTML)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42672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 documents (SGML)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5410200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Imaging (TIFF)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5334000" y="1676400"/>
            <a:ext cx="1066800" cy="396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</a:t>
            </a:r>
            <a:r>
              <a:rPr lang="en-US" dirty="0" err="1" smtClean="0"/>
              <a:t>vs</a:t>
            </a:r>
            <a:r>
              <a:rPr lang="en-US" dirty="0" smtClean="0"/>
              <a:t> Disadvantages of Digital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ADVANTAGES</a:t>
            </a:r>
          </a:p>
          <a:p>
            <a:pPr marL="651510" indent="-514350">
              <a:buFont typeface="Wingdings" pitchFamily="2" charset="2"/>
              <a:buChar char="Ø"/>
            </a:pPr>
            <a:r>
              <a:rPr lang="en-US" sz="2400" dirty="0" smtClean="0"/>
              <a:t>Speed of creation and communication</a:t>
            </a:r>
          </a:p>
          <a:p>
            <a:pPr marL="651510" indent="-514350">
              <a:buFont typeface="Wingdings" pitchFamily="2" charset="2"/>
              <a:buChar char="Ø"/>
            </a:pPr>
            <a:r>
              <a:rPr lang="en-US" sz="2400" dirty="0" err="1" smtClean="0"/>
              <a:t>Multimediality</a:t>
            </a:r>
            <a:endParaRPr lang="en-US" sz="2400" dirty="0" smtClean="0"/>
          </a:p>
          <a:p>
            <a:pPr marL="651510" indent="-514350">
              <a:buFont typeface="Wingdings" pitchFamily="2" charset="2"/>
              <a:buChar char="Ø"/>
            </a:pPr>
            <a:r>
              <a:rPr lang="en-US" sz="2400" dirty="0" smtClean="0"/>
              <a:t>Easy management</a:t>
            </a:r>
          </a:p>
          <a:p>
            <a:pPr marL="651510" indent="-514350">
              <a:buNone/>
            </a:pPr>
            <a:endParaRPr lang="en-US" sz="2400" dirty="0" smtClean="0"/>
          </a:p>
          <a:p>
            <a:pPr marL="651510" indent="-514350">
              <a:buNone/>
            </a:pPr>
            <a:r>
              <a:rPr lang="en-US" sz="2400" dirty="0" smtClean="0"/>
              <a:t>DISADVANTAGES</a:t>
            </a:r>
          </a:p>
          <a:p>
            <a:pPr marL="651510" indent="-514350">
              <a:buFont typeface="Wingdings" pitchFamily="2" charset="2"/>
              <a:buChar char="Ø"/>
            </a:pPr>
            <a:r>
              <a:rPr lang="en-US" sz="2400" dirty="0" smtClean="0"/>
              <a:t>New signature authentication methods</a:t>
            </a:r>
          </a:p>
          <a:p>
            <a:pPr marL="651510" indent="-514350">
              <a:buFont typeface="Wingdings" pitchFamily="2" charset="2"/>
              <a:buChar char="Ø"/>
            </a:pPr>
            <a:r>
              <a:rPr lang="en-US" sz="2400" dirty="0" smtClean="0"/>
              <a:t>Changes in legislation new techniques</a:t>
            </a:r>
          </a:p>
          <a:p>
            <a:pPr marL="651510" indent="-514350">
              <a:buNone/>
            </a:pPr>
            <a:r>
              <a:rPr lang="en-US" sz="2400" dirty="0" smtClean="0"/>
              <a:t>       for transmission and archiving</a:t>
            </a:r>
          </a:p>
          <a:p>
            <a:pPr marL="651510" indent="-514350">
              <a:buNone/>
            </a:pPr>
            <a:endParaRPr lang="en-US" sz="2400" dirty="0" smtClean="0"/>
          </a:p>
          <a:p>
            <a:pPr marL="651510" indent="-514350">
              <a:buFont typeface="Wingdings" pitchFamily="2" charset="2"/>
              <a:buChar char="Ø"/>
            </a:pPr>
            <a:endParaRPr lang="en-US" sz="2400" dirty="0" smtClean="0"/>
          </a:p>
        </p:txBody>
      </p:sp>
      <p:pic>
        <p:nvPicPr>
          <p:cNvPr id="4" name="Picture 3" descr="img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343400"/>
            <a:ext cx="1756996" cy="1676400"/>
          </a:xfrm>
          <a:prstGeom prst="rect">
            <a:avLst/>
          </a:prstGeom>
        </p:spPr>
      </p:pic>
      <p:pic>
        <p:nvPicPr>
          <p:cNvPr id="7" name="Picture 6" descr="imG 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905000"/>
            <a:ext cx="210502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Digital Document</a:t>
            </a:r>
            <a:endParaRPr lang="en-US" dirty="0"/>
          </a:p>
        </p:txBody>
      </p:sp>
      <p:pic>
        <p:nvPicPr>
          <p:cNvPr id="7" name="Picture 6" descr="PICTURE O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4024"/>
            <a:ext cx="83058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7905750" cy="6019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122</TotalTime>
  <Words>98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Presentation On Digital  Document</vt:lpstr>
      <vt:lpstr>Digital Document</vt:lpstr>
      <vt:lpstr>Types Of Digital Documents</vt:lpstr>
      <vt:lpstr>Advantages vs Disadvantages of Digital Document</vt:lpstr>
      <vt:lpstr>Tools Of Digital Document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Digital  Document</dc:title>
  <dc:creator>intel</dc:creator>
  <cp:lastModifiedBy>intel</cp:lastModifiedBy>
  <cp:revision>1</cp:revision>
  <dcterms:created xsi:type="dcterms:W3CDTF">2020-06-19T12:50:48Z</dcterms:created>
  <dcterms:modified xsi:type="dcterms:W3CDTF">2020-06-19T15:26:35Z</dcterms:modified>
</cp:coreProperties>
</file>