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6F77D02-FC7C-4B16-AD21-2CD51E1F999D}"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77D02-FC7C-4B16-AD21-2CD51E1F999D}"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6F77D02-FC7C-4B16-AD21-2CD51E1F999D}"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CB7EA8-E335-4C42-997C-9C32B583A5EA}" type="datetimeFigureOut">
              <a:rPr lang="en-US" smtClean="0"/>
              <a:t>6/19/2020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F77D02-FC7C-4B16-AD21-2CD51E1F99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4CB7EA8-E335-4C42-997C-9C32B583A5EA}" type="datetimeFigureOut">
              <a:rPr lang="en-US" smtClean="0"/>
              <a:t>6/19/2020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6F77D02-FC7C-4B16-AD21-2CD51E1F99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4CB7EA8-E335-4C42-997C-9C32B583A5EA}" type="datetimeFigureOut">
              <a:rPr lang="en-US" smtClean="0"/>
              <a:t>6/19/2020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6F77D02-FC7C-4B16-AD21-2CD51E1F999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915276" cy="1000131"/>
          </a:xfrm>
        </p:spPr>
        <p:txBody>
          <a:bodyPr>
            <a:normAutofit fontScale="90000"/>
          </a:bodyPr>
          <a:lstStyle/>
          <a:p>
            <a:pPr algn="ctr"/>
            <a:r>
              <a:rPr lang="en-IN" sz="3200" dirty="0" smtClean="0"/>
              <a:t>SAROJ MOHAN INSTITUTE OF TECHNOLOGY</a:t>
            </a:r>
            <a:endParaRPr lang="en-US" sz="3200" dirty="0"/>
          </a:p>
        </p:txBody>
      </p:sp>
      <p:sp>
        <p:nvSpPr>
          <p:cNvPr id="3" name="Subtitle 2"/>
          <p:cNvSpPr>
            <a:spLocks noGrp="1"/>
          </p:cNvSpPr>
          <p:nvPr>
            <p:ph type="subTitle" idx="1"/>
          </p:nvPr>
        </p:nvSpPr>
        <p:spPr>
          <a:xfrm>
            <a:off x="857224" y="2428868"/>
            <a:ext cx="7429552" cy="3357586"/>
          </a:xfrm>
        </p:spPr>
        <p:txBody>
          <a:bodyPr>
            <a:normAutofit/>
          </a:bodyPr>
          <a:lstStyle/>
          <a:p>
            <a:pPr algn="ctr"/>
            <a:r>
              <a:rPr lang="en-IN" sz="2800" dirty="0" smtClean="0"/>
              <a:t>Title- </a:t>
            </a:r>
            <a:r>
              <a:rPr lang="en-IN" sz="2800" dirty="0" smtClean="0"/>
              <a:t>SAP</a:t>
            </a:r>
            <a:endParaRPr lang="en-IN" sz="2800" dirty="0" smtClean="0"/>
          </a:p>
          <a:p>
            <a:endParaRPr lang="en-IN" sz="2800" dirty="0"/>
          </a:p>
          <a:p>
            <a:pPr algn="l"/>
            <a:r>
              <a:rPr lang="en-IN" sz="2000" dirty="0" smtClean="0"/>
              <a:t>            </a:t>
            </a:r>
            <a:r>
              <a:rPr lang="en-IN" sz="2400" dirty="0" err="1" smtClean="0"/>
              <a:t>Submited</a:t>
            </a:r>
            <a:r>
              <a:rPr lang="en-IN" sz="2400" dirty="0" smtClean="0"/>
              <a:t> by- </a:t>
            </a:r>
            <a:r>
              <a:rPr lang="en-IN" sz="2400" dirty="0" err="1" smtClean="0"/>
              <a:t>Kundan</a:t>
            </a:r>
            <a:r>
              <a:rPr lang="en-IN" sz="2400" dirty="0" smtClean="0"/>
              <a:t> Das</a:t>
            </a:r>
          </a:p>
          <a:p>
            <a:pPr algn="l"/>
            <a:r>
              <a:rPr lang="en-IN" sz="2400" dirty="0" smtClean="0"/>
              <a:t>          Roll no- </a:t>
            </a:r>
            <a:r>
              <a:rPr lang="en-IN" sz="2400" dirty="0" smtClean="0"/>
              <a:t>16800117067</a:t>
            </a:r>
            <a:endParaRPr lang="en-IN" sz="2400" dirty="0" smtClean="0"/>
          </a:p>
          <a:p>
            <a:pPr algn="l"/>
            <a:r>
              <a:rPr lang="en-IN" sz="2400" dirty="0"/>
              <a:t> </a:t>
            </a:r>
            <a:r>
              <a:rPr lang="en-IN" sz="2400" dirty="0" smtClean="0"/>
              <a:t>         Stream- Computer </a:t>
            </a:r>
            <a:r>
              <a:rPr lang="en-IN" sz="2400" dirty="0" err="1" smtClean="0"/>
              <a:t>Scince</a:t>
            </a:r>
            <a:r>
              <a:rPr lang="en-IN" sz="2400" dirty="0" smtClean="0"/>
              <a:t> &amp; Engineering</a:t>
            </a:r>
          </a:p>
          <a:p>
            <a:pPr algn="l"/>
            <a:r>
              <a:rPr lang="en-IN" sz="2400" dirty="0"/>
              <a:t> </a:t>
            </a:r>
            <a:r>
              <a:rPr lang="en-IN" sz="2400" dirty="0" smtClean="0"/>
              <a:t>         </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smtClean="0"/>
              <a:t>DEFINATION</a:t>
            </a:r>
            <a:endParaRPr lang="en-US" dirty="0"/>
          </a:p>
        </p:txBody>
      </p:sp>
      <p:sp>
        <p:nvSpPr>
          <p:cNvPr id="3" name="Rectangle 2"/>
          <p:cNvSpPr/>
          <p:nvPr/>
        </p:nvSpPr>
        <p:spPr>
          <a:xfrm>
            <a:off x="714348" y="2428868"/>
            <a:ext cx="7929618" cy="2308324"/>
          </a:xfrm>
          <a:prstGeom prst="rect">
            <a:avLst/>
          </a:prstGeom>
        </p:spPr>
        <p:txBody>
          <a:bodyPr wrap="square">
            <a:spAutoFit/>
          </a:bodyPr>
          <a:lstStyle/>
          <a:p>
            <a:r>
              <a:rPr lang="en-US" b="1" dirty="0"/>
              <a:t>SAP</a:t>
            </a:r>
            <a:r>
              <a:rPr lang="en-US" dirty="0"/>
              <a:t> stands for Systems Applications and Products in Data Processing. SAP, by definition, is also the name of the ERP (Enterprise Resource Planning) software as well as the name of the company. SAP Software is a European multinational, founded in 1972 by </a:t>
            </a:r>
            <a:r>
              <a:rPr lang="en-US" dirty="0" err="1"/>
              <a:t>Wellenreuther</a:t>
            </a:r>
            <a:r>
              <a:rPr lang="en-US" dirty="0"/>
              <a:t>, </a:t>
            </a:r>
            <a:r>
              <a:rPr lang="en-US" dirty="0" err="1"/>
              <a:t>Hopp</a:t>
            </a:r>
            <a:r>
              <a:rPr lang="en-US" dirty="0"/>
              <a:t>, Hector, </a:t>
            </a:r>
            <a:r>
              <a:rPr lang="en-US" dirty="0" err="1"/>
              <a:t>Plattner</a:t>
            </a:r>
            <a:r>
              <a:rPr lang="en-US" dirty="0"/>
              <a:t>, and </a:t>
            </a:r>
            <a:r>
              <a:rPr lang="en-US" dirty="0" err="1"/>
              <a:t>Tschira</a:t>
            </a:r>
            <a:r>
              <a:rPr lang="en-US" dirty="0"/>
              <a:t>. They develop software solutions for managing business operations and customer relationships.</a:t>
            </a:r>
          </a:p>
          <a:p>
            <a:r>
              <a:rPr lang="en-US" dirty="0"/>
              <a:t>SAP system consists of a number of fully integrated modules, which covers virtually every aspect of business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796908"/>
          </a:xfrm>
        </p:spPr>
        <p:txBody>
          <a:bodyPr>
            <a:normAutofit fontScale="90000"/>
          </a:bodyPr>
          <a:lstStyle/>
          <a:p>
            <a:r>
              <a:rPr lang="en-US" dirty="0"/>
              <a:t>How Sap Works</a:t>
            </a:r>
            <a:br>
              <a:rPr lang="en-US" dirty="0"/>
            </a:br>
            <a:endParaRPr lang="en-US" dirty="0"/>
          </a:p>
        </p:txBody>
      </p:sp>
      <p:sp>
        <p:nvSpPr>
          <p:cNvPr id="3" name="Rectangle 2"/>
          <p:cNvSpPr/>
          <p:nvPr/>
        </p:nvSpPr>
        <p:spPr>
          <a:xfrm>
            <a:off x="357158" y="1857364"/>
            <a:ext cx="8572560" cy="4524315"/>
          </a:xfrm>
          <a:prstGeom prst="rect">
            <a:avLst/>
          </a:prstGeom>
        </p:spPr>
        <p:txBody>
          <a:bodyPr wrap="square">
            <a:spAutoFit/>
          </a:bodyPr>
          <a:lstStyle/>
          <a:p>
            <a:r>
              <a:rPr lang="en-US" i="1" dirty="0"/>
              <a:t>Sap is enterprise resource planning system software and world’s leading provider of business software solutions.  SAP, started in 1972 by five ex-IBM employees in Mannheim, Germany, states that it is the world's largest inter-enterprise software company and the world's fourth-largest independent software supplier, overall.  SAP (System Application and Product) is the name of the company as well as the software itself.  SAP is the ERP (Enterprise Resource Planning) system that aims to integrate all the different modules in the company.  SAP architecture is robust, secure and customize to another level.  The SAP ERP application is an integrated enterprise resource planning (ERP) software manufactured by SAP AG that targets business software requirements of midsize and large organizations in all industries and sectors.</a:t>
            </a:r>
          </a:p>
          <a:p>
            <a:r>
              <a:rPr lang="en-US" i="1" dirty="0"/>
              <a:t>SAP offers proven methodologies, advanced software tools, and best practices to get your ERP solution up and running quickly and contributing to your business goals.  SAP is the world's leading provider of software that enables companies and industries to do business globally, in a traditional fashion and on the Internet.  SAP Business One supports every critical business function, allowing you to stay on top of your business and grow profitability.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857256"/>
          </a:xfrm>
        </p:spPr>
        <p:txBody>
          <a:bodyPr>
            <a:normAutofit fontScale="90000"/>
          </a:bodyPr>
          <a:lstStyle/>
          <a:p>
            <a:r>
              <a:rPr lang="en-US" sz="3600" dirty="0"/>
              <a:t>Learning SAP and becoming SAP Consultant</a:t>
            </a:r>
            <a:r>
              <a:rPr lang="en-US" dirty="0"/>
              <a:t/>
            </a:r>
            <a:br>
              <a:rPr lang="en-US" dirty="0"/>
            </a:br>
            <a:endParaRPr lang="en-US" dirty="0"/>
          </a:p>
        </p:txBody>
      </p:sp>
      <p:sp>
        <p:nvSpPr>
          <p:cNvPr id="3" name="Rectangle 2"/>
          <p:cNvSpPr/>
          <p:nvPr/>
        </p:nvSpPr>
        <p:spPr>
          <a:xfrm>
            <a:off x="500034" y="2071678"/>
            <a:ext cx="8215370" cy="3416320"/>
          </a:xfrm>
          <a:prstGeom prst="rect">
            <a:avLst/>
          </a:prstGeom>
        </p:spPr>
        <p:txBody>
          <a:bodyPr wrap="square">
            <a:spAutoFit/>
          </a:bodyPr>
          <a:lstStyle/>
          <a:p>
            <a:r>
              <a:rPr lang="en-US" i="1" dirty="0"/>
              <a:t>SAP courses are available to be attended by anyone interested in expanding their horizons.  SAP applications are very diverse and versatile in terms of their uses and functionality.  SAP ERP applications give the flexibility to report performance by a business unit, organization or cost center in an efficient way.</a:t>
            </a:r>
          </a:p>
          <a:p>
            <a:r>
              <a:rPr lang="en-US" i="1" dirty="0"/>
              <a:t>SAP is also reputed for providing training to the buyers and students who are interested in building a career in SAP.  SAP and Oracle involves huge cost and takes long time for implementation, but both have higher levels of risk tolerance and require a big team to implement and support the system.  A SAP expert is a valuable asset to an organization contributing to its growth and success.  SAP Consultant plays a major role in implementing SAP by using SAP Implementation Methodology and adds around it project management, change management and business expertise to draft a total SAP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785818"/>
          </a:xfrm>
        </p:spPr>
        <p:txBody>
          <a:bodyPr>
            <a:normAutofit fontScale="90000"/>
          </a:bodyPr>
          <a:lstStyle/>
          <a:p>
            <a:r>
              <a:rPr lang="en-US" dirty="0"/>
              <a:t>SAP Virtual Consultancy</a:t>
            </a:r>
            <a:br>
              <a:rPr lang="en-US" dirty="0"/>
            </a:br>
            <a:endParaRPr lang="en-US" dirty="0"/>
          </a:p>
        </p:txBody>
      </p:sp>
      <p:sp>
        <p:nvSpPr>
          <p:cNvPr id="3" name="Rectangle 2"/>
          <p:cNvSpPr/>
          <p:nvPr/>
        </p:nvSpPr>
        <p:spPr>
          <a:xfrm>
            <a:off x="714348" y="2214554"/>
            <a:ext cx="7572428" cy="3416320"/>
          </a:xfrm>
          <a:prstGeom prst="rect">
            <a:avLst/>
          </a:prstGeom>
        </p:spPr>
        <p:txBody>
          <a:bodyPr wrap="square">
            <a:spAutoFit/>
          </a:bodyPr>
          <a:lstStyle/>
          <a:p>
            <a:r>
              <a:rPr lang="en-US" i="1" dirty="0"/>
              <a:t>SAP experts with good Technical or Functional experience, can take advantage of working on part-time assignments in their excess time and can generate additional revenue. We have identified areas where </a:t>
            </a:r>
            <a:r>
              <a:rPr lang="en-US" i="1" dirty="0" err="1"/>
              <a:t>Corporates</a:t>
            </a:r>
            <a:r>
              <a:rPr lang="en-US" i="1" dirty="0"/>
              <a:t> can benefit from VIRTUAL MODEL by outsourcing a part of the deliverable to the Virtual SAP Consultant who has the required </a:t>
            </a:r>
            <a:r>
              <a:rPr lang="en-US" i="1" dirty="0" err="1"/>
              <a:t>skillset</a:t>
            </a:r>
            <a:r>
              <a:rPr lang="en-US" i="1" dirty="0"/>
              <a:t> to deliver it FIRST TIME RIGHT. Outsourcing in parts ensures Confidentiality, Expertise, Data Security and Cost Efficiency.</a:t>
            </a:r>
          </a:p>
          <a:p>
            <a:r>
              <a:rPr lang="en-US" i="1" dirty="0"/>
              <a:t>Our In house team of Experts does the matching of the requirement with the required </a:t>
            </a:r>
            <a:r>
              <a:rPr lang="en-US" i="1" dirty="0" err="1"/>
              <a:t>skillset</a:t>
            </a:r>
            <a:r>
              <a:rPr lang="en-US" i="1" dirty="0"/>
              <a:t> and then we will hand over the requirements to our Virtual Associate. Virtual Consultant or Virtual Team works on the requirement using Virtual Collaboration Tools to collaborate with the Client. Once deliverable gets accepted by the Client, the agreed payment is released to the Associate.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23</TotalTime>
  <Words>104</Words>
  <Application>Microsoft Office PowerPoint</Application>
  <PresentationFormat>On-screen Show (4:3)</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Metro</vt:lpstr>
      <vt:lpstr>SAROJ MOHAN INSTITUTE OF TECHNOLOGY</vt:lpstr>
      <vt:lpstr>DEFINATION</vt:lpstr>
      <vt:lpstr>How Sap Works </vt:lpstr>
      <vt:lpstr>Learning SAP and becoming SAP Consultant </vt:lpstr>
      <vt:lpstr>SAP Virtual Consultancy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 lucky</dc:creator>
  <cp:lastModifiedBy>un lucky</cp:lastModifiedBy>
  <cp:revision>3</cp:revision>
  <dcterms:created xsi:type="dcterms:W3CDTF">2020-06-19T10:12:49Z</dcterms:created>
  <dcterms:modified xsi:type="dcterms:W3CDTF">2020-06-19T10:36:44Z</dcterms:modified>
</cp:coreProperties>
</file>