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7" r:id="rId3"/>
    <p:sldId id="258" r:id="rId4"/>
    <p:sldId id="259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4" r:id="rId15"/>
    <p:sldId id="275" r:id="rId16"/>
    <p:sldId id="276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 useBgFill="1">
        <p:nvSpPr>
          <p:cNvPr id="2" name="Text Box 1"/>
          <p:cNvSpPr txBox="1"/>
          <p:nvPr/>
        </p:nvSpPr>
        <p:spPr>
          <a:xfrm>
            <a:off x="733425" y="918845"/>
            <a:ext cx="7677150" cy="156845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4800" b="1" i="1">
                <a:ln/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SECURE ELECTRONIC TRANSACTION</a:t>
            </a:r>
            <a:endParaRPr lang="en-US" sz="4800" b="1" i="1">
              <a:ln/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06750" y="3559810"/>
            <a:ext cx="5787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Submitted by -</a:t>
            </a:r>
            <a:endParaRPr lang="en-US" sz="2400"/>
          </a:p>
          <a:p>
            <a:pPr algn="r"/>
            <a:r>
              <a:rPr lang="en-US" sz="2400"/>
              <a:t>SUBHANKAR RAHAMAN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Presentation</Application>
  <PresentationFormat>On-screen Show</PresentationFormat>
  <Paragraphs>5</Paragraphs>
  <Slides>14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Subhankar</cp:lastModifiedBy>
  <cp:revision>2</cp:revision>
  <dcterms:created xsi:type="dcterms:W3CDTF">2020-06-19T10:02:00Z</dcterms:created>
  <dcterms:modified xsi:type="dcterms:W3CDTF">2020-06-19T10:20:49Z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