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	<Relationship Id="rId4" Type="http://schemas.openxmlformats.org/officeDocument/2006/relationships/image" Target="../media/image3.jpeg" />
	<Relationship Id="rId5" Type="http://schemas.openxmlformats.org/officeDocument/2006/relationships/image" Target="../media/image4.jpeg" />
	<Relationship Id="rId6" Type="http://schemas.openxmlformats.org/officeDocument/2006/relationships/image" Target="../media/image5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image" Target="../media/image26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	<Relationship Id="rId3" Type="http://schemas.openxmlformats.org/officeDocument/2006/relationships/image" Target="../media/image28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	<Relationship Id="rId3" Type="http://schemas.openxmlformats.org/officeDocument/2006/relationships/image" Target="../media/image32.jpeg" />
	<Relationship Id="rId4" Type="http://schemas.openxmlformats.org/officeDocument/2006/relationships/image" Target="../media/image33.jpeg" />
	<Relationship Id="rId5" Type="http://schemas.openxmlformats.org/officeDocument/2006/relationships/image" Target="../media/image34.jpeg" />
	<Relationship Id="rId6" Type="http://schemas.openxmlformats.org/officeDocument/2006/relationships/image" Target="../media/image35.jpeg" />
	<Relationship Id="rId7" Type="http://schemas.openxmlformats.org/officeDocument/2006/relationships/image" Target="../media/image36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7.jpeg" />
	<Relationship Id="rId3" Type="http://schemas.openxmlformats.org/officeDocument/2006/relationships/image" Target="../media/image38.jpeg" />
	<Relationship Id="rId4" Type="http://schemas.openxmlformats.org/officeDocument/2006/relationships/image" Target="../media/image39.jpeg" />
	<Relationship Id="rId5" Type="http://schemas.openxmlformats.org/officeDocument/2006/relationships/image" Target="../media/image40.jpeg" />
	<Relationship Id="rId6" Type="http://schemas.openxmlformats.org/officeDocument/2006/relationships/image" Target="../media/image41.jpeg" />
	<Relationship Id="rId7" Type="http://schemas.openxmlformats.org/officeDocument/2006/relationships/image" Target="../media/image42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3.jpeg" />
	<Relationship Id="rId3" Type="http://schemas.openxmlformats.org/officeDocument/2006/relationships/image" Target="../media/image44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5.jpeg" />
	<Relationship Id="rId3" Type="http://schemas.openxmlformats.org/officeDocument/2006/relationships/image" Target="../media/image46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7.jpeg" />
	<Relationship Id="rId3" Type="http://schemas.openxmlformats.org/officeDocument/2006/relationships/image" Target="../media/image48.jpeg" />
	<Relationship Id="rId4" Type="http://schemas.openxmlformats.org/officeDocument/2006/relationships/image" Target="../media/image49.jpeg" />
	<Relationship Id="rId5" Type="http://schemas.openxmlformats.org/officeDocument/2006/relationships/image" Target="../media/image50.jpeg" />
	<Relationship Id="rId6" Type="http://schemas.openxmlformats.org/officeDocument/2006/relationships/image" Target="../media/image51.jpeg" />
	<Relationship Id="rId7" Type="http://schemas.openxmlformats.org/officeDocument/2006/relationships/image" Target="../media/image52.jpeg" />
	<Relationship Id="rId8" Type="http://schemas.openxmlformats.org/officeDocument/2006/relationships/image" Target="../media/image53.jpeg" />
	<Relationship Id="rId9" Type="http://schemas.openxmlformats.org/officeDocument/2006/relationships/image" Target="../media/image54.jpeg" />
	<Relationship Id="rId10" Type="http://schemas.openxmlformats.org/officeDocument/2006/relationships/image" Target="../media/image55.jpeg" />
	<Relationship Id="rId11" Type="http://schemas.openxmlformats.org/officeDocument/2006/relationships/image" Target="../media/image56.jpeg" />
	<Relationship Id="rId12" Type="http://schemas.openxmlformats.org/officeDocument/2006/relationships/image" Target="../media/image57.jpeg" />
	<Relationship Id="rId13" Type="http://schemas.openxmlformats.org/officeDocument/2006/relationships/image" Target="../media/image58.jpeg" />
	<Relationship Id="rId14" Type="http://schemas.openxmlformats.org/officeDocument/2006/relationships/image" Target="../media/image59.jpeg" />
	<Relationship Id="rId15" Type="http://schemas.openxmlformats.org/officeDocument/2006/relationships/image" Target="../media/image60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2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3.jpeg" />
	<Relationship Id="rId3" Type="http://schemas.openxmlformats.org/officeDocument/2006/relationships/image" Target="../media/image64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	<Relationship Id="rId4" Type="http://schemas.openxmlformats.org/officeDocument/2006/relationships/image" Target="../media/image11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	<Relationship Id="rId3" Type="http://schemas.openxmlformats.org/officeDocument/2006/relationships/image" Target="../media/image13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image" Target="../media/image15.jpeg" />
	<Relationship Id="rId4" Type="http://schemas.openxmlformats.org/officeDocument/2006/relationships/image" Target="../media/image1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image" Target="../media/image20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	<Relationship Id="rId4" Type="http://schemas.openxmlformats.org/officeDocument/2006/relationships/image" Target="../media/image23.jpeg" />
	<Relationship Id="rId5" Type="http://schemas.openxmlformats.org/officeDocument/2006/relationships/image" Target="../media/image24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0200" y="4533900"/>
            <a:ext cx="3200400" cy="1964435"/>
          </a:xfrm>
          <a:custGeom>
            <a:avLst/>
            <a:gdLst>
              <a:gd name="connsiteX0" fmla="*/ 0 w 3200400"/>
              <a:gd name="connsiteY0" fmla="*/ 1964435 h 1964435"/>
              <a:gd name="connsiteX1" fmla="*/ 3200400 w 3200400"/>
              <a:gd name="connsiteY1" fmla="*/ 1964435 h 1964435"/>
              <a:gd name="connsiteX2" fmla="*/ 3200400 w 3200400"/>
              <a:gd name="connsiteY2" fmla="*/ 0 h 1964435"/>
              <a:gd name="connsiteX3" fmla="*/ 0 w 3200400"/>
              <a:gd name="connsiteY3" fmla="*/ 0 h 1964435"/>
              <a:gd name="connsiteX4" fmla="*/ 0 w 3200400"/>
              <a:gd name="connsiteY4" fmla="*/ 1964435 h 19644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0400" h="1964435">
                <a:moveTo>
                  <a:pt x="0" y="1964435"/>
                </a:moveTo>
                <a:lnTo>
                  <a:pt x="3200400" y="1964435"/>
                </a:lnTo>
                <a:lnTo>
                  <a:pt x="3200400" y="0"/>
                </a:lnTo>
                <a:lnTo>
                  <a:pt x="0" y="0"/>
                </a:lnTo>
                <a:lnTo>
                  <a:pt x="0" y="196443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5" y="3348228"/>
            <a:ext cx="9133332" cy="1591055"/>
          </a:xfrm>
          <a:custGeom>
            <a:avLst/>
            <a:gdLst>
              <a:gd name="connsiteX0" fmla="*/ 0 w 9133332"/>
              <a:gd name="connsiteY0" fmla="*/ 1591055 h 1591055"/>
              <a:gd name="connsiteX1" fmla="*/ 9133332 w 9133332"/>
              <a:gd name="connsiteY1" fmla="*/ 1591055 h 1591055"/>
              <a:gd name="connsiteX2" fmla="*/ 9133332 w 9133332"/>
              <a:gd name="connsiteY2" fmla="*/ 0 h 1591055"/>
              <a:gd name="connsiteX3" fmla="*/ 0 w 9133332"/>
              <a:gd name="connsiteY3" fmla="*/ 0 h 1591055"/>
              <a:gd name="connsiteX4" fmla="*/ 0 w 9133332"/>
              <a:gd name="connsiteY4" fmla="*/ 1591055 h 1591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33332" h="1591055">
                <a:moveTo>
                  <a:pt x="0" y="1591055"/>
                </a:moveTo>
                <a:lnTo>
                  <a:pt x="9133332" y="1591055"/>
                </a:lnTo>
                <a:lnTo>
                  <a:pt x="9133332" y="0"/>
                </a:lnTo>
                <a:lnTo>
                  <a:pt x="0" y="0"/>
                </a:lnTo>
                <a:lnTo>
                  <a:pt x="0" y="1591055"/>
                </a:lnTo>
              </a:path>
            </a:pathLst>
          </a:custGeom>
          <a:solidFill>
            <a:srgbClr val="222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7056"/>
          </a:xfrm>
          <a:custGeom>
            <a:avLst/>
            <a:gdLst>
              <a:gd name="connsiteX0" fmla="*/ 0 w 9144000"/>
              <a:gd name="connsiteY0" fmla="*/ 0 h 67056"/>
              <a:gd name="connsiteX1" fmla="*/ 9144000 w 9144000"/>
              <a:gd name="connsiteY1" fmla="*/ 0 h 67056"/>
              <a:gd name="connsiteX2" fmla="*/ 9144000 w 9144000"/>
              <a:gd name="connsiteY2" fmla="*/ 67056 h 67056"/>
              <a:gd name="connsiteX3" fmla="*/ 0 w 9144000"/>
              <a:gd name="connsiteY3" fmla="*/ 67056 h 67056"/>
              <a:gd name="connsiteX4" fmla="*/ 0 w 9144000"/>
              <a:gd name="connsiteY4" fmla="*/ 0 h 6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7056">
                <a:moveTo>
                  <a:pt x="0" y="0"/>
                </a:moveTo>
                <a:lnTo>
                  <a:pt x="9144000" y="0"/>
                </a:lnTo>
                <a:lnTo>
                  <a:pt x="9144000" y="67056"/>
                </a:lnTo>
                <a:lnTo>
                  <a:pt x="0" y="67056"/>
                </a:lnTo>
                <a:lnTo>
                  <a:pt x="0" y="0"/>
                </a:lnTo>
              </a:path>
            </a:pathLst>
          </a:custGeom>
          <a:solidFill>
            <a:srgbClr val="22559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162" y="3582161"/>
            <a:ext cx="8982456" cy="1143000"/>
          </a:xfrm>
          <a:custGeom>
            <a:avLst/>
            <a:gdLst>
              <a:gd name="connsiteX0" fmla="*/ 0 w 8982456"/>
              <a:gd name="connsiteY0" fmla="*/ 1143000 h 1143000"/>
              <a:gd name="connsiteX1" fmla="*/ 8982456 w 8982456"/>
              <a:gd name="connsiteY1" fmla="*/ 1143000 h 1143000"/>
              <a:gd name="connsiteX2" fmla="*/ 8982456 w 8982456"/>
              <a:gd name="connsiteY2" fmla="*/ 0 h 1143000"/>
              <a:gd name="connsiteX3" fmla="*/ 0 w 8982456"/>
              <a:gd name="connsiteY3" fmla="*/ 0 h 1143000"/>
              <a:gd name="connsiteX4" fmla="*/ 0 w 8982456"/>
              <a:gd name="connsiteY4" fmla="*/ 11430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82456" h="1143000">
                <a:moveTo>
                  <a:pt x="0" y="1143000"/>
                </a:moveTo>
                <a:lnTo>
                  <a:pt x="8982456" y="1143000"/>
                </a:lnTo>
                <a:lnTo>
                  <a:pt x="8982456" y="0"/>
                </a:lnTo>
                <a:lnTo>
                  <a:pt x="0" y="0"/>
                </a:lnTo>
                <a:lnTo>
                  <a:pt x="0" y="1143000"/>
                </a:lnTo>
              </a:path>
            </a:pathLst>
          </a:custGeom>
          <a:solidFill>
            <a:srgbClr val="222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0462" y="3569461"/>
            <a:ext cx="9007856" cy="1168400"/>
          </a:xfrm>
          <a:custGeom>
            <a:avLst/>
            <a:gdLst>
              <a:gd name="connsiteX0" fmla="*/ 12700 w 9007856"/>
              <a:gd name="connsiteY0" fmla="*/ 1155700 h 1168400"/>
              <a:gd name="connsiteX1" fmla="*/ 8995156 w 9007856"/>
              <a:gd name="connsiteY1" fmla="*/ 1155700 h 1168400"/>
              <a:gd name="connsiteX2" fmla="*/ 8995156 w 9007856"/>
              <a:gd name="connsiteY2" fmla="*/ 12700 h 1168400"/>
              <a:gd name="connsiteX3" fmla="*/ 12700 w 9007856"/>
              <a:gd name="connsiteY3" fmla="*/ 12700 h 1168400"/>
              <a:gd name="connsiteX4" fmla="*/ 12700 w 9007856"/>
              <a:gd name="connsiteY4" fmla="*/ 11557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07856" h="1168400">
                <a:moveTo>
                  <a:pt x="12700" y="1155700"/>
                </a:moveTo>
                <a:lnTo>
                  <a:pt x="8995156" y="1155700"/>
                </a:lnTo>
                <a:lnTo>
                  <a:pt x="8995156" y="12700"/>
                </a:lnTo>
                <a:lnTo>
                  <a:pt x="12700" y="12700"/>
                </a:lnTo>
                <a:lnTo>
                  <a:pt x="12700" y="1155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39761" y="115062"/>
            <a:ext cx="1863852" cy="723899"/>
          </a:xfrm>
          <a:custGeom>
            <a:avLst/>
            <a:gdLst>
              <a:gd name="connsiteX0" fmla="*/ 0 w 1863852"/>
              <a:gd name="connsiteY0" fmla="*/ 723899 h 723899"/>
              <a:gd name="connsiteX1" fmla="*/ 1863852 w 1863852"/>
              <a:gd name="connsiteY1" fmla="*/ 723899 h 723899"/>
              <a:gd name="connsiteX2" fmla="*/ 1863852 w 1863852"/>
              <a:gd name="connsiteY2" fmla="*/ 0 h 723899"/>
              <a:gd name="connsiteX3" fmla="*/ 0 w 1863852"/>
              <a:gd name="connsiteY3" fmla="*/ 0 h 723899"/>
              <a:gd name="connsiteX4" fmla="*/ 0 w 1863852"/>
              <a:gd name="connsiteY4" fmla="*/ 723899 h 7238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63852" h="723899">
                <a:moveTo>
                  <a:pt x="0" y="723899"/>
                </a:moveTo>
                <a:lnTo>
                  <a:pt x="1863852" y="723899"/>
                </a:lnTo>
                <a:lnTo>
                  <a:pt x="1863852" y="0"/>
                </a:lnTo>
                <a:lnTo>
                  <a:pt x="0" y="0"/>
                </a:lnTo>
                <a:lnTo>
                  <a:pt x="0" y="723899"/>
                </a:lnTo>
              </a:path>
            </a:pathLst>
          </a:custGeom>
          <a:solidFill>
            <a:srgbClr val="bdc1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27061" y="102362"/>
            <a:ext cx="1889252" cy="749299"/>
          </a:xfrm>
          <a:custGeom>
            <a:avLst/>
            <a:gdLst>
              <a:gd name="connsiteX0" fmla="*/ 12700 w 1889252"/>
              <a:gd name="connsiteY0" fmla="*/ 736599 h 749299"/>
              <a:gd name="connsiteX1" fmla="*/ 1876552 w 1889252"/>
              <a:gd name="connsiteY1" fmla="*/ 736599 h 749299"/>
              <a:gd name="connsiteX2" fmla="*/ 1876552 w 1889252"/>
              <a:gd name="connsiteY2" fmla="*/ 12700 h 749299"/>
              <a:gd name="connsiteX3" fmla="*/ 12700 w 1889252"/>
              <a:gd name="connsiteY3" fmla="*/ 12700 h 749299"/>
              <a:gd name="connsiteX4" fmla="*/ 12700 w 1889252"/>
              <a:gd name="connsiteY4" fmla="*/ 736599 h 749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9252" h="749299">
                <a:moveTo>
                  <a:pt x="12700" y="736599"/>
                </a:moveTo>
                <a:lnTo>
                  <a:pt x="1876552" y="736599"/>
                </a:lnTo>
                <a:lnTo>
                  <a:pt x="1876552" y="12700"/>
                </a:lnTo>
                <a:lnTo>
                  <a:pt x="12700" y="12700"/>
                </a:lnTo>
                <a:lnTo>
                  <a:pt x="12700" y="73659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200" y="279400"/>
            <a:ext cx="3733800" cy="299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9300" y="0"/>
            <a:ext cx="2044700" cy="990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3340100"/>
            <a:ext cx="8750300" cy="152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46600" y="4978400"/>
            <a:ext cx="4597400" cy="177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02200" y="5283200"/>
            <a:ext cx="40640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998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Name: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Ujjwal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Maity</a:t>
            </a:r>
          </a:p>
          <a:p>
            <a:pPr>
              <a:lnSpc>
                <a:spcPts val="4800"/>
              </a:lnSpc>
              <a:tabLst>
							</a:tabLst>
            </a:pPr>
            <a:r>
              <a:rPr lang="en-US" altLang="zh-CN" sz="3995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Roll: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16800116008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9600" y="889000"/>
            <a:ext cx="3352800" cy="335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863600"/>
            <a:ext cx="1790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1790700"/>
            <a:ext cx="508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4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1816100"/>
            <a:ext cx="21209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geographical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constraints.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Intensity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interactions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4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13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4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3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4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4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bidders.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sellers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economies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3556000"/>
            <a:ext cx="508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581400"/>
            <a:ext cx="68072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Lowest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Captures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consumers'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surplus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deals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Selling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goods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competitive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market.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commerce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aspect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payments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offline.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payment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Paypal,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Authorize,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Checkout,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majorly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Credit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Cards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safe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safeguard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3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parties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1943100"/>
            <a:ext cx="19812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---.-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.---.-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---.-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.---.-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---.-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.---.-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---.-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.---.-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---.-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.---.-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0200" y="4533900"/>
            <a:ext cx="3200400" cy="1964435"/>
          </a:xfrm>
          <a:custGeom>
            <a:avLst/>
            <a:gdLst>
              <a:gd name="connsiteX0" fmla="*/ 0 w 3200400"/>
              <a:gd name="connsiteY0" fmla="*/ 1964435 h 1964435"/>
              <a:gd name="connsiteX1" fmla="*/ 3200400 w 3200400"/>
              <a:gd name="connsiteY1" fmla="*/ 1964435 h 1964435"/>
              <a:gd name="connsiteX2" fmla="*/ 3200400 w 3200400"/>
              <a:gd name="connsiteY2" fmla="*/ 0 h 1964435"/>
              <a:gd name="connsiteX3" fmla="*/ 0 w 3200400"/>
              <a:gd name="connsiteY3" fmla="*/ 0 h 1964435"/>
              <a:gd name="connsiteX4" fmla="*/ 0 w 3200400"/>
              <a:gd name="connsiteY4" fmla="*/ 1964435 h 19644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0400" h="1964435">
                <a:moveTo>
                  <a:pt x="0" y="1964435"/>
                </a:moveTo>
                <a:lnTo>
                  <a:pt x="3200400" y="1964435"/>
                </a:lnTo>
                <a:lnTo>
                  <a:pt x="3200400" y="0"/>
                </a:lnTo>
                <a:lnTo>
                  <a:pt x="0" y="0"/>
                </a:lnTo>
                <a:lnTo>
                  <a:pt x="0" y="196443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5" y="3348228"/>
            <a:ext cx="9133332" cy="1591055"/>
          </a:xfrm>
          <a:custGeom>
            <a:avLst/>
            <a:gdLst>
              <a:gd name="connsiteX0" fmla="*/ 0 w 9133332"/>
              <a:gd name="connsiteY0" fmla="*/ 1591055 h 1591055"/>
              <a:gd name="connsiteX1" fmla="*/ 9133332 w 9133332"/>
              <a:gd name="connsiteY1" fmla="*/ 1591055 h 1591055"/>
              <a:gd name="connsiteX2" fmla="*/ 9133332 w 9133332"/>
              <a:gd name="connsiteY2" fmla="*/ 0 h 1591055"/>
              <a:gd name="connsiteX3" fmla="*/ 0 w 9133332"/>
              <a:gd name="connsiteY3" fmla="*/ 0 h 1591055"/>
              <a:gd name="connsiteX4" fmla="*/ 0 w 9133332"/>
              <a:gd name="connsiteY4" fmla="*/ 1591055 h 1591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33332" h="1591055">
                <a:moveTo>
                  <a:pt x="0" y="1591055"/>
                </a:moveTo>
                <a:lnTo>
                  <a:pt x="9133332" y="1591055"/>
                </a:lnTo>
                <a:lnTo>
                  <a:pt x="9133332" y="0"/>
                </a:lnTo>
                <a:lnTo>
                  <a:pt x="0" y="0"/>
                </a:lnTo>
                <a:lnTo>
                  <a:pt x="0" y="1591055"/>
                </a:lnTo>
              </a:path>
            </a:pathLst>
          </a:custGeom>
          <a:solidFill>
            <a:srgbClr val="222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7056"/>
          </a:xfrm>
          <a:custGeom>
            <a:avLst/>
            <a:gdLst>
              <a:gd name="connsiteX0" fmla="*/ 0 w 9144000"/>
              <a:gd name="connsiteY0" fmla="*/ 0 h 67056"/>
              <a:gd name="connsiteX1" fmla="*/ 9144000 w 9144000"/>
              <a:gd name="connsiteY1" fmla="*/ 0 h 67056"/>
              <a:gd name="connsiteX2" fmla="*/ 9144000 w 9144000"/>
              <a:gd name="connsiteY2" fmla="*/ 67056 h 67056"/>
              <a:gd name="connsiteX3" fmla="*/ 0 w 9144000"/>
              <a:gd name="connsiteY3" fmla="*/ 67056 h 67056"/>
              <a:gd name="connsiteX4" fmla="*/ 0 w 9144000"/>
              <a:gd name="connsiteY4" fmla="*/ 0 h 6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7056">
                <a:moveTo>
                  <a:pt x="0" y="0"/>
                </a:moveTo>
                <a:lnTo>
                  <a:pt x="9144000" y="0"/>
                </a:lnTo>
                <a:lnTo>
                  <a:pt x="9144000" y="67056"/>
                </a:lnTo>
                <a:lnTo>
                  <a:pt x="0" y="67056"/>
                </a:lnTo>
                <a:lnTo>
                  <a:pt x="0" y="0"/>
                </a:lnTo>
              </a:path>
            </a:pathLst>
          </a:custGeom>
          <a:solidFill>
            <a:srgbClr val="22559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8" y="761"/>
            <a:ext cx="9137904" cy="762000"/>
          </a:xfrm>
          <a:custGeom>
            <a:avLst/>
            <a:gdLst>
              <a:gd name="connsiteX0" fmla="*/ 0 w 9137904"/>
              <a:gd name="connsiteY0" fmla="*/ 762000 h 762000"/>
              <a:gd name="connsiteX1" fmla="*/ 9137903 w 9137904"/>
              <a:gd name="connsiteY1" fmla="*/ 762000 h 762000"/>
              <a:gd name="connsiteX2" fmla="*/ 9137903 w 9137904"/>
              <a:gd name="connsiteY2" fmla="*/ 0 h 762000"/>
              <a:gd name="connsiteX3" fmla="*/ 0 w 9137904"/>
              <a:gd name="connsiteY3" fmla="*/ 0 h 762000"/>
              <a:gd name="connsiteX4" fmla="*/ 0 w 9137904"/>
              <a:gd name="connsiteY4" fmla="*/ 762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37904" h="762000">
                <a:moveTo>
                  <a:pt x="0" y="762000"/>
                </a:moveTo>
                <a:lnTo>
                  <a:pt x="9137903" y="762000"/>
                </a:lnTo>
                <a:lnTo>
                  <a:pt x="9137903" y="0"/>
                </a:lnTo>
                <a:lnTo>
                  <a:pt x="0" y="0"/>
                </a:lnTo>
                <a:lnTo>
                  <a:pt x="0" y="7620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5841" y="-11937"/>
            <a:ext cx="9163304" cy="787400"/>
          </a:xfrm>
          <a:custGeom>
            <a:avLst/>
            <a:gdLst>
              <a:gd name="connsiteX0" fmla="*/ 12700 w 9163304"/>
              <a:gd name="connsiteY0" fmla="*/ 774700 h 787400"/>
              <a:gd name="connsiteX1" fmla="*/ 9150603 w 9163304"/>
              <a:gd name="connsiteY1" fmla="*/ 774700 h 787400"/>
              <a:gd name="connsiteX2" fmla="*/ 9150603 w 9163304"/>
              <a:gd name="connsiteY2" fmla="*/ 12699 h 787400"/>
              <a:gd name="connsiteX3" fmla="*/ 12700 w 9163304"/>
              <a:gd name="connsiteY3" fmla="*/ 12699 h 787400"/>
              <a:gd name="connsiteX4" fmla="*/ 12700 w 9163304"/>
              <a:gd name="connsiteY4" fmla="*/ 774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63304" h="787400">
                <a:moveTo>
                  <a:pt x="12700" y="774700"/>
                </a:moveTo>
                <a:lnTo>
                  <a:pt x="9150603" y="774700"/>
                </a:lnTo>
                <a:lnTo>
                  <a:pt x="9150603" y="12699"/>
                </a:lnTo>
                <a:lnTo>
                  <a:pt x="12700" y="12699"/>
                </a:lnTo>
                <a:lnTo>
                  <a:pt x="12700" y="774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9300" y="0"/>
            <a:ext cx="2044700" cy="990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22300" y="3873500"/>
            <a:ext cx="2565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1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8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1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215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39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432300" y="1231900"/>
            <a:ext cx="508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863600"/>
            <a:ext cx="37211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Secondary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All-pay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9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</a:t>
            </a:r>
          </a:p>
          <a:p>
            <a:pPr>
              <a:lnSpc>
                <a:spcPts val="18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dirty="0" smtClean="0"/>
              <a:t>	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regardless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win.</a:t>
            </a:r>
          </a:p>
          <a:p>
            <a:pPr>
              <a:lnSpc>
                <a:spcPts val="18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dirty="0" smtClean="0"/>
              <a:t>	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  <a:p>
            <a:pPr>
              <a:lnSpc>
                <a:spcPts val="18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primarily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academic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interest,</a:t>
            </a:r>
          </a:p>
          <a:p>
            <a:pPr>
              <a:lnSpc>
                <a:spcPts val="18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competitions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race</a:t>
            </a:r>
          </a:p>
          <a:p>
            <a:pPr>
              <a:lnSpc>
                <a:spcPts val="18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sz="12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Buyout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8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</a:p>
          <a:p>
            <a:pPr>
              <a:lnSpc>
                <a:spcPts val="18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dirty="0" smtClean="0"/>
              <a:t>	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thereby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41300" algn="l"/>
                <a:tab pos="381000" algn="l"/>
                <a:tab pos="469900" algn="l"/>
                <a:tab pos="774700" algn="l"/>
              </a:tabLst>
            </a:pPr>
            <a:r>
              <a:rPr lang="en-US" altLang="zh-CN" dirty="0" smtClean="0"/>
              <a:t>		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immediately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ending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winning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876300"/>
            <a:ext cx="35814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ascending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auction.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further,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Dutch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Dutch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auctioneer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asking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</a:p>
          <a:p>
            <a:pPr>
              <a:lnSpc>
                <a:spcPts val="15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auctioneer's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price.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  <a:tab pos="914400" algn="l"/>
                <a:tab pos="11430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first-price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830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3797300"/>
            <a:ext cx="50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3822700"/>
            <a:ext cx="1587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Combinatorial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721100"/>
            <a:ext cx="2451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286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first-price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sealed-bid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4178300"/>
            <a:ext cx="36703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simultaneously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submit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sealed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15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participant.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submitted.</a:t>
            </a:r>
          </a:p>
          <a:p>
            <a:pPr>
              <a:lnSpc>
                <a:spcPts val="1500"/>
              </a:lnSpc>
              <a:tabLst>
                <a:tab pos="914400" algn="l"/>
                <a:tab pos="11430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Vickrey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500"/>
              </a:lnSpc>
              <a:tabLst>
                <a:tab pos="914400" algn="l"/>
                <a:tab pos="1143000" algn="l"/>
              </a:tabLst>
            </a:pP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sealed-bid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second-price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auction.</a:t>
            </a:r>
          </a:p>
          <a:p>
            <a:pPr>
              <a:lnSpc>
                <a:spcPts val="15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first-price</a:t>
            </a:r>
          </a:p>
          <a:p>
            <a:pPr>
              <a:lnSpc>
                <a:spcPts val="14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</a:p>
          <a:p>
            <a:pPr>
              <a:lnSpc>
                <a:spcPts val="15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  <a:p>
            <a:pPr>
              <a:lnSpc>
                <a:spcPts val="15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own</a:t>
            </a:r>
          </a:p>
          <a:p>
            <a:pPr>
              <a:lnSpc>
                <a:spcPts val="15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Vickrey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rarely</a:t>
            </a:r>
          </a:p>
          <a:p>
            <a:pPr>
              <a:lnSpc>
                <a:spcPts val="1500"/>
              </a:lnSpc>
              <a:tabLst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914400" algn="l"/>
                <a:tab pos="1143000" algn="l"/>
              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4356100"/>
            <a:ext cx="3556000" cy="236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"all-or-nothing"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17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"packages"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  <a:p>
            <a:pPr>
              <a:lnSpc>
                <a:spcPts val="18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$50,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B+C=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$30,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A+C=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$80</a:t>
            </a:r>
          </a:p>
          <a:p>
            <a:pPr>
              <a:lnSpc>
                <a:spcPts val="17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sz="12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No-reserve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5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4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15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regardless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Bargain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</a:p>
          <a:p>
            <a:pPr>
              <a:lnSpc>
                <a:spcPts val="15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pPr>
              <a:lnSpc>
                <a:spcPts val="15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selling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</a:p>
          <a:p>
            <a:pPr>
              <a:lnSpc>
                <a:spcPts val="2300"/>
              </a:lnSpc>
              <a:tabLst>
                <a:tab pos="330200" algn="l"/>
                <a:tab pos="457200" algn="l"/>
                <a:tab pos="685800" algn="l"/>
                <a:tab pos="22098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73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15240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1562100"/>
            <a:ext cx="1231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2489200"/>
            <a:ext cx="508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044700"/>
            <a:ext cx="6769100" cy="336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reserves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winning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4000" algn="l"/>
                <a:tab pos="482600" algn="l"/>
              </a:tabLst>
            </a:pP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Reverse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7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reversed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reverse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compete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offering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progressively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quotes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supplier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willing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Elance,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GAF,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Guru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Silent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variant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paper.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Top-Up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lowest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winning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"top-up"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  <a:p>
            <a:pPr>
              <a:lnSpc>
                <a:spcPts val="18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popular,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though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Charity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  <a:p>
            <a:pPr>
              <a:lnSpc>
                <a:spcPts val="1700"/>
              </a:lnSpc>
              <a:tabLst>
                <a:tab pos="254000" algn="l"/>
                <a:tab pos="4826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Walrasian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5372100"/>
            <a:ext cx="69596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auctioneer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buyers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goods.</a:t>
            </a: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auctioneer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progressively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raises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drops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6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buyers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supply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balance</a:t>
            </a: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participants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repeatedly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aware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other's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64262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6464300"/>
            <a:ext cx="3733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closed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buyers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submit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sealed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" y="711200"/>
            <a:ext cx="2387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Secondary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1054100"/>
            <a:ext cx="50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1092200"/>
            <a:ext cx="6197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41300" algn="l"/>
              </a:tabLst>
            </a:pP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Reserve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enough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1346200"/>
            <a:ext cx="1689100" cy="196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8400" y="2794000"/>
            <a:ext cx="1231900" cy="952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5600" y="3937000"/>
            <a:ext cx="2628900" cy="2692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98800" y="4318000"/>
            <a:ext cx="1397000" cy="195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51800" y="3937000"/>
            <a:ext cx="1092200" cy="1308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1003300"/>
            <a:ext cx="34671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dirty="0" smtClean="0"/>
              <a:t>			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9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1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industry</a:t>
            </a: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Antique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  <a:p>
            <a:pPr>
              <a:lnSpc>
                <a:spcPts val="18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Collectibles</a:t>
            </a:r>
          </a:p>
          <a:p>
            <a:pPr>
              <a:lnSpc>
                <a:spcPts val="16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Stamps,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genuine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wines</a:t>
            </a:r>
          </a:p>
          <a:p>
            <a:pPr>
              <a:lnSpc>
                <a:spcPts val="16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property/Estate</a:t>
            </a: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Residential</a:t>
            </a: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Commercial</a:t>
            </a:r>
          </a:p>
          <a:p>
            <a:pPr>
              <a:lnSpc>
                <a:spcPts val="16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Industrial</a:t>
            </a: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Second-hand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goods</a:t>
            </a: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520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Anything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" y="3759200"/>
            <a:ext cx="1244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garage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1066800"/>
            <a:ext cx="508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1117600"/>
            <a:ext cx="28829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54000" algn="l"/>
                <a:tab pos="4826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Commodities</a:t>
            </a:r>
          </a:p>
          <a:p>
            <a:pPr>
              <a:lnSpc>
                <a:spcPts val="15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Fishing</a:t>
            </a:r>
          </a:p>
          <a:p>
            <a:pPr>
              <a:lnSpc>
                <a:spcPts val="17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Farming</a:t>
            </a:r>
          </a:p>
          <a:p>
            <a:pPr>
              <a:lnSpc>
                <a:spcPts val="16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equipments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industry</a:t>
            </a:r>
          </a:p>
          <a:p>
            <a:pPr>
              <a:lnSpc>
                <a:spcPts val="1700"/>
              </a:lnSpc>
              <a:tabLst>
                <a:tab pos="254000" algn="l"/>
                <a:tab pos="4826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Livestock</a:t>
            </a:r>
          </a:p>
          <a:p>
            <a:pPr>
              <a:lnSpc>
                <a:spcPts val="17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sheep,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cattle,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pigs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livestock</a:t>
            </a:r>
          </a:p>
          <a:p>
            <a:pPr>
              <a:lnSpc>
                <a:spcPts val="16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</a:p>
          <a:p>
            <a:pPr>
              <a:lnSpc>
                <a:spcPts val="1700"/>
              </a:lnSpc>
              <a:tabLst>
                <a:tab pos="254000" algn="l"/>
                <a:tab pos="4826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Wool</a:t>
            </a:r>
          </a:p>
          <a:p>
            <a:pPr>
              <a:lnSpc>
                <a:spcPts val="1700"/>
              </a:lnSpc>
              <a:tabLst>
                <a:tab pos="254000" algn="l"/>
                <a:tab pos="4826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</a:t>
            </a:r>
          </a:p>
          <a:p>
            <a:pPr>
              <a:lnSpc>
                <a:spcPts val="16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Confiscated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goods</a:t>
            </a:r>
          </a:p>
          <a:p>
            <a:pPr>
              <a:lnSpc>
                <a:spcPts val="1700"/>
              </a:lnSpc>
              <a:tabLst>
                <a:tab pos="254000" algn="l"/>
                <a:tab pos="4826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tickets</a:t>
            </a:r>
          </a:p>
          <a:p>
            <a:pPr>
              <a:lnSpc>
                <a:spcPts val="17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Travel/Holiday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Packages</a:t>
            </a:r>
          </a:p>
          <a:p>
            <a:pPr>
              <a:lnSpc>
                <a:spcPts val="1600"/>
              </a:lnSpc>
              <a:tabLst>
                <a:tab pos="2540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Promote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37846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3822700"/>
            <a:ext cx="2616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companies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42164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4241800"/>
            <a:ext cx="1041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Electronic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4445000"/>
            <a:ext cx="76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4483100"/>
            <a:ext cx="2552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phones,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TV,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Beauty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cameras,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watch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applicances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52959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5092700"/>
            <a:ext cx="2946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Beauty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products,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clothes,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merchandise</a:t>
            </a:r>
          </a:p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5524500"/>
            <a:ext cx="76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5562600"/>
            <a:ext cx="2603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Manitenance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Construction,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fitting,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6324600"/>
            <a:ext cx="1130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…………..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9100" y="647700"/>
            <a:ext cx="1282700" cy="1511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7800" y="660400"/>
            <a:ext cx="2171700" cy="1638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3200" y="3708400"/>
            <a:ext cx="863600" cy="965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9200" y="2336800"/>
            <a:ext cx="1727200" cy="1104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27800" y="2717800"/>
            <a:ext cx="2108200" cy="173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145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752600"/>
            <a:ext cx="304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Debt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1981200"/>
            <a:ext cx="4076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receivables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accounts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auctioned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Loan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accounts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companies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1955800"/>
            <a:ext cx="1104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2616200"/>
            <a:ext cx="6223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700"/>
              </a:lnSpc>
              <a:tabLst>
                <a:tab pos="457200" algn="l"/>
              </a:tabLst>
            </a:pP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Stocks</a:t>
            </a:r>
          </a:p>
          <a:p>
            <a:pPr>
              <a:lnSpc>
                <a:spcPts val="1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692400"/>
            <a:ext cx="50927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28600" algn="l"/>
                <a:tab pos="444500" algn="l"/>
                <a:tab pos="495300" algn="l"/>
              </a:tabLst>
            </a:pP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Old</a:t>
            </a:r>
          </a:p>
          <a:p>
            <a:pPr>
              <a:lnSpc>
                <a:spcPts val="1800"/>
              </a:lnSpc>
              <a:tabLst>
                <a:tab pos="228600" algn="l"/>
                <a:tab pos="444500" algn="l"/>
                <a:tab pos="495300" algn="l"/>
              </a:tabLst>
            </a:pP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  <a:tab pos="444500" algn="l"/>
                <a:tab pos="495300" algn="l"/>
              </a:tabLst>
            </a:pP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</a:p>
          <a:p>
            <a:pPr>
              <a:lnSpc>
                <a:spcPts val="1900"/>
              </a:lnSpc>
              <a:tabLst>
                <a:tab pos="228600" algn="l"/>
                <a:tab pos="4445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buyers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competitive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sellers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enter</a:t>
            </a:r>
          </a:p>
          <a:p>
            <a:pPr>
              <a:lnSpc>
                <a:spcPts val="1500"/>
              </a:lnSpc>
              <a:tabLst>
                <a:tab pos="228600" algn="l"/>
                <a:tab pos="4445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competitive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stock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traded</a:t>
            </a:r>
          </a:p>
          <a:p>
            <a:pPr>
              <a:lnSpc>
                <a:spcPts val="1700"/>
              </a:lnSpc>
              <a:tabLst>
                <a:tab pos="228600" algn="l"/>
                <a:tab pos="4445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buyer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600"/>
              </a:lnSpc>
              <a:tabLst>
                <a:tab pos="228600" algn="l"/>
                <a:tab pos="4445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lowest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700"/>
              </a:lnSpc>
              <a:tabLst>
                <a:tab pos="228600" algn="l"/>
                <a:tab pos="4445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executed.</a:t>
            </a:r>
          </a:p>
          <a:p>
            <a:pPr>
              <a:lnSpc>
                <a:spcPts val="2100"/>
              </a:lnSpc>
              <a:tabLst>
                <a:tab pos="228600" algn="l"/>
                <a:tab pos="4445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York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Stock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(NYSE)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market.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8260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4889500"/>
            <a:ext cx="5334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5400" algn="l"/>
              </a:tabLst>
            </a:pPr>
            <a:r>
              <a:rPr lang="en-US" altLang="zh-CN" sz="1200" b="1" u="sng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buyers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buy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bids:</a:t>
            </a:r>
          </a:p>
          <a:p>
            <a:pPr>
              <a:lnSpc>
                <a:spcPts val="1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$10.00,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10.02,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10.03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$10.06.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Conversely,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desire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XYZ</a:t>
            </a:r>
          </a:p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submitted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shares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prices: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$10.06,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10.09,</a:t>
            </a:r>
          </a:p>
          <a:p>
            <a:pPr>
              <a:lnSpc>
                <a:spcPts val="1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10.12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$10.13.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scenario,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bids/offers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at</a:t>
            </a:r>
          </a:p>
          <a:p>
            <a:pPr>
              <a:lnSpc>
                <a:spcPts val="1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$10.06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executed.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remaining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immediately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$10.06.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952500"/>
            <a:ext cx="26289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Timber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Lumber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sz="12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Debt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4851400"/>
            <a:ext cx="7289800" cy="29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673100"/>
            <a:ext cx="24511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810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Leading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houses</a:t>
            </a:r>
          </a:p>
          <a:p>
            <a:pPr>
              <a:lnSpc>
                <a:spcPts val="1500"/>
              </a:lnSpc>
              <a:tabLst>
                <a:tab pos="381000" algn="l"/>
                <a:tab pos="469900" algn="l"/>
              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UK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Houses</a:t>
            </a:r>
          </a:p>
          <a:p>
            <a:pPr>
              <a:lnSpc>
                <a:spcPts val="1900"/>
              </a:lnSpc>
              <a:tabLst>
                <a:tab pos="3810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514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51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4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Bonhams</a:t>
            </a:r>
          </a:p>
          <a:p>
            <a:pPr>
              <a:lnSpc>
                <a:spcPts val="2100"/>
              </a:lnSpc>
              <a:tabLst>
                <a:tab pos="3810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Christie's</a:t>
            </a:r>
          </a:p>
          <a:p>
            <a:pPr>
              <a:lnSpc>
                <a:spcPts val="2000"/>
              </a:lnSpc>
              <a:tabLst>
                <a:tab pos="3810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Sotheby's.</a:t>
            </a:r>
          </a:p>
          <a:p>
            <a:pPr>
              <a:lnSpc>
                <a:spcPts val="2000"/>
              </a:lnSpc>
              <a:tabLst>
                <a:tab pos="381000" algn="l"/>
                <a:tab pos="469900" algn="l"/>
              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Houses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286000"/>
            <a:ext cx="889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14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1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2324100"/>
            <a:ext cx="40767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Christies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Sotheby’s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Skinners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Bolton,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Massachusetts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14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Doyle’s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Bonham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Butterfield’s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Angles,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California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Heritage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Dallas,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Texas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Susanina’s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Chicago,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Illinois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DuMouchelle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Galleries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Detroit,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Michigan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Kruse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Auburn,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Indiana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1282700"/>
            <a:ext cx="3251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Legal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Difficulties</a:t>
            </a:r>
          </a:p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allowed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countries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Stolen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3327400"/>
            <a:ext cx="7289800" cy="290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749300"/>
            <a:ext cx="68961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Existence</a:t>
            </a:r>
          </a:p>
          <a:p>
            <a:pPr>
              <a:lnSpc>
                <a:spcPts val="16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currently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worked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Portals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UK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>
              <a:lnSpc>
                <a:spcPts val="21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Dubai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etc</a:t>
            </a:r>
          </a:p>
          <a:p>
            <a:pPr>
              <a:lnSpc>
                <a:spcPts val="23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dirty="0" smtClean="0"/>
              <a:t>	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UK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Plbid,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Bidamin,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Yourjobquoted,</a:t>
            </a:r>
          </a:p>
          <a:p>
            <a:pPr>
              <a:lnSpc>
                <a:spcPts val="23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dirty="0" smtClean="0"/>
              <a:t>	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Bidstar,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WeddingVending,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Zohz,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mypenny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auctionbox,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rodepbid</a:t>
            </a:r>
          </a:p>
          <a:p>
            <a:pPr>
              <a:lnSpc>
                <a:spcPts val="22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dirty="0" smtClean="0"/>
              <a:t>	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Dubai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Plbid</a:t>
            </a:r>
          </a:p>
          <a:p>
            <a:pPr>
              <a:lnSpc>
                <a:spcPts val="23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dirty="0" smtClean="0"/>
              <a:t>	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Australia</a:t>
            </a:r>
          </a:p>
          <a:p>
            <a:pPr>
              <a:lnSpc>
                <a:spcPts val="23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dirty="0" smtClean="0"/>
              <a:t>				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1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>
              <a:lnSpc>
                <a:spcPts val="22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dirty="0" smtClean="0"/>
              <a:t>	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South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Africa</a:t>
            </a:r>
          </a:p>
          <a:p>
            <a:pPr>
              <a:lnSpc>
                <a:spcPts val="2300"/>
              </a:lnSpc>
              <a:tabLst>
                <a:tab pos="241300" algn="l"/>
                <a:tab pos="381000" algn="l"/>
                <a:tab pos="469900" algn="l"/>
                <a:tab pos="927100" algn="l"/>
              </a:tabLst>
            </a:pPr>
            <a:r>
              <a:rPr lang="en-US" altLang="zh-CN" dirty="0" smtClean="0"/>
              <a:t>		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FreelanceLife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400" y="3005835"/>
            <a:ext cx="1632204" cy="9144"/>
          </a:xfrm>
          <a:custGeom>
            <a:avLst/>
            <a:gdLst>
              <a:gd name="connsiteX0" fmla="*/ 0 w 1632204"/>
              <a:gd name="connsiteY0" fmla="*/ 0 h 9144"/>
              <a:gd name="connsiteX1" fmla="*/ 408050 w 1632204"/>
              <a:gd name="connsiteY1" fmla="*/ 0 h 9144"/>
              <a:gd name="connsiteX2" fmla="*/ 816102 w 1632204"/>
              <a:gd name="connsiteY2" fmla="*/ 0 h 9144"/>
              <a:gd name="connsiteX3" fmla="*/ 1224152 w 1632204"/>
              <a:gd name="connsiteY3" fmla="*/ 0 h 9144"/>
              <a:gd name="connsiteX4" fmla="*/ 1632204 w 1632204"/>
              <a:gd name="connsiteY4" fmla="*/ 0 h 9144"/>
              <a:gd name="connsiteX5" fmla="*/ 1632204 w 1632204"/>
              <a:gd name="connsiteY5" fmla="*/ 9144 h 9144"/>
              <a:gd name="connsiteX6" fmla="*/ 1224152 w 1632204"/>
              <a:gd name="connsiteY6" fmla="*/ 9144 h 9144"/>
              <a:gd name="connsiteX7" fmla="*/ 816102 w 1632204"/>
              <a:gd name="connsiteY7" fmla="*/ 9144 h 9144"/>
              <a:gd name="connsiteX8" fmla="*/ 408050 w 1632204"/>
              <a:gd name="connsiteY8" fmla="*/ 9144 h 9144"/>
              <a:gd name="connsiteX9" fmla="*/ 0 w 1632204"/>
              <a:gd name="connsiteY9" fmla="*/ 9144 h 9144"/>
              <a:gd name="connsiteX10" fmla="*/ 0 w 1632204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632204" h="9144">
                <a:moveTo>
                  <a:pt x="0" y="0"/>
                </a:moveTo>
                <a:lnTo>
                  <a:pt x="408050" y="0"/>
                </a:lnTo>
                <a:lnTo>
                  <a:pt x="816102" y="0"/>
                </a:lnTo>
                <a:lnTo>
                  <a:pt x="1224152" y="0"/>
                </a:lnTo>
                <a:lnTo>
                  <a:pt x="1632204" y="0"/>
                </a:lnTo>
                <a:lnTo>
                  <a:pt x="1632204" y="9144"/>
                </a:lnTo>
                <a:lnTo>
                  <a:pt x="1224152" y="9144"/>
                </a:lnTo>
                <a:lnTo>
                  <a:pt x="816102" y="9144"/>
                </a:lnTo>
                <a:lnTo>
                  <a:pt x="408050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400" y="4771135"/>
            <a:ext cx="1632204" cy="9144"/>
          </a:xfrm>
          <a:custGeom>
            <a:avLst/>
            <a:gdLst>
              <a:gd name="connsiteX0" fmla="*/ 0 w 1632204"/>
              <a:gd name="connsiteY0" fmla="*/ 0 h 9144"/>
              <a:gd name="connsiteX1" fmla="*/ 408050 w 1632204"/>
              <a:gd name="connsiteY1" fmla="*/ 0 h 9144"/>
              <a:gd name="connsiteX2" fmla="*/ 816102 w 1632204"/>
              <a:gd name="connsiteY2" fmla="*/ 0 h 9144"/>
              <a:gd name="connsiteX3" fmla="*/ 1224152 w 1632204"/>
              <a:gd name="connsiteY3" fmla="*/ 0 h 9144"/>
              <a:gd name="connsiteX4" fmla="*/ 1632204 w 1632204"/>
              <a:gd name="connsiteY4" fmla="*/ 0 h 9144"/>
              <a:gd name="connsiteX5" fmla="*/ 1632204 w 1632204"/>
              <a:gd name="connsiteY5" fmla="*/ 9144 h 9144"/>
              <a:gd name="connsiteX6" fmla="*/ 1224152 w 1632204"/>
              <a:gd name="connsiteY6" fmla="*/ 9144 h 9144"/>
              <a:gd name="connsiteX7" fmla="*/ 816102 w 1632204"/>
              <a:gd name="connsiteY7" fmla="*/ 9144 h 9144"/>
              <a:gd name="connsiteX8" fmla="*/ 408050 w 1632204"/>
              <a:gd name="connsiteY8" fmla="*/ 9144 h 9144"/>
              <a:gd name="connsiteX9" fmla="*/ 0 w 1632204"/>
              <a:gd name="connsiteY9" fmla="*/ 9144 h 9144"/>
              <a:gd name="connsiteX10" fmla="*/ 0 w 1632204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632204" h="9144">
                <a:moveTo>
                  <a:pt x="0" y="0"/>
                </a:moveTo>
                <a:lnTo>
                  <a:pt x="408050" y="0"/>
                </a:lnTo>
                <a:lnTo>
                  <a:pt x="816102" y="0"/>
                </a:lnTo>
                <a:lnTo>
                  <a:pt x="1224152" y="0"/>
                </a:lnTo>
                <a:lnTo>
                  <a:pt x="1632204" y="0"/>
                </a:lnTo>
                <a:lnTo>
                  <a:pt x="1632204" y="9144"/>
                </a:lnTo>
                <a:lnTo>
                  <a:pt x="1224152" y="9144"/>
                </a:lnTo>
                <a:lnTo>
                  <a:pt x="816102" y="9144"/>
                </a:lnTo>
                <a:lnTo>
                  <a:pt x="408050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0000" y="6231635"/>
            <a:ext cx="3317747" cy="9144"/>
          </a:xfrm>
          <a:custGeom>
            <a:avLst/>
            <a:gdLst>
              <a:gd name="connsiteX0" fmla="*/ 0 w 3317747"/>
              <a:gd name="connsiteY0" fmla="*/ 0 h 9144"/>
              <a:gd name="connsiteX1" fmla="*/ 1105915 w 3317747"/>
              <a:gd name="connsiteY1" fmla="*/ 0 h 9144"/>
              <a:gd name="connsiteX2" fmla="*/ 2211832 w 3317747"/>
              <a:gd name="connsiteY2" fmla="*/ 0 h 9144"/>
              <a:gd name="connsiteX3" fmla="*/ 3317747 w 3317747"/>
              <a:gd name="connsiteY3" fmla="*/ 0 h 9144"/>
              <a:gd name="connsiteX4" fmla="*/ 3317747 w 3317747"/>
              <a:gd name="connsiteY4" fmla="*/ 9144 h 9144"/>
              <a:gd name="connsiteX5" fmla="*/ 2211832 w 3317747"/>
              <a:gd name="connsiteY5" fmla="*/ 9144 h 9144"/>
              <a:gd name="connsiteX6" fmla="*/ 1105915 w 3317747"/>
              <a:gd name="connsiteY6" fmla="*/ 9144 h 9144"/>
              <a:gd name="connsiteX7" fmla="*/ 0 w 3317747"/>
              <a:gd name="connsiteY7" fmla="*/ 9144 h 9144"/>
              <a:gd name="connsiteX8" fmla="*/ 0 w 3317747"/>
              <a:gd name="connsiteY8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317747" h="9144">
                <a:moveTo>
                  <a:pt x="0" y="0"/>
                </a:moveTo>
                <a:lnTo>
                  <a:pt x="1105915" y="0"/>
                </a:lnTo>
                <a:lnTo>
                  <a:pt x="2211832" y="0"/>
                </a:lnTo>
                <a:lnTo>
                  <a:pt x="3317747" y="0"/>
                </a:lnTo>
                <a:lnTo>
                  <a:pt x="3317747" y="9144"/>
                </a:lnTo>
                <a:lnTo>
                  <a:pt x="2211832" y="9144"/>
                </a:lnTo>
                <a:lnTo>
                  <a:pt x="1105915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00" y="10414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" y="13462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300" y="16129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2400" y="1117600"/>
            <a:ext cx="1422400" cy="584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2300" y="19177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2300" y="31115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08800" y="2794000"/>
            <a:ext cx="1574800" cy="50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2300" y="33782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2300" y="36703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2300" y="48514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2300" y="51435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22300" y="5410200"/>
            <a:ext cx="3429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51600" y="4699000"/>
            <a:ext cx="2235200" cy="939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152400"/>
            <a:ext cx="265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Online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Popular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sites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762000"/>
            <a:ext cx="6273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Ebay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websiteshadow.com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1092200"/>
            <a:ext cx="293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Worth: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254,802,240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409700"/>
            <a:ext cx="3302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Revenue: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26,329,565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USD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Daily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views: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586,752,936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1968500"/>
            <a:ext cx="3314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Ebay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bought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bazee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2005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518836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2514600"/>
            <a:ext cx="5359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Elance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reverse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844800"/>
            <a:ext cx="1625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websiteshadow.com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3136900"/>
            <a:ext cx="3987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Worth: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18,195,408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€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12,362,179)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Revenue: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1,880,192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€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1,277,425)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721100"/>
            <a:ext cx="2451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Daily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views: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29,849,754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4279900"/>
            <a:ext cx="544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Swoopo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reverse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4610100"/>
            <a:ext cx="1625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websiteshadow.com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4864100"/>
            <a:ext cx="3073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Worth: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124,962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€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84,901)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5168900"/>
            <a:ext cx="3530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Yearly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Revenue: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105,410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€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71,617)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Daily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views: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212,026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6070600"/>
            <a:ext cx="3314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few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5100" y="495300"/>
            <a:ext cx="3200400" cy="487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More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Online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Popular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sites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28600" algn="l"/>
              </a:tabLst>
            </a:pPr>
            <a:r>
              <a:rPr lang="en-US" altLang="zh-CN" sz="24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Allegro</a:t>
            </a:r>
          </a:p>
          <a:p>
            <a:pPr>
              <a:lnSpc>
                <a:spcPts val="32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Apex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  <a:p>
            <a:pPr>
              <a:lnSpc>
                <a:spcPts val="30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Bidorbuy</a:t>
            </a:r>
          </a:p>
          <a:p>
            <a:pPr>
              <a:lnSpc>
                <a:spcPts val="30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Bidtopia</a:t>
            </a:r>
          </a:p>
          <a:p>
            <a:pPr>
              <a:lnSpc>
                <a:spcPts val="3100"/>
              </a:lnSpc>
              <a:tabLst>
                <a:tab pos="228600" algn="l"/>
              </a:tabLst>
            </a:pPr>
            <a:r>
              <a:rPr lang="en-US" altLang="zh-CN" sz="24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Debt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</a:p>
          <a:p>
            <a:pPr>
              <a:lnSpc>
                <a:spcPts val="30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eBay</a:t>
            </a:r>
          </a:p>
          <a:p>
            <a:pPr>
              <a:lnSpc>
                <a:spcPts val="30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eBid</a:t>
            </a:r>
          </a:p>
          <a:p>
            <a:pPr>
              <a:lnSpc>
                <a:spcPts val="31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GunBroker.com</a:t>
            </a:r>
          </a:p>
          <a:p>
            <a:pPr>
              <a:lnSpc>
                <a:spcPts val="3000"/>
              </a:lnSpc>
              <a:tabLst>
                <a:tab pos="228600" algn="l"/>
              </a:tabLst>
            </a:pPr>
            <a:r>
              <a:rPr lang="en-US" altLang="zh-CN" sz="24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Heritage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30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Galleries</a:t>
            </a:r>
          </a:p>
          <a:p>
            <a:pPr>
              <a:lnSpc>
                <a:spcPts val="31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Hobby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Markets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1092200"/>
            <a:ext cx="3035300" cy="420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Lixtor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MercadoLibre.com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Overstock.com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Oztion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Prosper.com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SalvageSale,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Inc.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Swoopo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TradeMe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Tradus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(former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QXL)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uBid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5659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2374392"/>
          </a:xfrm>
          <a:custGeom>
            <a:avLst/>
            <a:gdLst>
              <a:gd name="connsiteX0" fmla="*/ 0 w 9144000"/>
              <a:gd name="connsiteY0" fmla="*/ 2374392 h 2374392"/>
              <a:gd name="connsiteX1" fmla="*/ 9144000 w 9144000"/>
              <a:gd name="connsiteY1" fmla="*/ 2374392 h 2374392"/>
              <a:gd name="connsiteX2" fmla="*/ 9144000 w 9144000"/>
              <a:gd name="connsiteY2" fmla="*/ 0 h 2374392"/>
              <a:gd name="connsiteX3" fmla="*/ 0 w 9144000"/>
              <a:gd name="connsiteY3" fmla="*/ 0 h 2374392"/>
              <a:gd name="connsiteX4" fmla="*/ 0 w 9144000"/>
              <a:gd name="connsiteY4" fmla="*/ 2374392 h 23743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374392">
                <a:moveTo>
                  <a:pt x="0" y="2374392"/>
                </a:moveTo>
                <a:lnTo>
                  <a:pt x="9144000" y="2374392"/>
                </a:lnTo>
                <a:lnTo>
                  <a:pt x="9144000" y="0"/>
                </a:lnTo>
                <a:lnTo>
                  <a:pt x="0" y="0"/>
                </a:lnTo>
                <a:lnTo>
                  <a:pt x="0" y="2374392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38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165100"/>
            <a:ext cx="3454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19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auction?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736600"/>
            <a:ext cx="5245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1066800"/>
            <a:ext cx="4914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1816100"/>
            <a:ext cx="5384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billion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dollar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emerging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2133600"/>
            <a:ext cx="5283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industries,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countries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domains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2882900"/>
            <a:ext cx="7378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3251200"/>
            <a:ext cx="75311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ensures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sometimes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fetch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surprisingly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prices.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determining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dictated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world.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4495800"/>
            <a:ext cx="7543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antiques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4889500"/>
            <a:ext cx="75565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commodities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tobacco,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fish,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cattle,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racehorses,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anything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there's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thing.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That's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bunch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object,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taking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offering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object.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0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152400"/>
            <a:ext cx="306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Major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Plyaer’s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Penny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Auctions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1400" y="1905000"/>
            <a:ext cx="5105400" cy="2772155"/>
          </a:xfrm>
          <a:custGeom>
            <a:avLst/>
            <a:gdLst>
              <a:gd name="connsiteX0" fmla="*/ 0 w 5105400"/>
              <a:gd name="connsiteY0" fmla="*/ 238251 h 2772155"/>
              <a:gd name="connsiteX1" fmla="*/ 238252 w 5105400"/>
              <a:gd name="connsiteY1" fmla="*/ 0 h 2772155"/>
              <a:gd name="connsiteX2" fmla="*/ 238252 w 5105400"/>
              <a:gd name="connsiteY2" fmla="*/ 0 h 2772155"/>
              <a:gd name="connsiteX3" fmla="*/ 238252 w 5105400"/>
              <a:gd name="connsiteY3" fmla="*/ 0 h 2772155"/>
              <a:gd name="connsiteX4" fmla="*/ 4867147 w 5105400"/>
              <a:gd name="connsiteY4" fmla="*/ 0 h 2772155"/>
              <a:gd name="connsiteX5" fmla="*/ 4867147 w 5105400"/>
              <a:gd name="connsiteY5" fmla="*/ 0 h 2772155"/>
              <a:gd name="connsiteX6" fmla="*/ 5105400 w 5105400"/>
              <a:gd name="connsiteY6" fmla="*/ 238251 h 2772155"/>
              <a:gd name="connsiteX7" fmla="*/ 5105400 w 5105400"/>
              <a:gd name="connsiteY7" fmla="*/ 238251 h 2772155"/>
              <a:gd name="connsiteX8" fmla="*/ 5105400 w 5105400"/>
              <a:gd name="connsiteY8" fmla="*/ 238251 h 2772155"/>
              <a:gd name="connsiteX9" fmla="*/ 5105400 w 5105400"/>
              <a:gd name="connsiteY9" fmla="*/ 2533903 h 2772155"/>
              <a:gd name="connsiteX10" fmla="*/ 5105400 w 5105400"/>
              <a:gd name="connsiteY10" fmla="*/ 2533903 h 2772155"/>
              <a:gd name="connsiteX11" fmla="*/ 4867147 w 5105400"/>
              <a:gd name="connsiteY11" fmla="*/ 2772155 h 2772155"/>
              <a:gd name="connsiteX12" fmla="*/ 4867147 w 5105400"/>
              <a:gd name="connsiteY12" fmla="*/ 2772155 h 2772155"/>
              <a:gd name="connsiteX13" fmla="*/ 4867147 w 5105400"/>
              <a:gd name="connsiteY13" fmla="*/ 2772155 h 2772155"/>
              <a:gd name="connsiteX14" fmla="*/ 238252 w 5105400"/>
              <a:gd name="connsiteY14" fmla="*/ 2772155 h 2772155"/>
              <a:gd name="connsiteX15" fmla="*/ 238252 w 5105400"/>
              <a:gd name="connsiteY15" fmla="*/ 2772155 h 2772155"/>
              <a:gd name="connsiteX16" fmla="*/ 0 w 5105400"/>
              <a:gd name="connsiteY16" fmla="*/ 2533903 h 2772155"/>
              <a:gd name="connsiteX17" fmla="*/ 0 w 5105400"/>
              <a:gd name="connsiteY17" fmla="*/ 2533903 h 2772155"/>
              <a:gd name="connsiteX18" fmla="*/ 0 w 5105400"/>
              <a:gd name="connsiteY18" fmla="*/ 238251 h 2772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105400" h="2772155">
                <a:moveTo>
                  <a:pt x="0" y="238251"/>
                </a:moveTo>
                <a:cubicBezTo>
                  <a:pt x="0" y="106679"/>
                  <a:pt x="106679" y="0"/>
                  <a:pt x="238252" y="0"/>
                </a:cubicBezTo>
                <a:cubicBezTo>
                  <a:pt x="238252" y="0"/>
                  <a:pt x="238252" y="0"/>
                  <a:pt x="238252" y="0"/>
                </a:cubicBezTo>
                <a:lnTo>
                  <a:pt x="238252" y="0"/>
                </a:lnTo>
                <a:lnTo>
                  <a:pt x="4867147" y="0"/>
                </a:lnTo>
                <a:lnTo>
                  <a:pt x="4867147" y="0"/>
                </a:lnTo>
                <a:cubicBezTo>
                  <a:pt x="4998719" y="0"/>
                  <a:pt x="5105400" y="106679"/>
                  <a:pt x="5105400" y="238251"/>
                </a:cubicBezTo>
                <a:cubicBezTo>
                  <a:pt x="5105400" y="238251"/>
                  <a:pt x="5105400" y="238251"/>
                  <a:pt x="5105400" y="238251"/>
                </a:cubicBezTo>
                <a:lnTo>
                  <a:pt x="5105400" y="238251"/>
                </a:lnTo>
                <a:lnTo>
                  <a:pt x="5105400" y="2533903"/>
                </a:lnTo>
                <a:lnTo>
                  <a:pt x="5105400" y="2533903"/>
                </a:lnTo>
                <a:cubicBezTo>
                  <a:pt x="5105400" y="2665476"/>
                  <a:pt x="4998719" y="2772155"/>
                  <a:pt x="4867147" y="2772155"/>
                </a:cubicBezTo>
                <a:cubicBezTo>
                  <a:pt x="4867147" y="2772155"/>
                  <a:pt x="4867147" y="2772155"/>
                  <a:pt x="4867147" y="2772155"/>
                </a:cubicBezTo>
                <a:lnTo>
                  <a:pt x="4867147" y="2772155"/>
                </a:lnTo>
                <a:lnTo>
                  <a:pt x="238252" y="2772155"/>
                </a:lnTo>
                <a:lnTo>
                  <a:pt x="238252" y="2772155"/>
                </a:lnTo>
                <a:cubicBezTo>
                  <a:pt x="106679" y="2772155"/>
                  <a:pt x="0" y="2665476"/>
                  <a:pt x="0" y="2533903"/>
                </a:cubicBezTo>
                <a:cubicBezTo>
                  <a:pt x="0" y="2533903"/>
                  <a:pt x="0" y="2533903"/>
                  <a:pt x="0" y="2533903"/>
                </a:cubicBezTo>
                <a:lnTo>
                  <a:pt x="0" y="238251"/>
                </a:lnTo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25361" y="762762"/>
            <a:ext cx="2362200" cy="838200"/>
          </a:xfrm>
          <a:custGeom>
            <a:avLst/>
            <a:gdLst>
              <a:gd name="connsiteX0" fmla="*/ 0 w 2362200"/>
              <a:gd name="connsiteY0" fmla="*/ 838199 h 838200"/>
              <a:gd name="connsiteX1" fmla="*/ 2362200 w 2362200"/>
              <a:gd name="connsiteY1" fmla="*/ 838199 h 838200"/>
              <a:gd name="connsiteX2" fmla="*/ 2362200 w 2362200"/>
              <a:gd name="connsiteY2" fmla="*/ 0 h 838200"/>
              <a:gd name="connsiteX3" fmla="*/ 0 w 2362200"/>
              <a:gd name="connsiteY3" fmla="*/ 0 h 838200"/>
              <a:gd name="connsiteX4" fmla="*/ 0 w 2362200"/>
              <a:gd name="connsiteY4" fmla="*/ 838199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62200" h="838200">
                <a:moveTo>
                  <a:pt x="0" y="838199"/>
                </a:moveTo>
                <a:lnTo>
                  <a:pt x="2362200" y="838199"/>
                </a:lnTo>
                <a:lnTo>
                  <a:pt x="2362200" y="0"/>
                </a:lnTo>
                <a:lnTo>
                  <a:pt x="0" y="0"/>
                </a:lnTo>
                <a:lnTo>
                  <a:pt x="0" y="8381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12661" y="750062"/>
            <a:ext cx="2387600" cy="863600"/>
          </a:xfrm>
          <a:custGeom>
            <a:avLst/>
            <a:gdLst>
              <a:gd name="connsiteX0" fmla="*/ 12700 w 2387600"/>
              <a:gd name="connsiteY0" fmla="*/ 850899 h 863600"/>
              <a:gd name="connsiteX1" fmla="*/ 2374900 w 2387600"/>
              <a:gd name="connsiteY1" fmla="*/ 850899 h 863600"/>
              <a:gd name="connsiteX2" fmla="*/ 2374900 w 2387600"/>
              <a:gd name="connsiteY2" fmla="*/ 12700 h 863600"/>
              <a:gd name="connsiteX3" fmla="*/ 12700 w 2387600"/>
              <a:gd name="connsiteY3" fmla="*/ 12700 h 863600"/>
              <a:gd name="connsiteX4" fmla="*/ 12700 w 2387600"/>
              <a:gd name="connsiteY4" fmla="*/ 850899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7600" h="863600">
                <a:moveTo>
                  <a:pt x="12700" y="850899"/>
                </a:moveTo>
                <a:lnTo>
                  <a:pt x="2374900" y="850899"/>
                </a:lnTo>
                <a:lnTo>
                  <a:pt x="2374900" y="12700"/>
                </a:lnTo>
                <a:lnTo>
                  <a:pt x="12700" y="12700"/>
                </a:lnTo>
                <a:lnTo>
                  <a:pt x="12700" y="85089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660400"/>
            <a:ext cx="8432800" cy="619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10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2892" y="4821935"/>
            <a:ext cx="3867911" cy="9144"/>
          </a:xfrm>
          <a:custGeom>
            <a:avLst/>
            <a:gdLst>
              <a:gd name="connsiteX0" fmla="*/ 0 w 3867911"/>
              <a:gd name="connsiteY0" fmla="*/ 0 h 9144"/>
              <a:gd name="connsiteX1" fmla="*/ 1933955 w 3867911"/>
              <a:gd name="connsiteY1" fmla="*/ 0 h 9144"/>
              <a:gd name="connsiteX2" fmla="*/ 3867912 w 3867911"/>
              <a:gd name="connsiteY2" fmla="*/ 0 h 9144"/>
              <a:gd name="connsiteX3" fmla="*/ 3867912 w 3867911"/>
              <a:gd name="connsiteY3" fmla="*/ 9144 h 9144"/>
              <a:gd name="connsiteX4" fmla="*/ 1933955 w 3867911"/>
              <a:gd name="connsiteY4" fmla="*/ 9144 h 9144"/>
              <a:gd name="connsiteX5" fmla="*/ 0 w 3867911"/>
              <a:gd name="connsiteY5" fmla="*/ 9144 h 9144"/>
              <a:gd name="connsiteX6" fmla="*/ 0 w 3867911"/>
              <a:gd name="connsiteY6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867911" h="9144">
                <a:moveTo>
                  <a:pt x="0" y="0"/>
                </a:moveTo>
                <a:lnTo>
                  <a:pt x="1933955" y="0"/>
                </a:lnTo>
                <a:lnTo>
                  <a:pt x="3867912" y="0"/>
                </a:lnTo>
                <a:lnTo>
                  <a:pt x="3867912" y="9144"/>
                </a:lnTo>
                <a:lnTo>
                  <a:pt x="1933955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073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" y="5308600"/>
            <a:ext cx="1803400" cy="119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1905000"/>
            <a:ext cx="635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" y="1955800"/>
            <a:ext cx="64262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woman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auctioneer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considered</a:t>
            </a:r>
          </a:p>
          <a:p>
            <a:pPr>
              <a:lnSpc>
                <a:spcPts val="20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beautiful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progressed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</a:p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illegal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daughter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Participants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266700"/>
            <a:ext cx="55880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15900" algn="l"/>
              </a:tabLst>
            </a:pPr>
            <a:r>
              <a:rPr lang="en-US" altLang="zh-CN" sz="319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159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Houses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only.</a:t>
            </a:r>
          </a:p>
          <a:p>
            <a:pPr>
              <a:lnSpc>
                <a:spcPts val="2200"/>
              </a:lnSpc>
              <a:tabLst>
                <a:tab pos="2159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Agents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extent</a:t>
            </a:r>
          </a:p>
          <a:p>
            <a:pPr>
              <a:lnSpc>
                <a:spcPts val="2300"/>
              </a:lnSpc>
              <a:tabLst>
                <a:tab pos="2159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500BC.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Babylon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women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marriage</a:t>
            </a:r>
          </a:p>
          <a:p>
            <a:pPr>
              <a:lnSpc>
                <a:spcPts val="23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annually.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3175000"/>
            <a:ext cx="81153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  <a:tab pos="266700" algn="l"/>
                <a:tab pos="29718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identities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participants.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participate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000"/>
              </a:lnSpc>
              <a:tabLst>
                <a:tab pos="228600" algn="l"/>
                <a:tab pos="266700" algn="l"/>
                <a:tab pos="29718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remotely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variety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telephone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internet.</a:t>
            </a:r>
          </a:p>
          <a:p>
            <a:pPr>
              <a:lnSpc>
                <a:spcPts val="2300"/>
              </a:lnSpc>
              <a:tabLst>
                <a:tab pos="228600" algn="l"/>
                <a:tab pos="266700" algn="l"/>
                <a:tab pos="2971800" algn="l"/>
              </a:tabLst>
            </a:pP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auctioneer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2200"/>
              </a:lnSpc>
              <a:tabLst>
                <a:tab pos="228600" algn="l"/>
                <a:tab pos="266700" algn="l"/>
                <a:tab pos="29718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percentage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price.</a:t>
            </a:r>
          </a:p>
          <a:p>
            <a:pPr>
              <a:lnSpc>
                <a:spcPts val="2200"/>
              </a:lnSpc>
              <a:tabLst>
                <a:tab pos="228600" algn="l"/>
                <a:tab pos="266700" algn="l"/>
                <a:tab pos="29718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spoils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Empire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  <a:tab pos="266700" algn="l"/>
                <a:tab pos="2971800" algn="l"/>
              </a:tabLst>
            </a:pPr>
            <a:r>
              <a:rPr lang="en-US" altLang="zh-CN" dirty="0" smtClean="0"/>
              <a:t>			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stages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5245100"/>
            <a:ext cx="1524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5245100"/>
            <a:ext cx="28702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Consultation,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Analysis,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Development,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Implementation,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Auctioning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Property,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Post-Auction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29400" y="685800"/>
            <a:ext cx="2209800" cy="2619755"/>
          </a:xfrm>
          <a:custGeom>
            <a:avLst/>
            <a:gdLst>
              <a:gd name="connsiteX0" fmla="*/ 0 w 2209800"/>
              <a:gd name="connsiteY0" fmla="*/ 189864 h 2619755"/>
              <a:gd name="connsiteX1" fmla="*/ 189865 w 2209800"/>
              <a:gd name="connsiteY1" fmla="*/ 0 h 2619755"/>
              <a:gd name="connsiteX2" fmla="*/ 189865 w 2209800"/>
              <a:gd name="connsiteY2" fmla="*/ 0 h 2619755"/>
              <a:gd name="connsiteX3" fmla="*/ 189865 w 2209800"/>
              <a:gd name="connsiteY3" fmla="*/ 0 h 2619755"/>
              <a:gd name="connsiteX4" fmla="*/ 2019934 w 2209800"/>
              <a:gd name="connsiteY4" fmla="*/ 0 h 2619755"/>
              <a:gd name="connsiteX5" fmla="*/ 2019934 w 2209800"/>
              <a:gd name="connsiteY5" fmla="*/ 0 h 2619755"/>
              <a:gd name="connsiteX6" fmla="*/ 2209800 w 2209800"/>
              <a:gd name="connsiteY6" fmla="*/ 189864 h 2619755"/>
              <a:gd name="connsiteX7" fmla="*/ 2209800 w 2209800"/>
              <a:gd name="connsiteY7" fmla="*/ 189864 h 2619755"/>
              <a:gd name="connsiteX8" fmla="*/ 2209800 w 2209800"/>
              <a:gd name="connsiteY8" fmla="*/ 189864 h 2619755"/>
              <a:gd name="connsiteX9" fmla="*/ 2209800 w 2209800"/>
              <a:gd name="connsiteY9" fmla="*/ 2429891 h 2619755"/>
              <a:gd name="connsiteX10" fmla="*/ 2209800 w 2209800"/>
              <a:gd name="connsiteY10" fmla="*/ 2429891 h 2619755"/>
              <a:gd name="connsiteX11" fmla="*/ 2019934 w 2209800"/>
              <a:gd name="connsiteY11" fmla="*/ 2619755 h 2619755"/>
              <a:gd name="connsiteX12" fmla="*/ 2019934 w 2209800"/>
              <a:gd name="connsiteY12" fmla="*/ 2619755 h 2619755"/>
              <a:gd name="connsiteX13" fmla="*/ 2019934 w 2209800"/>
              <a:gd name="connsiteY13" fmla="*/ 2619755 h 2619755"/>
              <a:gd name="connsiteX14" fmla="*/ 189865 w 2209800"/>
              <a:gd name="connsiteY14" fmla="*/ 2619755 h 2619755"/>
              <a:gd name="connsiteX15" fmla="*/ 189865 w 2209800"/>
              <a:gd name="connsiteY15" fmla="*/ 2619755 h 2619755"/>
              <a:gd name="connsiteX16" fmla="*/ 0 w 2209800"/>
              <a:gd name="connsiteY16" fmla="*/ 2429891 h 2619755"/>
              <a:gd name="connsiteX17" fmla="*/ 0 w 2209800"/>
              <a:gd name="connsiteY17" fmla="*/ 2429891 h 2619755"/>
              <a:gd name="connsiteX18" fmla="*/ 0 w 2209800"/>
              <a:gd name="connsiteY18" fmla="*/ 189864 h 2619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209800" h="2619755">
                <a:moveTo>
                  <a:pt x="0" y="189864"/>
                </a:moveTo>
                <a:cubicBezTo>
                  <a:pt x="0" y="84962"/>
                  <a:pt x="84963" y="0"/>
                  <a:pt x="189865" y="0"/>
                </a:cubicBezTo>
                <a:cubicBezTo>
                  <a:pt x="189865" y="0"/>
                  <a:pt x="189865" y="0"/>
                  <a:pt x="189865" y="0"/>
                </a:cubicBezTo>
                <a:lnTo>
                  <a:pt x="189865" y="0"/>
                </a:lnTo>
                <a:lnTo>
                  <a:pt x="2019934" y="0"/>
                </a:lnTo>
                <a:lnTo>
                  <a:pt x="2019934" y="0"/>
                </a:lnTo>
                <a:cubicBezTo>
                  <a:pt x="2124709" y="0"/>
                  <a:pt x="2209800" y="84962"/>
                  <a:pt x="2209800" y="189864"/>
                </a:cubicBezTo>
                <a:cubicBezTo>
                  <a:pt x="2209800" y="189864"/>
                  <a:pt x="2209800" y="189864"/>
                  <a:pt x="2209800" y="189864"/>
                </a:cubicBezTo>
                <a:lnTo>
                  <a:pt x="2209800" y="189864"/>
                </a:lnTo>
                <a:lnTo>
                  <a:pt x="2209800" y="2429891"/>
                </a:lnTo>
                <a:lnTo>
                  <a:pt x="2209800" y="2429891"/>
                </a:lnTo>
                <a:cubicBezTo>
                  <a:pt x="2209800" y="2534792"/>
                  <a:pt x="2124709" y="2619755"/>
                  <a:pt x="2019934" y="2619755"/>
                </a:cubicBezTo>
                <a:cubicBezTo>
                  <a:pt x="2019934" y="2619755"/>
                  <a:pt x="2019934" y="2619755"/>
                  <a:pt x="2019934" y="2619755"/>
                </a:cubicBezTo>
                <a:lnTo>
                  <a:pt x="2019934" y="2619755"/>
                </a:lnTo>
                <a:lnTo>
                  <a:pt x="189865" y="2619755"/>
                </a:lnTo>
                <a:lnTo>
                  <a:pt x="189865" y="2619755"/>
                </a:lnTo>
                <a:cubicBezTo>
                  <a:pt x="84963" y="2619755"/>
                  <a:pt x="0" y="2534792"/>
                  <a:pt x="0" y="2429891"/>
                </a:cubicBezTo>
                <a:cubicBezTo>
                  <a:pt x="0" y="2429891"/>
                  <a:pt x="0" y="2429891"/>
                  <a:pt x="0" y="2429891"/>
                </a:cubicBezTo>
                <a:lnTo>
                  <a:pt x="0" y="189864"/>
                </a:lnTo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0600" y="3784600"/>
            <a:ext cx="1308100" cy="172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2200" y="660400"/>
            <a:ext cx="5245100" cy="530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444500"/>
            <a:ext cx="5778500" cy="430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  <a:tab pos="457200" algn="l"/>
              </a:tabLst>
            </a:pP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Traditional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Auctions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28600" algn="l"/>
                <a:tab pos="457200" algn="l"/>
              </a:tabLst>
            </a:pP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antiques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commodities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tobacco,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fish,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cattle,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racehorses,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anything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there's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thing.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That's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bunch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offering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</a:p>
          <a:p>
            <a:pPr>
              <a:lnSpc>
                <a:spcPts val="22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  <a:tab pos="457200" algn="l"/>
              </a:tabLst>
            </a:pPr>
            <a:r>
              <a:rPr lang="en-US" altLang="zh-CN" sz="161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INVOLVED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SELLERS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BUYERS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AUCTIONEER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03500" y="5981700"/>
            <a:ext cx="59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73500" y="5981700"/>
            <a:ext cx="1066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Auctioneer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19800" y="5981700"/>
            <a:ext cx="55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00" y="1346200"/>
            <a:ext cx="2870200" cy="193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215900"/>
            <a:ext cx="75184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76200" algn="l"/>
                <a:tab pos="304800" algn="l"/>
              </a:tabLst>
            </a:pPr>
            <a:r>
              <a:rPr lang="en-US" altLang="zh-CN" sz="319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house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altLang="zh-CN" sz="31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>
              <a:lnSpc>
                <a:spcPts val="2200"/>
              </a:lnSpc>
              <a:tabLst>
                <a:tab pos="76200" algn="l"/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weeks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house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assembles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merchandise,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is,</a:t>
            </a:r>
          </a:p>
          <a:p>
            <a:pPr>
              <a:lnSpc>
                <a:spcPts val="2300"/>
              </a:lnSpc>
              <a:tabLst>
                <a:tab pos="76200" algn="l"/>
                <a:tab pos="3048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items,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sometimes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"merch,"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come</a:t>
            </a:r>
          </a:p>
          <a:p>
            <a:pPr>
              <a:lnSpc>
                <a:spcPts val="2200"/>
              </a:lnSpc>
              <a:tabLst>
                <a:tab pos="76200" algn="l"/>
                <a:tab pos="3048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variety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sources.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" y="14859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1536700"/>
            <a:ext cx="4305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house,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there's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lot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" y="2133600"/>
            <a:ext cx="7785100" cy="452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done.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numbers,</a:t>
            </a:r>
          </a:p>
          <a:p>
            <a:pPr>
              <a:lnSpc>
                <a:spcPts val="20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"lot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numbers.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Lists,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perhaps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catalog,</a:t>
            </a:r>
          </a:p>
          <a:p>
            <a:pPr>
              <a:lnSpc>
                <a:spcPts val="23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prepared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recording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3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sold,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giving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descriptions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(hopefully</a:t>
            </a:r>
          </a:p>
          <a:p>
            <a:pPr>
              <a:lnSpc>
                <a:spcPts val="22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descriptions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accurate)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lot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number.</a:t>
            </a:r>
          </a:p>
          <a:p>
            <a:pPr>
              <a:lnSpc>
                <a:spcPts val="23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Generally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lots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sold.</a:t>
            </a:r>
          </a:p>
          <a:p>
            <a:pPr>
              <a:lnSpc>
                <a:spcPts val="2300"/>
              </a:lnSpc>
              <a:tabLst>
                <a:tab pos="228600" algn="l"/>
                <a:tab pos="3200400" algn="l"/>
              </a:tabLst>
            </a:pP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merchandise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prepared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auction,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often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near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stage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2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podium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actually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rolls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around.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22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houses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viewing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can</a:t>
            </a:r>
          </a:p>
          <a:p>
            <a:pPr>
              <a:lnSpc>
                <a:spcPts val="22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inspect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sold.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this.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fact,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inspecting</a:t>
            </a:r>
          </a:p>
          <a:p>
            <a:pPr>
              <a:lnSpc>
                <a:spcPts val="23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offered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sale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protecting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yourself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against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bidding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</a:p>
          <a:p>
            <a:pPr>
              <a:lnSpc>
                <a:spcPts val="23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item.</a:t>
            </a:r>
          </a:p>
          <a:p>
            <a:pPr>
              <a:lnSpc>
                <a:spcPts val="2200"/>
              </a:lnSpc>
              <a:tabLst>
                <a:tab pos="228600" algn="l"/>
                <a:tab pos="3200400" algn="l"/>
              </a:tabLst>
            </a:pP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invites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bidders/parties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mail</a:t>
            </a:r>
          </a:p>
          <a:p>
            <a:pPr>
              <a:lnSpc>
                <a:spcPts val="23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invitation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email,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personally,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calls,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publish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ads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news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papers,</a:t>
            </a:r>
          </a:p>
          <a:p>
            <a:pPr>
              <a:lnSpc>
                <a:spcPts val="2300"/>
              </a:lnSpc>
              <a:tabLst>
                <a:tab pos="2286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radios,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etc</a:t>
            </a:r>
          </a:p>
          <a:p>
            <a:pPr>
              <a:lnSpc>
                <a:spcPts val="2200"/>
              </a:lnSpc>
              <a:tabLst>
                <a:tab pos="228600" algn="l"/>
                <a:tab pos="3200400" algn="l"/>
              </a:tabLst>
            </a:pP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listed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extend,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feel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discuss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details.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6800" y="736600"/>
            <a:ext cx="1473200" cy="195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400" y="3327400"/>
            <a:ext cx="2717800" cy="256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609600"/>
            <a:ext cx="8267700" cy="580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  <a:tab pos="3048000" algn="l"/>
              </a:tabLst>
            </a:pP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Drawbacks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  <a:tab pos="3048000" algn="l"/>
              </a:tabLst>
            </a:pPr>
            <a:r>
              <a:rPr lang="en-US" altLang="zh-CN" sz="1610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•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10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process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is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time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consuming.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No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assurance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of</a:t>
            </a:r>
          </a:p>
          <a:p>
            <a:pPr>
              <a:lnSpc>
                <a:spcPts val="24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good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be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in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good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condition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quality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hence</a:t>
            </a:r>
          </a:p>
          <a:p>
            <a:pPr>
              <a:lnSpc>
                <a:spcPts val="22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physical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inspection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good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essential.</a:t>
            </a:r>
          </a:p>
          <a:p>
            <a:pPr>
              <a:lnSpc>
                <a:spcPts val="2300"/>
              </a:lnSpc>
              <a:tabLst>
                <a:tab pos="228600" algn="l"/>
                <a:tab pos="3048000" algn="l"/>
              </a:tabLst>
            </a:pPr>
            <a:r>
              <a:rPr lang="en-US" altLang="zh-CN" sz="1607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Date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time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plays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an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important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role.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As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they</a:t>
            </a:r>
          </a:p>
          <a:p>
            <a:pPr>
              <a:lnSpc>
                <a:spcPts val="23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operate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for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couple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of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hours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only.</a:t>
            </a:r>
          </a:p>
          <a:p>
            <a:pPr>
              <a:lnSpc>
                <a:spcPts val="2200"/>
              </a:lnSpc>
              <a:tabLst>
                <a:tab pos="228600" algn="l"/>
                <a:tab pos="3048000" algn="l"/>
              </a:tabLst>
            </a:pPr>
            <a:r>
              <a:rPr lang="en-US" altLang="zh-CN" sz="1607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•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Physical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presence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is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needed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for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Bidder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and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the</a:t>
            </a:r>
          </a:p>
          <a:p>
            <a:pPr>
              <a:lnSpc>
                <a:spcPts val="23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Auctioneer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conduct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the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4d4d4d"/>
                </a:solidFill>
                <a:latin typeface="Trebuchet MS" pitchFamily="18" charset="0"/>
                <a:cs typeface="Trebuchet MS" pitchFamily="18" charset="0"/>
              </a:rPr>
              <a:t>auction.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</a:p>
          <a:p>
            <a:pPr>
              <a:lnSpc>
                <a:spcPts val="20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watch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pPr>
              <a:lnSpc>
                <a:spcPts val="21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daily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thing.</a:t>
            </a:r>
          </a:p>
          <a:p>
            <a:pPr>
              <a:lnSpc>
                <a:spcPts val="21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keeping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masses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away</a:t>
            </a:r>
          </a:p>
          <a:p>
            <a:pPr>
              <a:lnSpc>
                <a:spcPts val="21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benefit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auctions.</a:t>
            </a:r>
          </a:p>
          <a:p>
            <a:pPr>
              <a:lnSpc>
                <a:spcPts val="21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1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auctioneer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houses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conduming</a:t>
            </a:r>
          </a:p>
          <a:p>
            <a:pPr>
              <a:lnSpc>
                <a:spcPts val="21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flexible.</a:t>
            </a:r>
          </a:p>
          <a:p>
            <a:pPr>
              <a:lnSpc>
                <a:spcPts val="21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focused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towards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collectors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1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price.</a:t>
            </a:r>
          </a:p>
          <a:p>
            <a:pPr>
              <a:lnSpc>
                <a:spcPts val="2100"/>
              </a:lnSpc>
              <a:tabLst>
                <a:tab pos="2286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Bounded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geographical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889000"/>
            <a:ext cx="8623300" cy="576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457200"/>
            <a:ext cx="4597400" cy="416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Modern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overcome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drawbacks</a:t>
            </a:r>
            <a:r>
              <a:rPr lang="en-US" altLang="zh-CN" sz="16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2207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7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</a:p>
          <a:p>
            <a:pPr>
              <a:lnSpc>
                <a:spcPts val="29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Companies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industries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moving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27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Agents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acting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behalf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houses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companies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7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19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Entrepreneurs</a:t>
            </a:r>
          </a:p>
          <a:p>
            <a:pPr>
              <a:lnSpc>
                <a:spcPts val="27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			</a:t>
            </a:r>
            <a:r>
              <a:rPr lang="en-US" altLang="zh-CN" sz="19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				</a:t>
            </a:r>
            <a:r>
              <a:rPr lang="en-US" altLang="zh-CN" sz="1994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masses</a:t>
            </a:r>
          </a:p>
          <a:p>
            <a:pPr>
              <a:lnSpc>
                <a:spcPts val="27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			</a:t>
            </a:r>
            <a:r>
              <a:rPr lang="en-US" altLang="zh-CN" sz="1992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parties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52400" algn="l"/>
                <a:tab pos="609600" algn="l"/>
                <a:tab pos="825500" algn="l"/>
                <a:tab pos="1066800" algn="l"/>
                <a:tab pos="1295400" algn="l"/>
              </a:tabLst>
            </a:pPr>
            <a:r>
              <a:rPr lang="en-US" altLang="zh-CN" dirty="0" smtClean="0"/>
              <a:t>					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goods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0200" y="4533900"/>
            <a:ext cx="3200400" cy="1964435"/>
          </a:xfrm>
          <a:custGeom>
            <a:avLst/>
            <a:gdLst>
              <a:gd name="connsiteX0" fmla="*/ 0 w 3200400"/>
              <a:gd name="connsiteY0" fmla="*/ 1964435 h 1964435"/>
              <a:gd name="connsiteX1" fmla="*/ 3200400 w 3200400"/>
              <a:gd name="connsiteY1" fmla="*/ 1964435 h 1964435"/>
              <a:gd name="connsiteX2" fmla="*/ 3200400 w 3200400"/>
              <a:gd name="connsiteY2" fmla="*/ 0 h 1964435"/>
              <a:gd name="connsiteX3" fmla="*/ 0 w 3200400"/>
              <a:gd name="connsiteY3" fmla="*/ 0 h 1964435"/>
              <a:gd name="connsiteX4" fmla="*/ 0 w 3200400"/>
              <a:gd name="connsiteY4" fmla="*/ 1964435 h 19644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0400" h="1964435">
                <a:moveTo>
                  <a:pt x="0" y="1964435"/>
                </a:moveTo>
                <a:lnTo>
                  <a:pt x="3200400" y="1964435"/>
                </a:lnTo>
                <a:lnTo>
                  <a:pt x="3200400" y="0"/>
                </a:lnTo>
                <a:lnTo>
                  <a:pt x="0" y="0"/>
                </a:lnTo>
                <a:lnTo>
                  <a:pt x="0" y="196443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5" y="3348228"/>
            <a:ext cx="9133332" cy="1591055"/>
          </a:xfrm>
          <a:custGeom>
            <a:avLst/>
            <a:gdLst>
              <a:gd name="connsiteX0" fmla="*/ 0 w 9133332"/>
              <a:gd name="connsiteY0" fmla="*/ 1591055 h 1591055"/>
              <a:gd name="connsiteX1" fmla="*/ 9133332 w 9133332"/>
              <a:gd name="connsiteY1" fmla="*/ 1591055 h 1591055"/>
              <a:gd name="connsiteX2" fmla="*/ 9133332 w 9133332"/>
              <a:gd name="connsiteY2" fmla="*/ 0 h 1591055"/>
              <a:gd name="connsiteX3" fmla="*/ 0 w 9133332"/>
              <a:gd name="connsiteY3" fmla="*/ 0 h 1591055"/>
              <a:gd name="connsiteX4" fmla="*/ 0 w 9133332"/>
              <a:gd name="connsiteY4" fmla="*/ 1591055 h 1591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33332" h="1591055">
                <a:moveTo>
                  <a:pt x="0" y="1591055"/>
                </a:moveTo>
                <a:lnTo>
                  <a:pt x="9133332" y="1591055"/>
                </a:lnTo>
                <a:lnTo>
                  <a:pt x="9133332" y="0"/>
                </a:lnTo>
                <a:lnTo>
                  <a:pt x="0" y="0"/>
                </a:lnTo>
                <a:lnTo>
                  <a:pt x="0" y="1591055"/>
                </a:lnTo>
              </a:path>
            </a:pathLst>
          </a:custGeom>
          <a:solidFill>
            <a:srgbClr val="22226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7056"/>
          </a:xfrm>
          <a:custGeom>
            <a:avLst/>
            <a:gdLst>
              <a:gd name="connsiteX0" fmla="*/ 0 w 9144000"/>
              <a:gd name="connsiteY0" fmla="*/ 0 h 67056"/>
              <a:gd name="connsiteX1" fmla="*/ 9144000 w 9144000"/>
              <a:gd name="connsiteY1" fmla="*/ 0 h 67056"/>
              <a:gd name="connsiteX2" fmla="*/ 9144000 w 9144000"/>
              <a:gd name="connsiteY2" fmla="*/ 67056 h 67056"/>
              <a:gd name="connsiteX3" fmla="*/ 0 w 9144000"/>
              <a:gd name="connsiteY3" fmla="*/ 67056 h 67056"/>
              <a:gd name="connsiteX4" fmla="*/ 0 w 9144000"/>
              <a:gd name="connsiteY4" fmla="*/ 0 h 6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7056">
                <a:moveTo>
                  <a:pt x="0" y="0"/>
                </a:moveTo>
                <a:lnTo>
                  <a:pt x="9144000" y="0"/>
                </a:lnTo>
                <a:lnTo>
                  <a:pt x="9144000" y="67056"/>
                </a:lnTo>
                <a:lnTo>
                  <a:pt x="0" y="67056"/>
                </a:lnTo>
                <a:lnTo>
                  <a:pt x="0" y="0"/>
                </a:lnTo>
              </a:path>
            </a:pathLst>
          </a:custGeom>
          <a:solidFill>
            <a:srgbClr val="22559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8" y="761"/>
            <a:ext cx="9137904" cy="838200"/>
          </a:xfrm>
          <a:custGeom>
            <a:avLst/>
            <a:gdLst>
              <a:gd name="connsiteX0" fmla="*/ 0 w 9137904"/>
              <a:gd name="connsiteY0" fmla="*/ 838199 h 838200"/>
              <a:gd name="connsiteX1" fmla="*/ 9137903 w 9137904"/>
              <a:gd name="connsiteY1" fmla="*/ 838199 h 838200"/>
              <a:gd name="connsiteX2" fmla="*/ 9137903 w 9137904"/>
              <a:gd name="connsiteY2" fmla="*/ 0 h 838200"/>
              <a:gd name="connsiteX3" fmla="*/ 0 w 9137904"/>
              <a:gd name="connsiteY3" fmla="*/ 0 h 838200"/>
              <a:gd name="connsiteX4" fmla="*/ 0 w 9137904"/>
              <a:gd name="connsiteY4" fmla="*/ 838199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37904" h="838200">
                <a:moveTo>
                  <a:pt x="0" y="838199"/>
                </a:moveTo>
                <a:lnTo>
                  <a:pt x="9137903" y="838199"/>
                </a:lnTo>
                <a:lnTo>
                  <a:pt x="9137903" y="0"/>
                </a:lnTo>
                <a:lnTo>
                  <a:pt x="0" y="0"/>
                </a:lnTo>
                <a:lnTo>
                  <a:pt x="0" y="838199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5841" y="-11937"/>
            <a:ext cx="9163304" cy="863600"/>
          </a:xfrm>
          <a:custGeom>
            <a:avLst/>
            <a:gdLst>
              <a:gd name="connsiteX0" fmla="*/ 12700 w 9163304"/>
              <a:gd name="connsiteY0" fmla="*/ 850899 h 863600"/>
              <a:gd name="connsiteX1" fmla="*/ 9150603 w 9163304"/>
              <a:gd name="connsiteY1" fmla="*/ 850899 h 863600"/>
              <a:gd name="connsiteX2" fmla="*/ 9150603 w 9163304"/>
              <a:gd name="connsiteY2" fmla="*/ 12699 h 863600"/>
              <a:gd name="connsiteX3" fmla="*/ 12700 w 9163304"/>
              <a:gd name="connsiteY3" fmla="*/ 12699 h 863600"/>
              <a:gd name="connsiteX4" fmla="*/ 12700 w 9163304"/>
              <a:gd name="connsiteY4" fmla="*/ 850899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63304" h="863600">
                <a:moveTo>
                  <a:pt x="12700" y="850899"/>
                </a:moveTo>
                <a:lnTo>
                  <a:pt x="9150603" y="850899"/>
                </a:lnTo>
                <a:lnTo>
                  <a:pt x="9150603" y="12699"/>
                </a:lnTo>
                <a:lnTo>
                  <a:pt x="12700" y="12699"/>
                </a:lnTo>
                <a:lnTo>
                  <a:pt x="12700" y="85089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9300" y="0"/>
            <a:ext cx="2044700" cy="990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41300" y="3987800"/>
            <a:ext cx="3251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VIRTUAL</a:t>
            </a:r>
            <a:r>
              <a:rPr lang="en-US" altLang="zh-CN" sz="28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7" b="1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AUCTIONS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7999"/>
          </a:xfrm>
          <a:custGeom>
            <a:avLst/>
            <a:gdLst>
              <a:gd name="connsiteX0" fmla="*/ 0 w 9144000"/>
              <a:gd name="connsiteY0" fmla="*/ 6857999 h 6857999"/>
              <a:gd name="connsiteX1" fmla="*/ 9144000 w 9144000"/>
              <a:gd name="connsiteY1" fmla="*/ 6857999 h 6857999"/>
              <a:gd name="connsiteX2" fmla="*/ 9144000 w 9144000"/>
              <a:gd name="connsiteY2" fmla="*/ 0 h 6857999"/>
              <a:gd name="connsiteX3" fmla="*/ 0 w 9144000"/>
              <a:gd name="connsiteY3" fmla="*/ 0 h 6857999"/>
              <a:gd name="connsiteX4" fmla="*/ 0 w 9144000"/>
              <a:gd name="connsiteY4" fmla="*/ 6857999 h 6857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7999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769607"/>
            <a:ext cx="9144000" cy="83819"/>
          </a:xfrm>
          <a:custGeom>
            <a:avLst/>
            <a:gdLst>
              <a:gd name="connsiteX0" fmla="*/ 0 w 9144000"/>
              <a:gd name="connsiteY0" fmla="*/ 0 h 83819"/>
              <a:gd name="connsiteX1" fmla="*/ 9144000 w 9144000"/>
              <a:gd name="connsiteY1" fmla="*/ 0 h 83819"/>
              <a:gd name="connsiteX2" fmla="*/ 9144000 w 9144000"/>
              <a:gd name="connsiteY2" fmla="*/ 83819 h 83819"/>
              <a:gd name="connsiteX3" fmla="*/ 0 w 9144000"/>
              <a:gd name="connsiteY3" fmla="*/ 83819 h 83819"/>
              <a:gd name="connsiteX4" fmla="*/ 0 w 9144000"/>
              <a:gd name="connsiteY4" fmla="*/ 0 h 83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19">
                <a:moveTo>
                  <a:pt x="0" y="0"/>
                </a:moveTo>
                <a:lnTo>
                  <a:pt x="9144000" y="0"/>
                </a:lnTo>
                <a:lnTo>
                  <a:pt x="9144000" y="83819"/>
                </a:lnTo>
                <a:lnTo>
                  <a:pt x="0" y="83819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6693407"/>
            <a:ext cx="9144000" cy="50292"/>
          </a:xfrm>
          <a:custGeom>
            <a:avLst/>
            <a:gdLst>
              <a:gd name="connsiteX0" fmla="*/ 0 w 9144000"/>
              <a:gd name="connsiteY0" fmla="*/ 25146 h 50292"/>
              <a:gd name="connsiteX1" fmla="*/ 9144000 w 9144000"/>
              <a:gd name="connsiteY1" fmla="*/ 25146 h 50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44000" h="50292">
                <a:moveTo>
                  <a:pt x="0" y="25146"/>
                </a:moveTo>
                <a:lnTo>
                  <a:pt x="9144000" y="25146"/>
                </a:lnTo>
              </a:path>
            </a:pathLst>
          </a:custGeom>
          <a:ln w="63500">
            <a:solidFill>
              <a:srgbClr val="fab01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0853" y="761"/>
            <a:ext cx="3073908" cy="533400"/>
          </a:xfrm>
          <a:custGeom>
            <a:avLst/>
            <a:gdLst>
              <a:gd name="connsiteX0" fmla="*/ 0 w 3073908"/>
              <a:gd name="connsiteY0" fmla="*/ 533400 h 533400"/>
              <a:gd name="connsiteX1" fmla="*/ 3073908 w 3073908"/>
              <a:gd name="connsiteY1" fmla="*/ 533400 h 533400"/>
              <a:gd name="connsiteX2" fmla="*/ 3073908 w 3073908"/>
              <a:gd name="connsiteY2" fmla="*/ 0 h 533400"/>
              <a:gd name="connsiteX3" fmla="*/ 0 w 3073908"/>
              <a:gd name="connsiteY3" fmla="*/ 0 h 533400"/>
              <a:gd name="connsiteX4" fmla="*/ 0 w 3073908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908" h="533400">
                <a:moveTo>
                  <a:pt x="0" y="533400"/>
                </a:moveTo>
                <a:lnTo>
                  <a:pt x="3073908" y="533400"/>
                </a:lnTo>
                <a:lnTo>
                  <a:pt x="3073908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22559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8153" y="-11937"/>
            <a:ext cx="3099308" cy="558800"/>
          </a:xfrm>
          <a:custGeom>
            <a:avLst/>
            <a:gdLst>
              <a:gd name="connsiteX0" fmla="*/ 12700 w 3099308"/>
              <a:gd name="connsiteY0" fmla="*/ 546100 h 558800"/>
              <a:gd name="connsiteX1" fmla="*/ 3086608 w 3099308"/>
              <a:gd name="connsiteY1" fmla="*/ 546100 h 558800"/>
              <a:gd name="connsiteX2" fmla="*/ 3086608 w 3099308"/>
              <a:gd name="connsiteY2" fmla="*/ 12699 h 558800"/>
              <a:gd name="connsiteX3" fmla="*/ 12700 w 3099308"/>
              <a:gd name="connsiteY3" fmla="*/ 12699 h 558800"/>
              <a:gd name="connsiteX4" fmla="*/ 12700 w 3099308"/>
              <a:gd name="connsiteY4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9308" h="558800">
                <a:moveTo>
                  <a:pt x="12700" y="546100"/>
                </a:moveTo>
                <a:lnTo>
                  <a:pt x="3086608" y="546100"/>
                </a:lnTo>
                <a:lnTo>
                  <a:pt x="3086608" y="12699"/>
                </a:lnTo>
                <a:lnTo>
                  <a:pt x="12700" y="12699"/>
                </a:lnTo>
                <a:lnTo>
                  <a:pt x="12700" y="546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0" y="1193800"/>
            <a:ext cx="1308100" cy="172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7600" y="1041400"/>
            <a:ext cx="3225800" cy="1930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4600" y="4089400"/>
            <a:ext cx="3708400" cy="180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67437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792" dirty="0" smtClean="0">
                <a:solidFill>
                  <a:srgbClr val="ffffff"/>
                </a:solidFill>
                <a:latin typeface="Trebuchet MS" pitchFamily="18" charset="0"/>
                <a:cs typeface="Trebuchet MS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977900"/>
            <a:ext cx="26162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28600" algn="l"/>
                <a:tab pos="4699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99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Involved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  <a:tab pos="469900" algn="l"/>
                <a:tab pos="698500" algn="l"/>
              </a:tabLst>
            </a:pP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</a:p>
          <a:p>
            <a:pPr>
              <a:lnSpc>
                <a:spcPts val="1900"/>
              </a:lnSpc>
              <a:tabLst>
                <a:tab pos="228600" algn="l"/>
                <a:tab pos="4699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keen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1700"/>
              </a:lnSpc>
              <a:tabLst>
                <a:tab pos="228600" algn="l"/>
                <a:tab pos="4699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buying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700"/>
              </a:lnSpc>
              <a:tabLst>
                <a:tab pos="228600" algn="l"/>
                <a:tab pos="4699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relatively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competitive</a:t>
            </a:r>
          </a:p>
          <a:p>
            <a:pPr>
              <a:lnSpc>
                <a:spcPts val="1800"/>
              </a:lnSpc>
              <a:tabLst>
                <a:tab pos="228600" algn="l"/>
                <a:tab pos="4699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placing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</a:p>
          <a:p>
            <a:pPr>
              <a:lnSpc>
                <a:spcPts val="1700"/>
              </a:lnSpc>
              <a:tabLst>
                <a:tab pos="228600" algn="l"/>
                <a:tab pos="4699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3009900"/>
            <a:ext cx="2628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69900" algn="l"/>
                <a:tab pos="698500" algn="l"/>
              </a:tabLst>
            </a:pP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Auctioneer</a:t>
            </a:r>
          </a:p>
          <a:p>
            <a:pPr>
              <a:lnSpc>
                <a:spcPts val="1600"/>
              </a:lnSpc>
              <a:tabLst>
                <a:tab pos="4699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700"/>
              </a:lnSpc>
              <a:tabLst>
                <a:tab pos="4699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judge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700"/>
              </a:lnSpc>
              <a:tabLst>
                <a:tab pos="4699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5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5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5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altLang="zh-CN" sz="15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3937000"/>
            <a:ext cx="26797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41300" algn="l"/>
                <a:tab pos="4699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41300" algn="l"/>
                <a:tab pos="469900" algn="l"/>
                <a:tab pos="698500" algn="l"/>
              </a:tabLst>
            </a:pP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</a:t>
            </a:r>
          </a:p>
          <a:p>
            <a:pPr>
              <a:lnSpc>
                <a:spcPts val="1700"/>
              </a:lnSpc>
              <a:tabLst>
                <a:tab pos="241300" algn="l"/>
                <a:tab pos="4699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51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House/Admin/Seller</a:t>
            </a:r>
          </a:p>
          <a:p>
            <a:pPr>
              <a:lnSpc>
                <a:spcPts val="1800"/>
              </a:lnSpc>
              <a:tabLst>
                <a:tab pos="241300" algn="l"/>
                <a:tab pos="4699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800"/>
              </a:lnSpc>
              <a:tabLst>
                <a:tab pos="241300" algn="l"/>
                <a:tab pos="4699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provide/arrange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1800"/>
              </a:lnSpc>
              <a:tabLst>
                <a:tab pos="241300" algn="l"/>
                <a:tab pos="469900" algn="l"/>
                <a:tab pos="698500" algn="l"/>
              </a:tabLst>
            </a:pPr>
            <a:r>
              <a:rPr lang="en-US" altLang="zh-CN" dirty="0" smtClean="0"/>
              <a:t>			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opportunity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1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6464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15200" y="3378200"/>
            <a:ext cx="55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Seller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98900" y="3403600"/>
            <a:ext cx="711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Buyer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Bidder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68900" y="3403600"/>
            <a:ext cx="1143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Auctioneer/</a:t>
            </a:r>
          </a:p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