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F0C3-98DC-46DB-B748-EC8AB7DB54CC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423-E699-4347-8B1F-0700774710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F0C3-98DC-46DB-B748-EC8AB7DB54CC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423-E699-4347-8B1F-0700774710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F0C3-98DC-46DB-B748-EC8AB7DB54CC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423-E699-4347-8B1F-0700774710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F0C3-98DC-46DB-B748-EC8AB7DB54CC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423-E699-4347-8B1F-0700774710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F0C3-98DC-46DB-B748-EC8AB7DB54CC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423-E699-4347-8B1F-0700774710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F0C3-98DC-46DB-B748-EC8AB7DB54CC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423-E699-4347-8B1F-0700774710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F0C3-98DC-46DB-B748-EC8AB7DB54CC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423-E699-4347-8B1F-0700774710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F0C3-98DC-46DB-B748-EC8AB7DB54CC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423-E699-4347-8B1F-0700774710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F0C3-98DC-46DB-B748-EC8AB7DB54CC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423-E699-4347-8B1F-0700774710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F0C3-98DC-46DB-B748-EC8AB7DB54CC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423-E699-4347-8B1F-0700774710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F0C3-98DC-46DB-B748-EC8AB7DB54CC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423-E699-4347-8B1F-0700774710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F0C3-98DC-46DB-B748-EC8AB7DB54CC}" type="datetimeFigureOut">
              <a:rPr lang="en-US" smtClean="0"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6423-E699-4347-8B1F-0700774710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64820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JAYEETA AICH</a:t>
            </a:r>
          </a:p>
          <a:p>
            <a:r>
              <a:rPr lang="en-US" dirty="0" smtClean="0"/>
              <a:t>STREAM:CSE</a:t>
            </a:r>
          </a:p>
          <a:p>
            <a:r>
              <a:rPr lang="en-US" dirty="0" smtClean="0"/>
              <a:t>ROLL:16800116072</a:t>
            </a:r>
          </a:p>
          <a:p>
            <a:r>
              <a:rPr lang="en-US" dirty="0" smtClean="0"/>
              <a:t>YEAR: 4</a:t>
            </a:r>
          </a:p>
          <a:p>
            <a:r>
              <a:rPr lang="en-US" dirty="0" smtClean="0"/>
              <a:t>SEM: 8</a:t>
            </a:r>
          </a:p>
          <a:p>
            <a:endParaRPr lang="en-US" dirty="0"/>
          </a:p>
        </p:txBody>
      </p:sp>
      <p:pic>
        <p:nvPicPr>
          <p:cNvPr id="4" name="Picture 3" descr="timg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4800"/>
            <a:ext cx="57912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timg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7731548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FLUCTUATIONS IN A TRADE CYCLE</a:t>
            </a:r>
            <a:endParaRPr lang="en-US" dirty="0"/>
          </a:p>
        </p:txBody>
      </p:sp>
      <p:pic>
        <p:nvPicPr>
          <p:cNvPr id="3" name="Picture 2" descr="timg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485900"/>
            <a:ext cx="603885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timg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1000"/>
            <a:ext cx="7409059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Meaning of Trade Cycle</a:t>
            </a:r>
          </a:p>
          <a:p>
            <a:r>
              <a:rPr lang="en-US" dirty="0" smtClean="0"/>
              <a:t>Features of Trade Cycle</a:t>
            </a:r>
          </a:p>
          <a:p>
            <a:r>
              <a:rPr lang="en-US" dirty="0" smtClean="0"/>
              <a:t>Phases of a </a:t>
            </a:r>
            <a:r>
              <a:rPr lang="en-US" dirty="0" smtClean="0"/>
              <a:t>Trade Cycle</a:t>
            </a:r>
          </a:p>
          <a:p>
            <a:r>
              <a:rPr lang="en-US" dirty="0" smtClean="0"/>
              <a:t>Nature of </a:t>
            </a:r>
            <a:r>
              <a:rPr lang="en-US" dirty="0" smtClean="0"/>
              <a:t>Trade Cycle</a:t>
            </a:r>
          </a:p>
          <a:p>
            <a:r>
              <a:rPr lang="en-US" dirty="0" smtClean="0"/>
              <a:t>Causes of </a:t>
            </a:r>
            <a:r>
              <a:rPr lang="en-US" dirty="0" smtClean="0"/>
              <a:t>Trade Cycle</a:t>
            </a:r>
          </a:p>
          <a:p>
            <a:r>
              <a:rPr lang="en-US" dirty="0" smtClean="0"/>
              <a:t>Life Cycle of a </a:t>
            </a:r>
            <a:r>
              <a:rPr lang="en-US" dirty="0" smtClean="0"/>
              <a:t>Trade Cycle</a:t>
            </a:r>
          </a:p>
          <a:p>
            <a:r>
              <a:rPr lang="en-US" dirty="0" smtClean="0"/>
              <a:t>Factors responsible for </a:t>
            </a:r>
            <a:r>
              <a:rPr lang="en-US" dirty="0" smtClean="0"/>
              <a:t>Trade Cycle</a:t>
            </a:r>
          </a:p>
          <a:p>
            <a:r>
              <a:rPr lang="en-US" dirty="0" smtClean="0"/>
              <a:t>Measures to control </a:t>
            </a:r>
            <a:r>
              <a:rPr lang="en-US" dirty="0" smtClean="0"/>
              <a:t>Trade Cycle</a:t>
            </a:r>
          </a:p>
          <a:p>
            <a:r>
              <a:rPr lang="en-US" dirty="0" smtClean="0"/>
              <a:t>Fluctuations in a </a:t>
            </a:r>
            <a:r>
              <a:rPr lang="en-US" dirty="0" smtClean="0"/>
              <a:t>Trade Cycle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img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7187746" cy="4038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mg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62000"/>
            <a:ext cx="6304853" cy="4756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A TRADE CYCLE</a:t>
            </a:r>
            <a:endParaRPr lang="en-US" dirty="0"/>
          </a:p>
        </p:txBody>
      </p:sp>
      <p:pic>
        <p:nvPicPr>
          <p:cNvPr id="3" name="Picture 2" descr="timg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236480" cy="4071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timg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14400"/>
            <a:ext cx="691770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timg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62000"/>
            <a:ext cx="6612511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TRADE CYCLE</a:t>
            </a:r>
            <a:endParaRPr lang="en-US" dirty="0"/>
          </a:p>
        </p:txBody>
      </p:sp>
      <p:pic>
        <p:nvPicPr>
          <p:cNvPr id="3" name="Picture 2" descr="timg2lifecyc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4043363" cy="40433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timg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18" y="685800"/>
            <a:ext cx="7222896" cy="541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75</Words>
  <Application>Microsoft Office PowerPoint</Application>
  <PresentationFormat>On-screen Show (4:3)</PresentationFormat>
  <Paragraphs>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CONTENTS</vt:lpstr>
      <vt:lpstr>Slide 3</vt:lpstr>
      <vt:lpstr>Slide 4</vt:lpstr>
      <vt:lpstr>PHASES OF A TRADE CYCLE</vt:lpstr>
      <vt:lpstr>Slide 6</vt:lpstr>
      <vt:lpstr>Slide 7</vt:lpstr>
      <vt:lpstr>LIFE CYCLE OF A TRADE CYCLE</vt:lpstr>
      <vt:lpstr>Slide 9</vt:lpstr>
      <vt:lpstr>Slide 10</vt:lpstr>
      <vt:lpstr>FLUCTUATIONS IN A TRADE CYCLE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2020-06-17T18:54:17Z</dcterms:created>
  <dcterms:modified xsi:type="dcterms:W3CDTF">2020-06-17T19:24:18Z</dcterms:modified>
</cp:coreProperties>
</file>