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9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783" y="438912"/>
            <a:ext cx="2694432" cy="1450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7008" y="3816096"/>
            <a:ext cx="5303520" cy="2011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9696" y="5974080"/>
            <a:ext cx="560831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6047" y="6412992"/>
            <a:ext cx="5352288" cy="11216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7725" y="648092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09">
                <a:moveTo>
                  <a:pt x="0" y="0"/>
                </a:moveTo>
                <a:lnTo>
                  <a:pt x="1336987" y="0"/>
                </a:lnTo>
              </a:path>
            </a:pathLst>
          </a:custGeom>
          <a:ln w="18231">
            <a:solidFill>
              <a:srgbClr val="8787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6369" y="705903"/>
            <a:ext cx="0" cy="602615"/>
          </a:xfrm>
          <a:custGeom>
            <a:avLst/>
            <a:gdLst/>
            <a:ahLst/>
            <a:cxnLst/>
            <a:rect l="l" t="t" r="r" b="b"/>
            <a:pathLst>
              <a:path h="602615">
                <a:moveTo>
                  <a:pt x="0" y="602451"/>
                </a:moveTo>
                <a:lnTo>
                  <a:pt x="0" y="0"/>
                </a:lnTo>
              </a:path>
            </a:pathLst>
          </a:custGeom>
          <a:ln w="1823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33030" y="699818"/>
            <a:ext cx="0" cy="608965"/>
          </a:xfrm>
          <a:custGeom>
            <a:avLst/>
            <a:gdLst/>
            <a:ahLst/>
            <a:cxnLst/>
            <a:rect l="l" t="t" r="r" b="b"/>
            <a:pathLst>
              <a:path h="608965">
                <a:moveTo>
                  <a:pt x="0" y="608537"/>
                </a:moveTo>
                <a:lnTo>
                  <a:pt x="0" y="0"/>
                </a:lnTo>
              </a:path>
            </a:pathLst>
          </a:custGeom>
          <a:ln w="18231">
            <a:solidFill>
              <a:srgbClr val="939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3802" y="1366167"/>
            <a:ext cx="1325245" cy="0"/>
          </a:xfrm>
          <a:custGeom>
            <a:avLst/>
            <a:gdLst/>
            <a:ahLst/>
            <a:cxnLst/>
            <a:rect l="l" t="t" r="r" b="b"/>
            <a:pathLst>
              <a:path w="1325245">
                <a:moveTo>
                  <a:pt x="0" y="0"/>
                </a:moveTo>
                <a:lnTo>
                  <a:pt x="1324833" y="0"/>
                </a:lnTo>
              </a:path>
            </a:pathLst>
          </a:custGeom>
          <a:ln w="18231">
            <a:solidFill>
              <a:srgbClr val="838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7279" y="92848"/>
            <a:ext cx="5070475" cy="245745"/>
          </a:xfrm>
          <a:custGeom>
            <a:avLst/>
            <a:gdLst/>
            <a:ahLst/>
            <a:cxnLst/>
            <a:rect l="l" t="t" r="r" b="b"/>
            <a:pathLst>
              <a:path w="5070475" h="245745">
                <a:moveTo>
                  <a:pt x="0" y="0"/>
                </a:moveTo>
                <a:lnTo>
                  <a:pt x="5070218" y="0"/>
                </a:lnTo>
                <a:lnTo>
                  <a:pt x="5070218" y="245538"/>
                </a:lnTo>
                <a:lnTo>
                  <a:pt x="0" y="245538"/>
                </a:lnTo>
                <a:lnTo>
                  <a:pt x="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7438" y="122214"/>
            <a:ext cx="505460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KHUTBAH</a:t>
            </a:r>
            <a:r>
              <a:rPr sz="1350" b="1" spc="-55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JUMAT</a:t>
            </a:r>
            <a:r>
              <a:rPr sz="1350" b="1" spc="5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spc="10" dirty="0">
                <a:solidFill>
                  <a:srgbClr val="FDFDFD"/>
                </a:solidFill>
                <a:latin typeface="Arial"/>
                <a:cs typeface="Arial"/>
              </a:rPr>
              <a:t>IKADI</a:t>
            </a: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 DAERAH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ISTIMEWA</a:t>
            </a:r>
            <a:r>
              <a:rPr sz="1350" b="1" spc="4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YOGYAKARTA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6059" y="9506289"/>
            <a:ext cx="42227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600" dirty="0">
                <a:solidFill>
                  <a:srgbClr val="807E7C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4349" y="9803104"/>
            <a:ext cx="36004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504F49"/>
                </a:solidFill>
                <a:latin typeface="Arial"/>
                <a:cs typeface="Arial"/>
              </a:rPr>
              <a:t>Edisi</a:t>
            </a:r>
            <a:r>
              <a:rPr sz="950" spc="-25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30" dirty="0">
                <a:solidFill>
                  <a:srgbClr val="504F49"/>
                </a:solidFill>
                <a:latin typeface="Arial"/>
                <a:cs typeface="Arial"/>
              </a:rPr>
              <a:t>328</a:t>
            </a:r>
            <a:r>
              <a:rPr sz="95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-105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1300" spc="-95" dirty="0">
                <a:solidFill>
                  <a:srgbClr val="383633"/>
                </a:solidFill>
                <a:latin typeface="Arial"/>
                <a:cs typeface="Arial"/>
              </a:rPr>
              <a:t>I</a:t>
            </a:r>
            <a:r>
              <a:rPr sz="1300" spc="-155" dirty="0">
                <a:solidFill>
                  <a:srgbClr val="383633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504F49"/>
                </a:solidFill>
                <a:latin typeface="Arial"/>
                <a:cs typeface="Arial"/>
              </a:rPr>
              <a:t>Jumat,</a:t>
            </a:r>
            <a:r>
              <a:rPr sz="950" spc="15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50" dirty="0">
                <a:solidFill>
                  <a:srgbClr val="504F49"/>
                </a:solidFill>
                <a:latin typeface="Arial"/>
                <a:cs typeface="Arial"/>
              </a:rPr>
              <a:t>21Oktober</a:t>
            </a:r>
            <a:r>
              <a:rPr sz="950" spc="8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504F49"/>
                </a:solidFill>
                <a:latin typeface="Arial"/>
                <a:cs typeface="Arial"/>
              </a:rPr>
              <a:t>2022</a:t>
            </a:r>
            <a:r>
              <a:rPr sz="950" spc="9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180" dirty="0">
                <a:solidFill>
                  <a:srgbClr val="504F49"/>
                </a:solidFill>
                <a:latin typeface="Arial"/>
                <a:cs typeface="Arial"/>
              </a:rPr>
              <a:t>M</a:t>
            </a:r>
            <a:r>
              <a:rPr sz="950" spc="-9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155" dirty="0">
                <a:solidFill>
                  <a:srgbClr val="504F49"/>
                </a:solidFill>
                <a:latin typeface="Arial"/>
                <a:cs typeface="Arial"/>
              </a:rPr>
              <a:t>/</a:t>
            </a:r>
            <a:r>
              <a:rPr sz="950" spc="3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-30" dirty="0">
                <a:solidFill>
                  <a:srgbClr val="504F49"/>
                </a:solidFill>
                <a:latin typeface="Arial"/>
                <a:cs typeface="Arial"/>
              </a:rPr>
              <a:t>25</a:t>
            </a:r>
            <a:r>
              <a:rPr sz="950" spc="7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504F49"/>
                </a:solidFill>
                <a:latin typeface="Arial"/>
                <a:cs typeface="Arial"/>
              </a:rPr>
              <a:t>Rab</a:t>
            </a:r>
            <a:r>
              <a:rPr sz="950" spc="-60" dirty="0">
                <a:solidFill>
                  <a:srgbClr val="504F49"/>
                </a:solidFill>
                <a:latin typeface="Arial"/>
                <a:cs typeface="Arial"/>
              </a:rPr>
              <a:t>i</a:t>
            </a:r>
            <a:r>
              <a:rPr sz="950" spc="80" dirty="0">
                <a:solidFill>
                  <a:srgbClr val="504F49"/>
                </a:solidFill>
                <a:latin typeface="Arial"/>
                <a:cs typeface="Arial"/>
              </a:rPr>
              <a:t>'ul</a:t>
            </a:r>
            <a:r>
              <a:rPr sz="950" spc="-105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504F49"/>
                </a:solidFill>
                <a:latin typeface="Arial"/>
                <a:cs typeface="Arial"/>
              </a:rPr>
              <a:t>Awai</a:t>
            </a:r>
            <a:r>
              <a:rPr sz="950" spc="4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504F49"/>
                </a:solidFill>
                <a:latin typeface="Arial"/>
                <a:cs typeface="Arial"/>
              </a:rPr>
              <a:t>1</a:t>
            </a:r>
            <a:r>
              <a:rPr sz="950" spc="25" dirty="0">
                <a:solidFill>
                  <a:srgbClr val="504F49"/>
                </a:solidFill>
                <a:latin typeface="Arial"/>
                <a:cs typeface="Arial"/>
              </a:rPr>
              <a:t>444</a:t>
            </a:r>
            <a:r>
              <a:rPr sz="950" spc="3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40" dirty="0">
                <a:solidFill>
                  <a:srgbClr val="504F49"/>
                </a:solidFill>
                <a:latin typeface="Arial"/>
                <a:cs typeface="Arial"/>
              </a:rPr>
              <a:t>H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0879" y="750718"/>
            <a:ext cx="109347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spc="-50" dirty="0">
                <a:solidFill>
                  <a:srgbClr val="504F49"/>
                </a:solidFill>
                <a:latin typeface="Times New Roman"/>
                <a:cs typeface="Times New Roman"/>
              </a:rPr>
              <a:t>E</a:t>
            </a:r>
            <a:r>
              <a:rPr sz="1700" spc="-135" dirty="0">
                <a:solidFill>
                  <a:srgbClr val="383633"/>
                </a:solidFill>
                <a:latin typeface="Times New Roman"/>
                <a:cs typeface="Times New Roman"/>
              </a:rPr>
              <a:t>D</a:t>
            </a:r>
            <a:r>
              <a:rPr sz="1700" spc="-90" dirty="0">
                <a:solidFill>
                  <a:srgbClr val="504F49"/>
                </a:solidFill>
                <a:latin typeface="Times New Roman"/>
                <a:cs typeface="Times New Roman"/>
              </a:rPr>
              <a:t>ISI</a:t>
            </a:r>
            <a:r>
              <a:rPr sz="1700" spc="11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504F49"/>
                </a:solidFill>
                <a:latin typeface="Times New Roman"/>
                <a:cs typeface="Times New Roman"/>
              </a:rPr>
              <a:t>328</a:t>
            </a: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800" spc="45" dirty="0">
                <a:solidFill>
                  <a:srgbClr val="706E67"/>
                </a:solidFill>
                <a:latin typeface="Arial"/>
                <a:cs typeface="Arial"/>
              </a:rPr>
              <a:t>2</a:t>
            </a:r>
            <a:r>
              <a:rPr sz="800" spc="105" dirty="0">
                <a:solidFill>
                  <a:srgbClr val="706E67"/>
                </a:solidFill>
                <a:latin typeface="Arial"/>
                <a:cs typeface="Arial"/>
              </a:rPr>
              <a:t>1</a:t>
            </a:r>
            <a:r>
              <a:rPr sz="800" spc="5" dirty="0">
                <a:solidFill>
                  <a:srgbClr val="706E67"/>
                </a:solidFill>
                <a:latin typeface="Arial"/>
                <a:cs typeface="Arial"/>
              </a:rPr>
              <a:t>Oktober</a:t>
            </a:r>
            <a:r>
              <a:rPr sz="800" spc="100" dirty="0">
                <a:solidFill>
                  <a:srgbClr val="706E67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706E67"/>
                </a:solidFill>
                <a:latin typeface="Arial"/>
                <a:cs typeface="Arial"/>
              </a:rPr>
              <a:t>2022</a:t>
            </a:r>
            <a:r>
              <a:rPr sz="800" spc="40" dirty="0">
                <a:solidFill>
                  <a:srgbClr val="706E67"/>
                </a:solidFill>
                <a:latin typeface="Arial"/>
                <a:cs typeface="Arial"/>
              </a:rPr>
              <a:t> </a:t>
            </a:r>
            <a:r>
              <a:rPr sz="800" spc="140" dirty="0">
                <a:solidFill>
                  <a:srgbClr val="706E67"/>
                </a:solidFill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706E67"/>
                </a:solidFill>
                <a:latin typeface="Arial"/>
                <a:cs typeface="Arial"/>
              </a:rPr>
              <a:t>25</a:t>
            </a:r>
            <a:r>
              <a:rPr sz="800" spc="30" dirty="0">
                <a:solidFill>
                  <a:srgbClr val="706E67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706E67"/>
                </a:solidFill>
                <a:latin typeface="Arial"/>
                <a:cs typeface="Arial"/>
              </a:rPr>
              <a:t>Rab</a:t>
            </a:r>
            <a:r>
              <a:rPr sz="800" spc="-40" dirty="0">
                <a:solidFill>
                  <a:srgbClr val="706E67"/>
                </a:solidFill>
                <a:latin typeface="Arial"/>
                <a:cs typeface="Arial"/>
              </a:rPr>
              <a:t>i</a:t>
            </a:r>
            <a:r>
              <a:rPr sz="800" spc="30" dirty="0">
                <a:solidFill>
                  <a:srgbClr val="706E67"/>
                </a:solidFill>
                <a:latin typeface="Arial"/>
                <a:cs typeface="Arial"/>
              </a:rPr>
              <a:t>'u</a:t>
            </a:r>
            <a:r>
              <a:rPr sz="800" spc="60" dirty="0">
                <a:solidFill>
                  <a:srgbClr val="504F49"/>
                </a:solidFill>
                <a:latin typeface="Arial"/>
                <a:cs typeface="Arial"/>
              </a:rPr>
              <a:t>l</a:t>
            </a:r>
            <a:r>
              <a:rPr sz="800" spc="-8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706E67"/>
                </a:solidFill>
                <a:latin typeface="Arial"/>
                <a:cs typeface="Arial"/>
              </a:rPr>
              <a:t>Aw</a:t>
            </a:r>
            <a:r>
              <a:rPr sz="800" spc="75" dirty="0">
                <a:solidFill>
                  <a:srgbClr val="706E67"/>
                </a:solidFill>
                <a:latin typeface="Arial"/>
                <a:cs typeface="Arial"/>
              </a:rPr>
              <a:t>a</a:t>
            </a:r>
            <a:r>
              <a:rPr sz="800" spc="60" dirty="0">
                <a:solidFill>
                  <a:srgbClr val="504F49"/>
                </a:solidFill>
                <a:latin typeface="Arial"/>
                <a:cs typeface="Arial"/>
              </a:rPr>
              <a:t>i</a:t>
            </a:r>
            <a:r>
              <a:rPr sz="800" spc="-8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706E67"/>
                </a:solidFill>
                <a:latin typeface="Arial"/>
                <a:cs typeface="Arial"/>
              </a:rPr>
              <a:t>1</a:t>
            </a:r>
            <a:r>
              <a:rPr sz="800" spc="5" dirty="0">
                <a:solidFill>
                  <a:srgbClr val="706E67"/>
                </a:solidFill>
                <a:latin typeface="Arial"/>
                <a:cs typeface="Arial"/>
              </a:rPr>
              <a:t>444</a:t>
            </a:r>
            <a:r>
              <a:rPr sz="800" spc="40" dirty="0">
                <a:solidFill>
                  <a:srgbClr val="706E67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807E7C"/>
                </a:solidFill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8024" y="2034039"/>
            <a:ext cx="3054985" cy="143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17145" algn="ctr">
              <a:lnSpc>
                <a:spcPct val="130500"/>
              </a:lnSpc>
            </a:pPr>
            <a:r>
              <a:rPr sz="2600" b="1" spc="-40" dirty="0">
                <a:solidFill>
                  <a:srgbClr val="010101"/>
                </a:solidFill>
                <a:latin typeface="Times New Roman"/>
                <a:cs typeface="Times New Roman"/>
              </a:rPr>
              <a:t>ULUL</a:t>
            </a:r>
            <a:r>
              <a:rPr sz="2600" b="1" spc="5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2600" b="1" spc="-55" dirty="0">
                <a:solidFill>
                  <a:srgbClr val="010101"/>
                </a:solidFill>
                <a:latin typeface="Times New Roman"/>
                <a:cs typeface="Times New Roman"/>
              </a:rPr>
              <a:t>ALBAB</a:t>
            </a:r>
            <a:r>
              <a:rPr sz="2600" b="1" spc="29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2600" b="1" spc="185" dirty="0">
                <a:solidFill>
                  <a:srgbClr val="010101"/>
                </a:solidFill>
                <a:latin typeface="Times New Roman"/>
                <a:cs typeface="Times New Roman"/>
              </a:rPr>
              <a:t>DAN</a:t>
            </a:r>
            <a:r>
              <a:rPr sz="2600" b="1" spc="6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2600" b="1" spc="-204" dirty="0">
                <a:solidFill>
                  <a:srgbClr val="010101"/>
                </a:solidFill>
                <a:latin typeface="Times New Roman"/>
                <a:cs typeface="Times New Roman"/>
              </a:rPr>
              <a:t>J</a:t>
            </a:r>
            <a:r>
              <a:rPr sz="2600" b="1" spc="105" dirty="0">
                <a:solidFill>
                  <a:srgbClr val="010101"/>
                </a:solidFill>
                <a:latin typeface="Times New Roman"/>
                <a:cs typeface="Times New Roman"/>
              </a:rPr>
              <a:t>AMINAN</a:t>
            </a:r>
            <a:r>
              <a:rPr sz="2600" b="1" spc="29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2600" b="1" spc="15" dirty="0">
                <a:solidFill>
                  <a:srgbClr val="010101"/>
                </a:solidFill>
                <a:latin typeface="Times New Roman"/>
                <a:cs typeface="Times New Roman"/>
              </a:rPr>
              <a:t>SUR</a:t>
            </a:r>
            <a:r>
              <a:rPr sz="2600" b="1" spc="160" dirty="0">
                <a:solidFill>
                  <a:srgbClr val="010101"/>
                </a:solidFill>
                <a:latin typeface="Times New Roman"/>
                <a:cs typeface="Times New Roman"/>
              </a:rPr>
              <a:t>G</a:t>
            </a:r>
            <a:r>
              <a:rPr sz="2600" b="1" spc="55" dirty="0">
                <a:solidFill>
                  <a:srgbClr val="010101"/>
                </a:solidFill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24130" algn="ctr">
              <a:lnSpc>
                <a:spcPct val="100000"/>
              </a:lnSpc>
              <a:spcBef>
                <a:spcPts val="1200"/>
              </a:spcBef>
            </a:pPr>
            <a:r>
              <a:rPr sz="1200" spc="65" dirty="0">
                <a:solidFill>
                  <a:srgbClr val="151313"/>
                </a:solidFill>
                <a:latin typeface="Times New Roman"/>
                <a:cs typeface="Times New Roman"/>
              </a:rPr>
              <a:t>Oleh:</a:t>
            </a:r>
            <a:r>
              <a:rPr sz="1200" spc="-85" dirty="0">
                <a:solidFill>
                  <a:srgbClr val="151313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151313"/>
                </a:solidFill>
                <a:latin typeface="Times New Roman"/>
                <a:cs typeface="Times New Roman"/>
              </a:rPr>
              <a:t>Ust.</a:t>
            </a:r>
            <a:r>
              <a:rPr sz="1200" spc="-25" dirty="0">
                <a:solidFill>
                  <a:srgbClr val="151313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151313"/>
                </a:solidFill>
                <a:latin typeface="Times New Roman"/>
                <a:cs typeface="Times New Roman"/>
              </a:rPr>
              <a:t>Muhammad</a:t>
            </a:r>
            <a:r>
              <a:rPr sz="1200" spc="80" dirty="0">
                <a:solidFill>
                  <a:srgbClr val="151313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151313"/>
                </a:solidFill>
                <a:latin typeface="Times New Roman"/>
                <a:cs typeface="Times New Roman"/>
              </a:rPr>
              <a:t>Hanaf</a:t>
            </a:r>
            <a:r>
              <a:rPr sz="1200" spc="90" dirty="0">
                <a:solidFill>
                  <a:srgbClr val="151313"/>
                </a:solidFill>
                <a:latin typeface="Times New Roman"/>
                <a:cs typeface="Times New Roman"/>
              </a:rPr>
              <a:t>i</a:t>
            </a:r>
            <a:r>
              <a:rPr sz="1200" spc="185" dirty="0">
                <a:solidFill>
                  <a:srgbClr val="383633"/>
                </a:solidFill>
                <a:latin typeface="Times New Roman"/>
                <a:cs typeface="Times New Roman"/>
              </a:rPr>
              <a:t>,</a:t>
            </a:r>
            <a:r>
              <a:rPr sz="1200" spc="-165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262421"/>
                </a:solidFill>
                <a:latin typeface="Times New Roman"/>
                <a:cs typeface="Times New Roman"/>
              </a:rPr>
              <a:t>S.Ag</a:t>
            </a:r>
            <a:r>
              <a:rPr sz="1200" spc="-65" dirty="0">
                <a:solidFill>
                  <a:srgbClr val="262421"/>
                </a:solidFill>
                <a:latin typeface="Times New Roman"/>
                <a:cs typeface="Times New Roman"/>
              </a:rPr>
              <a:t>.</a:t>
            </a:r>
            <a:r>
              <a:rPr sz="1200" spc="105" dirty="0">
                <a:solidFill>
                  <a:srgbClr val="262421"/>
                </a:solidFill>
                <a:latin typeface="Times New Roman"/>
                <a:cs typeface="Times New Roman"/>
              </a:rPr>
              <a:t>,</a:t>
            </a:r>
            <a:r>
              <a:rPr sz="1200" spc="-85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262421"/>
                </a:solidFill>
                <a:latin typeface="Times New Roman"/>
                <a:cs typeface="Times New Roman"/>
              </a:rPr>
              <a:t>M.</a:t>
            </a:r>
            <a:r>
              <a:rPr sz="1200" spc="65" dirty="0">
                <a:solidFill>
                  <a:srgbClr val="262421"/>
                </a:solidFill>
                <a:latin typeface="Times New Roman"/>
                <a:cs typeface="Times New Roman"/>
              </a:rPr>
              <a:t>Si.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150" spc="5" dirty="0">
                <a:solidFill>
                  <a:srgbClr val="383633"/>
                </a:solidFill>
                <a:latin typeface="Times New Roman"/>
                <a:cs typeface="Times New Roman"/>
              </a:rPr>
              <a:t>(Ketua</a:t>
            </a:r>
            <a:r>
              <a:rPr sz="1150" spc="15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151313"/>
                </a:solidFill>
                <a:latin typeface="Times New Roman"/>
                <a:cs typeface="Times New Roman"/>
              </a:rPr>
              <a:t>PD</a:t>
            </a:r>
            <a:r>
              <a:rPr sz="1150" spc="15" dirty="0">
                <a:solidFill>
                  <a:srgbClr val="151313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62421"/>
                </a:solidFill>
                <a:latin typeface="Times New Roman"/>
                <a:cs typeface="Times New Roman"/>
              </a:rPr>
              <a:t>Ikadi</a:t>
            </a:r>
            <a:r>
              <a:rPr sz="1150" spc="-15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62421"/>
                </a:solidFill>
                <a:latin typeface="Times New Roman"/>
                <a:cs typeface="Times New Roman"/>
              </a:rPr>
              <a:t>Bantul</a:t>
            </a:r>
            <a:r>
              <a:rPr sz="1150" spc="114" dirty="0">
                <a:solidFill>
                  <a:srgbClr val="504F49"/>
                </a:solidFill>
                <a:latin typeface="Times New Roman"/>
                <a:cs typeface="Times New Roman"/>
              </a:rPr>
              <a:t>,</a:t>
            </a:r>
            <a:r>
              <a:rPr sz="1150" spc="-12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spc="-45" dirty="0">
                <a:solidFill>
                  <a:srgbClr val="262421"/>
                </a:solidFill>
                <a:latin typeface="Times New Roman"/>
                <a:cs typeface="Times New Roman"/>
              </a:rPr>
              <a:t>DIY)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5121" y="8190435"/>
            <a:ext cx="5441315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-35" dirty="0">
                <a:solidFill>
                  <a:srgbClr val="262421"/>
                </a:solidFill>
                <a:latin typeface="Times New Roman"/>
                <a:cs typeface="Times New Roman"/>
              </a:rPr>
              <a:t>M</a:t>
            </a:r>
            <a:r>
              <a:rPr sz="1250" i="1" spc="-130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50" i="1" spc="25" dirty="0">
                <a:solidFill>
                  <a:srgbClr val="262421"/>
                </a:solidFill>
                <a:latin typeface="Times New Roman"/>
                <a:cs typeface="Times New Roman"/>
              </a:rPr>
              <a:t>a</a:t>
            </a:r>
            <a:r>
              <a:rPr sz="1250" i="1" spc="-200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50" i="1" spc="-80" dirty="0">
                <a:solidFill>
                  <a:srgbClr val="504F49"/>
                </a:solidFill>
                <a:latin typeface="Times New Roman"/>
                <a:cs typeface="Times New Roman"/>
              </a:rPr>
              <a:t>'</a:t>
            </a:r>
            <a:r>
              <a:rPr sz="1250" i="1" spc="40" dirty="0">
                <a:solidFill>
                  <a:srgbClr val="383633"/>
                </a:solidFill>
                <a:latin typeface="Times New Roman"/>
                <a:cs typeface="Times New Roman"/>
              </a:rPr>
              <a:t>a</a:t>
            </a:r>
            <a:r>
              <a:rPr sz="1250" i="1" spc="35" dirty="0">
                <a:solidFill>
                  <a:srgbClr val="383633"/>
                </a:solidFill>
                <a:latin typeface="Times New Roman"/>
                <a:cs typeface="Times New Roman"/>
              </a:rPr>
              <a:t>s</a:t>
            </a:r>
            <a:r>
              <a:rPr sz="1250" i="1" dirty="0">
                <a:solidFill>
                  <a:srgbClr val="383633"/>
                </a:solidFill>
                <a:latin typeface="Times New Roman"/>
                <a:cs typeface="Times New Roman"/>
              </a:rPr>
              <a:t>yiral</a:t>
            </a:r>
            <a:r>
              <a:rPr sz="1250" i="1" spc="150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50" i="1" spc="45" dirty="0">
                <a:solidFill>
                  <a:srgbClr val="262421"/>
                </a:solidFill>
                <a:latin typeface="Times New Roman"/>
                <a:cs typeface="Times New Roman"/>
              </a:rPr>
              <a:t>Musli</a:t>
            </a:r>
            <a:r>
              <a:rPr sz="1250" i="1" spc="100" dirty="0">
                <a:solidFill>
                  <a:srgbClr val="262421"/>
                </a:solidFill>
                <a:latin typeface="Times New Roman"/>
                <a:cs typeface="Times New Roman"/>
              </a:rPr>
              <a:t>m</a:t>
            </a:r>
            <a:r>
              <a:rPr sz="1250" i="1" spc="90" dirty="0">
                <a:solidFill>
                  <a:srgbClr val="262421"/>
                </a:solidFill>
                <a:latin typeface="Times New Roman"/>
                <a:cs typeface="Times New Roman"/>
              </a:rPr>
              <a:t>in,</a:t>
            </a:r>
            <a:r>
              <a:rPr sz="1250" i="1" spc="25" dirty="0">
                <a:solidFill>
                  <a:srgbClr val="151313"/>
                </a:solidFill>
                <a:latin typeface="Times New Roman"/>
                <a:cs typeface="Times New Roman"/>
              </a:rPr>
              <a:t>Jamaah</a:t>
            </a:r>
            <a:r>
              <a:rPr sz="1250" i="1" spc="-20" dirty="0">
                <a:solidFill>
                  <a:srgbClr val="151313"/>
                </a:solidFill>
                <a:latin typeface="Times New Roman"/>
                <a:cs typeface="Times New Roman"/>
              </a:rPr>
              <a:t> </a:t>
            </a:r>
            <a:r>
              <a:rPr sz="1250" i="1" spc="20" dirty="0">
                <a:solidFill>
                  <a:srgbClr val="151313"/>
                </a:solidFill>
                <a:latin typeface="Times New Roman"/>
                <a:cs typeface="Times New Roman"/>
              </a:rPr>
              <a:t>Jumat</a:t>
            </a:r>
            <a:r>
              <a:rPr sz="1250" i="1" spc="70" dirty="0">
                <a:solidFill>
                  <a:srgbClr val="151313"/>
                </a:solidFill>
                <a:latin typeface="Times New Roman"/>
                <a:cs typeface="Times New Roman"/>
              </a:rPr>
              <a:t> </a:t>
            </a:r>
            <a:r>
              <a:rPr sz="1250" i="1" spc="130" dirty="0">
                <a:solidFill>
                  <a:srgbClr val="151313"/>
                </a:solidFill>
                <a:latin typeface="Times New Roman"/>
                <a:cs typeface="Times New Roman"/>
              </a:rPr>
              <a:t>R</a:t>
            </a:r>
            <a:r>
              <a:rPr sz="1250" i="1" spc="40" dirty="0">
                <a:solidFill>
                  <a:srgbClr val="383633"/>
                </a:solidFill>
                <a:latin typeface="Times New Roman"/>
                <a:cs typeface="Times New Roman"/>
              </a:rPr>
              <a:t>ahimakumullah</a:t>
            </a:r>
            <a:endParaRPr sz="1250">
              <a:latin typeface="Times New Roman"/>
              <a:cs typeface="Times New Roman"/>
            </a:endParaRPr>
          </a:p>
          <a:p>
            <a:pPr marL="18415" marR="5080" indent="455295" algn="just">
              <a:lnSpc>
                <a:spcPct val="128000"/>
              </a:lnSpc>
              <a:spcBef>
                <a:spcPts val="284"/>
              </a:spcBef>
            </a:pPr>
            <a:r>
              <a:rPr sz="1200" spc="85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40" dirty="0">
                <a:solidFill>
                  <a:srgbClr val="383633"/>
                </a:solidFill>
                <a:latin typeface="Times New Roman"/>
                <a:cs typeface="Times New Roman"/>
              </a:rPr>
              <a:t>lharndulilla</a:t>
            </a:r>
            <a:r>
              <a:rPr sz="1200" spc="105" dirty="0">
                <a:solidFill>
                  <a:srgbClr val="383633"/>
                </a:solidFill>
                <a:latin typeface="Times New Roman"/>
                <a:cs typeface="Times New Roman"/>
              </a:rPr>
              <a:t>h</a:t>
            </a:r>
            <a:r>
              <a:rPr sz="1200" spc="270" dirty="0">
                <a:solidFill>
                  <a:srgbClr val="504F49"/>
                </a:solidFill>
                <a:latin typeface="Times New Roman"/>
                <a:cs typeface="Times New Roman"/>
              </a:rPr>
              <a:t>,</a:t>
            </a:r>
            <a:r>
              <a:rPr sz="1200" spc="50" dirty="0">
                <a:solidFill>
                  <a:srgbClr val="383633"/>
                </a:solidFill>
                <a:latin typeface="Times New Roman"/>
                <a:cs typeface="Times New Roman"/>
              </a:rPr>
              <a:t>segala</a:t>
            </a:r>
            <a:r>
              <a:rPr sz="1200" spc="-35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83633"/>
                </a:solidFill>
                <a:latin typeface="Times New Roman"/>
                <a:cs typeface="Times New Roman"/>
              </a:rPr>
              <a:t>pu</a:t>
            </a:r>
            <a:r>
              <a:rPr sz="1200" dirty="0">
                <a:solidFill>
                  <a:srgbClr val="383633"/>
                </a:solidFill>
                <a:latin typeface="Times New Roman"/>
                <a:cs typeface="Times New Roman"/>
              </a:rPr>
              <a:t>j</a:t>
            </a:r>
            <a:r>
              <a:rPr sz="1200" spc="70" dirty="0">
                <a:solidFill>
                  <a:srgbClr val="151313"/>
                </a:solidFill>
                <a:latin typeface="Times New Roman"/>
                <a:cs typeface="Times New Roman"/>
              </a:rPr>
              <a:t>i</a:t>
            </a:r>
            <a:r>
              <a:rPr sz="1200" spc="-135" dirty="0">
                <a:solidFill>
                  <a:srgbClr val="1513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62421"/>
                </a:solidFill>
                <a:latin typeface="Times New Roman"/>
                <a:cs typeface="Times New Roman"/>
              </a:rPr>
              <a:t>bagi</a:t>
            </a:r>
            <a:r>
              <a:rPr sz="1200" spc="-55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00" spc="35" dirty="0">
                <a:solidFill>
                  <a:srgbClr val="262421"/>
                </a:solidFill>
                <a:latin typeface="Times New Roman"/>
                <a:cs typeface="Times New Roman"/>
              </a:rPr>
              <a:t>Allah</a:t>
            </a:r>
            <a:r>
              <a:rPr sz="1200" spc="30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50" i="1" spc="-20" dirty="0">
                <a:solidFill>
                  <a:srgbClr val="504F49"/>
                </a:solidFill>
                <a:latin typeface="Times New Roman"/>
                <a:cs typeface="Times New Roman"/>
              </a:rPr>
              <a:t>ta</a:t>
            </a:r>
            <a:r>
              <a:rPr sz="1250" i="1" spc="-204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50" i="1" spc="-80" dirty="0">
                <a:solidFill>
                  <a:srgbClr val="706E67"/>
                </a:solidFill>
                <a:latin typeface="Times New Roman"/>
                <a:cs typeface="Times New Roman"/>
              </a:rPr>
              <a:t>'</a:t>
            </a:r>
            <a:r>
              <a:rPr sz="1250" i="1" spc="-55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50" i="1" spc="-20" dirty="0">
                <a:solidFill>
                  <a:srgbClr val="383633"/>
                </a:solidFill>
                <a:latin typeface="Times New Roman"/>
                <a:cs typeface="Times New Roman"/>
              </a:rPr>
              <a:t>l</a:t>
            </a:r>
            <a:r>
              <a:rPr sz="1250" i="1" spc="-135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50" i="1" spc="-9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504F49"/>
                </a:solidFill>
                <a:latin typeface="Times New Roman"/>
                <a:cs typeface="Times New Roman"/>
              </a:rPr>
              <a:t>ya</a:t>
            </a:r>
            <a:r>
              <a:rPr sz="1200" spc="114" dirty="0">
                <a:solidFill>
                  <a:srgbClr val="383633"/>
                </a:solidFill>
                <a:latin typeface="Times New Roman"/>
                <a:cs typeface="Times New Roman"/>
              </a:rPr>
              <a:t>n</a:t>
            </a:r>
            <a:r>
              <a:rPr sz="1200" spc="75" dirty="0">
                <a:solidFill>
                  <a:srgbClr val="504F49"/>
                </a:solidFill>
                <a:latin typeface="Times New Roman"/>
                <a:cs typeface="Times New Roman"/>
              </a:rPr>
              <a:t>g</a:t>
            </a:r>
            <a:r>
              <a:rPr sz="1200" spc="-2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504F49"/>
                </a:solidFill>
                <a:latin typeface="Times New Roman"/>
                <a:cs typeface="Times New Roman"/>
              </a:rPr>
              <a:t>s</a:t>
            </a:r>
            <a:r>
              <a:rPr sz="1200" spc="-15" dirty="0">
                <a:solidFill>
                  <a:srgbClr val="504F49"/>
                </a:solidFill>
                <a:latin typeface="Times New Roman"/>
                <a:cs typeface="Times New Roman"/>
              </a:rPr>
              <a:t>e</a:t>
            </a:r>
            <a:r>
              <a:rPr sz="1200" spc="60" dirty="0">
                <a:solidFill>
                  <a:srgbClr val="383633"/>
                </a:solidFill>
                <a:latin typeface="Times New Roman"/>
                <a:cs typeface="Times New Roman"/>
              </a:rPr>
              <a:t>nant</a:t>
            </a:r>
            <a:r>
              <a:rPr sz="1200" spc="100" dirty="0">
                <a:solidFill>
                  <a:srgbClr val="383633"/>
                </a:solidFill>
                <a:latin typeface="Times New Roman"/>
                <a:cs typeface="Times New Roman"/>
              </a:rPr>
              <a:t>i</a:t>
            </a:r>
            <a:r>
              <a:rPr sz="1200" spc="90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504F49"/>
                </a:solidFill>
                <a:latin typeface="Times New Roman"/>
                <a:cs typeface="Times New Roman"/>
              </a:rPr>
              <a:t>s</a:t>
            </a:r>
            <a:r>
              <a:rPr sz="1200" spc="80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-6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62421"/>
                </a:solidFill>
                <a:latin typeface="Times New Roman"/>
                <a:cs typeface="Times New Roman"/>
              </a:rPr>
              <a:t>melimpahkan</a:t>
            </a:r>
            <a:r>
              <a:rPr sz="1200" spc="30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383633"/>
                </a:solidFill>
                <a:latin typeface="Times New Roman"/>
                <a:cs typeface="Times New Roman"/>
              </a:rPr>
              <a:t>r</a:t>
            </a:r>
            <a:r>
              <a:rPr sz="1200" spc="35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60" dirty="0">
                <a:solidFill>
                  <a:srgbClr val="383633"/>
                </a:solidFill>
                <a:latin typeface="Times New Roman"/>
                <a:cs typeface="Times New Roman"/>
              </a:rPr>
              <a:t>h</a:t>
            </a:r>
            <a:r>
              <a:rPr sz="1200" spc="150" dirty="0">
                <a:solidFill>
                  <a:srgbClr val="383633"/>
                </a:solidFill>
                <a:latin typeface="Times New Roman"/>
                <a:cs typeface="Times New Roman"/>
              </a:rPr>
              <a:t>m</a:t>
            </a:r>
            <a:r>
              <a:rPr sz="1200" spc="85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383633"/>
                </a:solidFill>
                <a:latin typeface="Times New Roman"/>
                <a:cs typeface="Times New Roman"/>
              </a:rPr>
              <a:t>t</a:t>
            </a:r>
            <a:r>
              <a:rPr sz="1200" spc="185" dirty="0">
                <a:solidFill>
                  <a:srgbClr val="504F49"/>
                </a:solidFill>
                <a:latin typeface="Times New Roman"/>
                <a:cs typeface="Times New Roman"/>
              </a:rPr>
              <a:t>,</a:t>
            </a:r>
            <a:r>
              <a:rPr sz="1200" spc="12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383633"/>
                </a:solidFill>
                <a:latin typeface="Times New Roman"/>
                <a:cs typeface="Times New Roman"/>
              </a:rPr>
              <a:t>m</a:t>
            </a:r>
            <a:r>
              <a:rPr sz="1200" spc="-15" dirty="0">
                <a:solidFill>
                  <a:srgbClr val="504F49"/>
                </a:solidFill>
                <a:latin typeface="Times New Roman"/>
                <a:cs typeface="Times New Roman"/>
              </a:rPr>
              <a:t>e</a:t>
            </a:r>
            <a:r>
              <a:rPr sz="1200" spc="75" dirty="0">
                <a:solidFill>
                  <a:srgbClr val="383633"/>
                </a:solidFill>
                <a:latin typeface="Times New Roman"/>
                <a:cs typeface="Times New Roman"/>
              </a:rPr>
              <a:t>ne</a:t>
            </a:r>
            <a:r>
              <a:rPr sz="1200" spc="50" dirty="0">
                <a:solidFill>
                  <a:srgbClr val="383633"/>
                </a:solidFill>
                <a:latin typeface="Times New Roman"/>
                <a:cs typeface="Times New Roman"/>
              </a:rPr>
              <a:t>b</a:t>
            </a:r>
            <a:r>
              <a:rPr sz="1200" spc="85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50" dirty="0">
                <a:solidFill>
                  <a:srgbClr val="383633"/>
                </a:solidFill>
                <a:latin typeface="Times New Roman"/>
                <a:cs typeface="Times New Roman"/>
              </a:rPr>
              <a:t>rkan</a:t>
            </a:r>
            <a:r>
              <a:rPr sz="1200" dirty="0">
                <a:solidFill>
                  <a:srgbClr val="383633"/>
                </a:solidFill>
                <a:latin typeface="Times New Roman"/>
                <a:cs typeface="Times New Roman"/>
              </a:rPr>
              <a:t>  </a:t>
            </a:r>
            <a:r>
              <a:rPr sz="1200" spc="50" dirty="0">
                <a:solidFill>
                  <a:srgbClr val="383633"/>
                </a:solidFill>
                <a:latin typeface="Times New Roman"/>
                <a:cs typeface="Times New Roman"/>
              </a:rPr>
              <a:t>barokah,</a:t>
            </a:r>
            <a:r>
              <a:rPr sz="1200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383633"/>
                </a:solidFill>
                <a:latin typeface="Times New Roman"/>
                <a:cs typeface="Times New Roman"/>
              </a:rPr>
              <a:t>dan</a:t>
            </a:r>
            <a:r>
              <a:rPr sz="1200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62421"/>
                </a:solidFill>
                <a:latin typeface="Times New Roman"/>
                <a:cs typeface="Times New Roman"/>
              </a:rPr>
              <a:t>men</a:t>
            </a:r>
            <a:r>
              <a:rPr sz="1200" spc="100" dirty="0">
                <a:solidFill>
                  <a:srgbClr val="262421"/>
                </a:solidFill>
                <a:latin typeface="Times New Roman"/>
                <a:cs typeface="Times New Roman"/>
              </a:rPr>
              <a:t>g</a:t>
            </a:r>
            <a:r>
              <a:rPr sz="1200" spc="35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80" dirty="0">
                <a:solidFill>
                  <a:srgbClr val="383633"/>
                </a:solidFill>
                <a:latin typeface="Times New Roman"/>
                <a:cs typeface="Times New Roman"/>
              </a:rPr>
              <a:t>n</a:t>
            </a:r>
            <a:r>
              <a:rPr sz="1200" spc="145" dirty="0">
                <a:solidFill>
                  <a:srgbClr val="383633"/>
                </a:solidFill>
                <a:latin typeface="Times New Roman"/>
                <a:cs typeface="Times New Roman"/>
              </a:rPr>
              <a:t>u</a:t>
            </a:r>
            <a:r>
              <a:rPr sz="1200" spc="60" dirty="0">
                <a:solidFill>
                  <a:srgbClr val="504F49"/>
                </a:solidFill>
                <a:latin typeface="Times New Roman"/>
                <a:cs typeface="Times New Roman"/>
              </a:rPr>
              <a:t>g</a:t>
            </a:r>
            <a:r>
              <a:rPr sz="1200" spc="35" dirty="0">
                <a:solidFill>
                  <a:srgbClr val="504F49"/>
                </a:solidFill>
                <a:latin typeface="Times New Roman"/>
                <a:cs typeface="Times New Roman"/>
              </a:rPr>
              <a:t>e</a:t>
            </a:r>
            <a:r>
              <a:rPr sz="1200" spc="75" dirty="0">
                <a:solidFill>
                  <a:srgbClr val="383633"/>
                </a:solidFill>
                <a:latin typeface="Times New Roman"/>
                <a:cs typeface="Times New Roman"/>
              </a:rPr>
              <a:t>r</a:t>
            </a:r>
            <a:r>
              <a:rPr sz="1200" spc="35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60" dirty="0">
                <a:solidFill>
                  <a:srgbClr val="383633"/>
                </a:solidFill>
                <a:latin typeface="Times New Roman"/>
                <a:cs typeface="Times New Roman"/>
              </a:rPr>
              <a:t>h</a:t>
            </a:r>
            <a:r>
              <a:rPr sz="1200" spc="125" dirty="0">
                <a:solidFill>
                  <a:srgbClr val="383633"/>
                </a:solidFill>
                <a:latin typeface="Times New Roman"/>
                <a:cs typeface="Times New Roman"/>
              </a:rPr>
              <a:t>k</a:t>
            </a:r>
            <a:r>
              <a:rPr sz="1200" spc="35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120" dirty="0">
                <a:solidFill>
                  <a:srgbClr val="383633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-80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83633"/>
                </a:solidFill>
                <a:latin typeface="Times New Roman"/>
                <a:cs typeface="Times New Roman"/>
              </a:rPr>
              <a:t>hi</a:t>
            </a:r>
            <a:r>
              <a:rPr sz="1200" spc="145" dirty="0">
                <a:solidFill>
                  <a:srgbClr val="383633"/>
                </a:solidFill>
                <a:latin typeface="Times New Roman"/>
                <a:cs typeface="Times New Roman"/>
              </a:rPr>
              <a:t>d</a:t>
            </a:r>
            <a:r>
              <a:rPr sz="1200" spc="35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65" dirty="0">
                <a:solidFill>
                  <a:srgbClr val="383633"/>
                </a:solidFill>
                <a:latin typeface="Times New Roman"/>
                <a:cs typeface="Times New Roman"/>
              </a:rPr>
              <a:t>y</a:t>
            </a:r>
            <a:r>
              <a:rPr sz="1200" spc="35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125" dirty="0">
                <a:solidFill>
                  <a:srgbClr val="262421"/>
                </a:solidFill>
                <a:latin typeface="Times New Roman"/>
                <a:cs typeface="Times New Roman"/>
              </a:rPr>
              <a:t>h</a:t>
            </a:r>
            <a:r>
              <a:rPr sz="1200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383633"/>
                </a:solidFill>
                <a:latin typeface="Times New Roman"/>
                <a:cs typeface="Times New Roman"/>
              </a:rPr>
              <a:t>sehingga</a:t>
            </a:r>
            <a:r>
              <a:rPr sz="1200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-70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62421"/>
                </a:solidFill>
                <a:latin typeface="Times New Roman"/>
                <a:cs typeface="Times New Roman"/>
              </a:rPr>
              <a:t>kita</a:t>
            </a:r>
            <a:r>
              <a:rPr sz="1200" spc="35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262421"/>
                </a:solidFill>
                <a:latin typeface="Times New Roman"/>
                <a:cs typeface="Times New Roman"/>
              </a:rPr>
              <a:t>m</a:t>
            </a:r>
            <a:r>
              <a:rPr sz="1200" spc="90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504F49"/>
                </a:solidFill>
                <a:latin typeface="Times New Roman"/>
                <a:cs typeface="Times New Roman"/>
              </a:rPr>
              <a:t>s</a:t>
            </a:r>
            <a:r>
              <a:rPr sz="1200" spc="70" dirty="0">
                <a:solidFill>
                  <a:srgbClr val="383633"/>
                </a:solidFill>
                <a:latin typeface="Times New Roman"/>
                <a:cs typeface="Times New Roman"/>
              </a:rPr>
              <a:t>ih</a:t>
            </a:r>
            <a:r>
              <a:rPr sz="1200" spc="100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504F49"/>
                </a:solidFill>
                <a:latin typeface="Times New Roman"/>
                <a:cs typeface="Times New Roman"/>
              </a:rPr>
              <a:t>s</a:t>
            </a:r>
            <a:r>
              <a:rPr sz="1200" spc="25" dirty="0">
                <a:solidFill>
                  <a:srgbClr val="504F49"/>
                </a:solidFill>
                <a:latin typeface="Times New Roman"/>
                <a:cs typeface="Times New Roman"/>
              </a:rPr>
              <a:t>e</a:t>
            </a:r>
            <a:r>
              <a:rPr sz="1200" spc="40" dirty="0">
                <a:solidFill>
                  <a:srgbClr val="383633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383633"/>
                </a:solidFill>
                <a:latin typeface="Times New Roman"/>
                <a:cs typeface="Times New Roman"/>
              </a:rPr>
              <a:t>i</a:t>
            </a:r>
            <a:r>
              <a:rPr sz="1200" spc="80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13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383633"/>
                </a:solidFill>
                <a:latin typeface="Times New Roman"/>
                <a:cs typeface="Times New Roman"/>
              </a:rPr>
              <a:t>dan</a:t>
            </a:r>
            <a:r>
              <a:rPr sz="1200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-135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262421"/>
                </a:solidFill>
                <a:latin typeface="Times New Roman"/>
                <a:cs typeface="Times New Roman"/>
              </a:rPr>
              <a:t>tunduk</a:t>
            </a:r>
            <a:r>
              <a:rPr sz="1200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00" spc="-45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262421"/>
                </a:solidFill>
                <a:latin typeface="Times New Roman"/>
                <a:cs typeface="Times New Roman"/>
              </a:rPr>
              <a:t>pada</a:t>
            </a:r>
            <a:r>
              <a:rPr sz="1200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62421"/>
                </a:solidFill>
                <a:latin typeface="Times New Roman"/>
                <a:cs typeface="Times New Roman"/>
              </a:rPr>
              <a:t>perintah</a:t>
            </a:r>
            <a:r>
              <a:rPr sz="1200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00" spc="-110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383633"/>
                </a:solidFill>
                <a:latin typeface="Times New Roman"/>
                <a:cs typeface="Times New Roman"/>
              </a:rPr>
              <a:t>A</a:t>
            </a:r>
            <a:r>
              <a:rPr sz="1200" spc="25" dirty="0">
                <a:solidFill>
                  <a:srgbClr val="151313"/>
                </a:solidFill>
                <a:latin typeface="Times New Roman"/>
                <a:cs typeface="Times New Roman"/>
              </a:rPr>
              <a:t>l</a:t>
            </a:r>
            <a:r>
              <a:rPr sz="1200" spc="-30" dirty="0">
                <a:solidFill>
                  <a:srgbClr val="151313"/>
                </a:solidFill>
                <a:latin typeface="Times New Roman"/>
                <a:cs typeface="Times New Roman"/>
              </a:rPr>
              <a:t>l</a:t>
            </a:r>
            <a:r>
              <a:rPr sz="1200" spc="90" dirty="0">
                <a:solidFill>
                  <a:srgbClr val="383633"/>
                </a:solidFill>
                <a:latin typeface="Times New Roman"/>
                <a:cs typeface="Times New Roman"/>
              </a:rPr>
              <a:t>ah</a:t>
            </a:r>
            <a:r>
              <a:rPr sz="1200" spc="50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383633"/>
                </a:solidFill>
                <a:latin typeface="Times New Roman"/>
                <a:cs typeface="Times New Roman"/>
              </a:rPr>
              <a:t>untuk</a:t>
            </a:r>
            <a:r>
              <a:rPr sz="1200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383633"/>
                </a:solidFill>
                <a:latin typeface="Times New Roman"/>
                <a:cs typeface="Times New Roman"/>
              </a:rPr>
              <a:t>m</a:t>
            </a:r>
            <a:r>
              <a:rPr sz="1200" spc="-15" dirty="0">
                <a:solidFill>
                  <a:srgbClr val="504F49"/>
                </a:solidFill>
                <a:latin typeface="Times New Roman"/>
                <a:cs typeface="Times New Roman"/>
              </a:rPr>
              <a:t>e</a:t>
            </a:r>
            <a:r>
              <a:rPr sz="1200" spc="65" dirty="0">
                <a:solidFill>
                  <a:srgbClr val="383633"/>
                </a:solidFill>
                <a:latin typeface="Times New Roman"/>
                <a:cs typeface="Times New Roman"/>
              </a:rPr>
              <a:t>nghadiri</a:t>
            </a:r>
            <a:r>
              <a:rPr sz="1200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-135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62421"/>
                </a:solidFill>
                <a:latin typeface="Times New Roman"/>
                <a:cs typeface="Times New Roman"/>
              </a:rPr>
              <a:t>ibadah</a:t>
            </a:r>
            <a:r>
              <a:rPr sz="1200" spc="140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151313"/>
                </a:solidFill>
                <a:latin typeface="Times New Roman"/>
                <a:cs typeface="Times New Roman"/>
              </a:rPr>
              <a:t>Jum</a:t>
            </a:r>
            <a:r>
              <a:rPr sz="1200" spc="100" dirty="0">
                <a:solidFill>
                  <a:srgbClr val="383633"/>
                </a:solidFill>
                <a:latin typeface="Times New Roman"/>
                <a:cs typeface="Times New Roman"/>
              </a:rPr>
              <a:t>a</a:t>
            </a:r>
            <a:r>
              <a:rPr sz="1200" spc="75" dirty="0">
                <a:solidFill>
                  <a:srgbClr val="383633"/>
                </a:solidFill>
                <a:latin typeface="Times New Roman"/>
                <a:cs typeface="Times New Roman"/>
              </a:rPr>
              <a:t>t</a:t>
            </a:r>
            <a:r>
              <a:rPr sz="1200" spc="135" dirty="0">
                <a:solidFill>
                  <a:srgbClr val="504F49"/>
                </a:solidFill>
                <a:latin typeface="Times New Roman"/>
                <a:cs typeface="Times New Roman"/>
              </a:rPr>
              <a:t>. </a:t>
            </a:r>
            <a:r>
              <a:rPr sz="1200" spc="80" dirty="0">
                <a:solidFill>
                  <a:srgbClr val="504F49"/>
                </a:solidFill>
                <a:latin typeface="Times New Roman"/>
                <a:cs typeface="Times New Roman"/>
              </a:rPr>
              <a:t>U</a:t>
            </a:r>
            <a:r>
              <a:rPr sz="1200" spc="55" dirty="0">
                <a:solidFill>
                  <a:srgbClr val="383633"/>
                </a:solidFill>
                <a:latin typeface="Times New Roman"/>
                <a:cs typeface="Times New Roman"/>
              </a:rPr>
              <a:t>ntuk</a:t>
            </a:r>
            <a:r>
              <a:rPr sz="1200" spc="35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262421"/>
                </a:solidFill>
                <a:latin typeface="Times New Roman"/>
                <a:cs typeface="Times New Roman"/>
              </a:rPr>
              <a:t>itu</a:t>
            </a:r>
            <a:r>
              <a:rPr sz="1200" spc="-80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62421"/>
                </a:solidFill>
                <a:latin typeface="Times New Roman"/>
                <a:cs typeface="Times New Roman"/>
              </a:rPr>
              <a:t>j</a:t>
            </a:r>
            <a:r>
              <a:rPr sz="1200" spc="30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65" dirty="0">
                <a:solidFill>
                  <a:srgbClr val="262421"/>
                </a:solidFill>
                <a:latin typeface="Times New Roman"/>
                <a:cs typeface="Times New Roman"/>
              </a:rPr>
              <a:t>maah</a:t>
            </a:r>
            <a:r>
              <a:rPr sz="1200" spc="25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83633"/>
                </a:solidFill>
                <a:latin typeface="Times New Roman"/>
                <a:cs typeface="Times New Roman"/>
              </a:rPr>
              <a:t>s</a:t>
            </a:r>
            <a:r>
              <a:rPr sz="1200" spc="50" dirty="0">
                <a:solidFill>
                  <a:srgbClr val="383633"/>
                </a:solidFill>
                <a:latin typeface="Times New Roman"/>
                <a:cs typeface="Times New Roman"/>
              </a:rPr>
              <a:t>ek</a:t>
            </a:r>
            <a:r>
              <a:rPr sz="1200" spc="75" dirty="0">
                <a:solidFill>
                  <a:srgbClr val="383633"/>
                </a:solidFill>
                <a:latin typeface="Times New Roman"/>
                <a:cs typeface="Times New Roman"/>
              </a:rPr>
              <a:t>a</a:t>
            </a:r>
            <a:r>
              <a:rPr sz="1200" spc="35" dirty="0">
                <a:solidFill>
                  <a:srgbClr val="151313"/>
                </a:solidFill>
                <a:latin typeface="Times New Roman"/>
                <a:cs typeface="Times New Roman"/>
              </a:rPr>
              <a:t>lian</a:t>
            </a:r>
            <a:r>
              <a:rPr sz="1200" spc="270" dirty="0">
                <a:solidFill>
                  <a:srgbClr val="383633"/>
                </a:solidFill>
                <a:latin typeface="Times New Roman"/>
                <a:cs typeface="Times New Roman"/>
              </a:rPr>
              <a:t>,</a:t>
            </a:r>
            <a:r>
              <a:rPr sz="1200" spc="45" dirty="0">
                <a:solidFill>
                  <a:srgbClr val="151313"/>
                </a:solidFill>
                <a:latin typeface="Times New Roman"/>
                <a:cs typeface="Times New Roman"/>
              </a:rPr>
              <a:t>marilah</a:t>
            </a:r>
            <a:r>
              <a:rPr sz="1200" spc="25" dirty="0">
                <a:solidFill>
                  <a:srgbClr val="151313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151313"/>
                </a:solidFill>
                <a:latin typeface="Times New Roman"/>
                <a:cs typeface="Times New Roman"/>
              </a:rPr>
              <a:t>ki</a:t>
            </a:r>
            <a:r>
              <a:rPr sz="1200" spc="35" dirty="0">
                <a:solidFill>
                  <a:srgbClr val="151313"/>
                </a:solidFill>
                <a:latin typeface="Times New Roman"/>
                <a:cs typeface="Times New Roman"/>
              </a:rPr>
              <a:t>t</a:t>
            </a:r>
            <a:r>
              <a:rPr sz="1200" spc="80" dirty="0">
                <a:solidFill>
                  <a:srgbClr val="383633"/>
                </a:solidFill>
                <a:latin typeface="Times New Roman"/>
                <a:cs typeface="Times New Roman"/>
              </a:rPr>
              <a:t>a</a:t>
            </a:r>
            <a:r>
              <a:rPr sz="1200" spc="-60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151313"/>
                </a:solidFill>
                <a:latin typeface="Times New Roman"/>
                <a:cs typeface="Times New Roman"/>
              </a:rPr>
              <a:t>m</a:t>
            </a:r>
            <a:r>
              <a:rPr sz="1200" spc="50" dirty="0">
                <a:solidFill>
                  <a:srgbClr val="383633"/>
                </a:solidFill>
                <a:latin typeface="Times New Roman"/>
                <a:cs typeface="Times New Roman"/>
              </a:rPr>
              <a:t>engikh</a:t>
            </a:r>
            <a:r>
              <a:rPr sz="1200" spc="5" dirty="0">
                <a:solidFill>
                  <a:srgbClr val="383633"/>
                </a:solidFill>
                <a:latin typeface="Times New Roman"/>
                <a:cs typeface="Times New Roman"/>
              </a:rPr>
              <a:t>l</a:t>
            </a:r>
            <a:r>
              <a:rPr sz="1200" spc="90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504F49"/>
                </a:solidFill>
                <a:latin typeface="Times New Roman"/>
                <a:cs typeface="Times New Roman"/>
              </a:rPr>
              <a:t>s</a:t>
            </a:r>
            <a:r>
              <a:rPr sz="1200" spc="65" dirty="0">
                <a:solidFill>
                  <a:srgbClr val="262421"/>
                </a:solidFill>
                <a:latin typeface="Times New Roman"/>
                <a:cs typeface="Times New Roman"/>
              </a:rPr>
              <a:t>k</a:t>
            </a:r>
            <a:r>
              <a:rPr sz="1200" spc="85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70" dirty="0">
                <a:solidFill>
                  <a:srgbClr val="383633"/>
                </a:solidFill>
                <a:latin typeface="Times New Roman"/>
                <a:cs typeface="Times New Roman"/>
              </a:rPr>
              <a:t>n</a:t>
            </a:r>
            <a:r>
              <a:rPr sz="1200" spc="-65" dirty="0">
                <a:solidFill>
                  <a:srgbClr val="38363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83633"/>
                </a:solidFill>
                <a:latin typeface="Times New Roman"/>
                <a:cs typeface="Times New Roman"/>
              </a:rPr>
              <a:t>di</a:t>
            </a:r>
            <a:r>
              <a:rPr sz="1200" spc="90" dirty="0">
                <a:solidFill>
                  <a:srgbClr val="383633"/>
                </a:solidFill>
                <a:latin typeface="Times New Roman"/>
                <a:cs typeface="Times New Roman"/>
              </a:rPr>
              <a:t>r</a:t>
            </a:r>
            <a:r>
              <a:rPr sz="1200" spc="70" dirty="0">
                <a:solidFill>
                  <a:srgbClr val="151313"/>
                </a:solidFill>
                <a:latin typeface="Times New Roman"/>
                <a:cs typeface="Times New Roman"/>
              </a:rPr>
              <a:t>i</a:t>
            </a:r>
            <a:r>
              <a:rPr sz="1200" spc="-135" dirty="0">
                <a:solidFill>
                  <a:srgbClr val="15131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262421"/>
                </a:solidFill>
                <a:latin typeface="Times New Roman"/>
                <a:cs typeface="Times New Roman"/>
              </a:rPr>
              <a:t>untuk</a:t>
            </a:r>
            <a:r>
              <a:rPr sz="1200" spc="55" dirty="0">
                <a:solidFill>
                  <a:srgbClr val="262421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151313"/>
                </a:solidFill>
                <a:latin typeface="Times New Roman"/>
                <a:cs typeface="Times New Roman"/>
              </a:rPr>
              <a:t>m</a:t>
            </a:r>
            <a:r>
              <a:rPr sz="1200" spc="30" dirty="0">
                <a:solidFill>
                  <a:srgbClr val="383633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51313"/>
                </a:solidFill>
                <a:latin typeface="Times New Roman"/>
                <a:cs typeface="Times New Roman"/>
              </a:rPr>
              <a:t>l</a:t>
            </a:r>
            <a:r>
              <a:rPr sz="1200" spc="85" dirty="0">
                <a:solidFill>
                  <a:srgbClr val="383633"/>
                </a:solidFill>
                <a:latin typeface="Times New Roman"/>
                <a:cs typeface="Times New Roman"/>
              </a:rPr>
              <a:t>a</a:t>
            </a:r>
            <a:r>
              <a:rPr sz="1200" spc="65" dirty="0">
                <a:solidFill>
                  <a:srgbClr val="151313"/>
                </a:solidFill>
                <a:latin typeface="Times New Roman"/>
                <a:cs typeface="Times New Roman"/>
              </a:rPr>
              <a:t>k</a:t>
            </a:r>
            <a:r>
              <a:rPr sz="1200" spc="10" dirty="0">
                <a:solidFill>
                  <a:srgbClr val="383633"/>
                </a:solidFill>
                <a:latin typeface="Times New Roman"/>
                <a:cs typeface="Times New Roman"/>
              </a:rPr>
              <a:t>s</a:t>
            </a:r>
            <a:r>
              <a:rPr sz="1200" spc="85" dirty="0">
                <a:solidFill>
                  <a:srgbClr val="383633"/>
                </a:solidFill>
                <a:latin typeface="Times New Roman"/>
                <a:cs typeface="Times New Roman"/>
              </a:rPr>
              <a:t>a</a:t>
            </a:r>
            <a:r>
              <a:rPr sz="1200" spc="65" dirty="0">
                <a:solidFill>
                  <a:srgbClr val="151313"/>
                </a:solidFill>
                <a:latin typeface="Times New Roman"/>
                <a:cs typeface="Times New Roman"/>
              </a:rPr>
              <a:t>n</a:t>
            </a:r>
            <a:r>
              <a:rPr sz="1200" spc="85" dirty="0">
                <a:solidFill>
                  <a:srgbClr val="383633"/>
                </a:solidFill>
                <a:latin typeface="Times New Roman"/>
                <a:cs typeface="Times New Roman"/>
              </a:rPr>
              <a:t>a</a:t>
            </a:r>
            <a:r>
              <a:rPr sz="1200" spc="50" dirty="0">
                <a:solidFill>
                  <a:srgbClr val="151313"/>
                </a:solidFill>
                <a:latin typeface="Times New Roman"/>
                <a:cs typeface="Times New Roman"/>
              </a:rPr>
              <a:t>kan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8816" y="2292096"/>
            <a:ext cx="2133600" cy="353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6736" y="7571232"/>
            <a:ext cx="4974336" cy="707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7279" y="92848"/>
            <a:ext cx="5070475" cy="245745"/>
          </a:xfrm>
          <a:custGeom>
            <a:avLst/>
            <a:gdLst/>
            <a:ahLst/>
            <a:cxnLst/>
            <a:rect l="l" t="t" r="r" b="b"/>
            <a:pathLst>
              <a:path w="5070475" h="245745">
                <a:moveTo>
                  <a:pt x="0" y="0"/>
                </a:moveTo>
                <a:lnTo>
                  <a:pt x="5070218" y="0"/>
                </a:lnTo>
                <a:lnTo>
                  <a:pt x="5070218" y="245538"/>
                </a:lnTo>
                <a:lnTo>
                  <a:pt x="0" y="245538"/>
                </a:lnTo>
                <a:lnTo>
                  <a:pt x="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7438" y="122214"/>
            <a:ext cx="505460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KHUTBAH</a:t>
            </a:r>
            <a:r>
              <a:rPr sz="1350" b="1" spc="-55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JUMAT</a:t>
            </a:r>
            <a:r>
              <a:rPr sz="1350" b="1" spc="5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spc="10" dirty="0">
                <a:solidFill>
                  <a:srgbClr val="FDFDFD"/>
                </a:solidFill>
                <a:latin typeface="Arial"/>
                <a:cs typeface="Arial"/>
              </a:rPr>
              <a:t>IKADI</a:t>
            </a: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 DAERAH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ISTIMEWA</a:t>
            </a:r>
            <a:r>
              <a:rPr sz="1350" b="1" spc="4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YOGYAKARTA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6059" y="9506289"/>
            <a:ext cx="42227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600" dirty="0">
                <a:solidFill>
                  <a:srgbClr val="807E7C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4349" y="9803104"/>
            <a:ext cx="36004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504F49"/>
                </a:solidFill>
                <a:latin typeface="Arial"/>
                <a:cs typeface="Arial"/>
              </a:rPr>
              <a:t>Edisi</a:t>
            </a:r>
            <a:r>
              <a:rPr sz="950" spc="-25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30" dirty="0">
                <a:solidFill>
                  <a:srgbClr val="504F49"/>
                </a:solidFill>
                <a:latin typeface="Arial"/>
                <a:cs typeface="Arial"/>
              </a:rPr>
              <a:t>328</a:t>
            </a:r>
            <a:r>
              <a:rPr sz="95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-105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1300" spc="-95" dirty="0">
                <a:solidFill>
                  <a:srgbClr val="383633"/>
                </a:solidFill>
                <a:latin typeface="Arial"/>
                <a:cs typeface="Arial"/>
              </a:rPr>
              <a:t>I</a:t>
            </a:r>
            <a:r>
              <a:rPr sz="1300" spc="-155" dirty="0">
                <a:solidFill>
                  <a:srgbClr val="383633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504F49"/>
                </a:solidFill>
                <a:latin typeface="Arial"/>
                <a:cs typeface="Arial"/>
              </a:rPr>
              <a:t>Jumat,</a:t>
            </a:r>
            <a:r>
              <a:rPr sz="950" spc="15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50" dirty="0">
                <a:solidFill>
                  <a:srgbClr val="504F49"/>
                </a:solidFill>
                <a:latin typeface="Arial"/>
                <a:cs typeface="Arial"/>
              </a:rPr>
              <a:t>21Oktober</a:t>
            </a:r>
            <a:r>
              <a:rPr sz="950" spc="8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504F49"/>
                </a:solidFill>
                <a:latin typeface="Arial"/>
                <a:cs typeface="Arial"/>
              </a:rPr>
              <a:t>2022</a:t>
            </a:r>
            <a:r>
              <a:rPr sz="950" spc="9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180" dirty="0">
                <a:solidFill>
                  <a:srgbClr val="504F49"/>
                </a:solidFill>
                <a:latin typeface="Arial"/>
                <a:cs typeface="Arial"/>
              </a:rPr>
              <a:t>M</a:t>
            </a:r>
            <a:r>
              <a:rPr sz="950" spc="-9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155" dirty="0">
                <a:solidFill>
                  <a:srgbClr val="504F49"/>
                </a:solidFill>
                <a:latin typeface="Arial"/>
                <a:cs typeface="Arial"/>
              </a:rPr>
              <a:t>/</a:t>
            </a:r>
            <a:r>
              <a:rPr sz="950" spc="3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-30" dirty="0">
                <a:solidFill>
                  <a:srgbClr val="504F49"/>
                </a:solidFill>
                <a:latin typeface="Arial"/>
                <a:cs typeface="Arial"/>
              </a:rPr>
              <a:t>25</a:t>
            </a:r>
            <a:r>
              <a:rPr sz="950" spc="7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504F49"/>
                </a:solidFill>
                <a:latin typeface="Arial"/>
                <a:cs typeface="Arial"/>
              </a:rPr>
              <a:t>Rab</a:t>
            </a:r>
            <a:r>
              <a:rPr sz="950" spc="-60" dirty="0">
                <a:solidFill>
                  <a:srgbClr val="504F49"/>
                </a:solidFill>
                <a:latin typeface="Arial"/>
                <a:cs typeface="Arial"/>
              </a:rPr>
              <a:t>i</a:t>
            </a:r>
            <a:r>
              <a:rPr sz="950" spc="80" dirty="0">
                <a:solidFill>
                  <a:srgbClr val="504F49"/>
                </a:solidFill>
                <a:latin typeface="Arial"/>
                <a:cs typeface="Arial"/>
              </a:rPr>
              <a:t>'ul</a:t>
            </a:r>
            <a:r>
              <a:rPr sz="950" spc="-105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504F49"/>
                </a:solidFill>
                <a:latin typeface="Arial"/>
                <a:cs typeface="Arial"/>
              </a:rPr>
              <a:t>Awai</a:t>
            </a:r>
            <a:r>
              <a:rPr sz="950" spc="4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504F49"/>
                </a:solidFill>
                <a:latin typeface="Arial"/>
                <a:cs typeface="Arial"/>
              </a:rPr>
              <a:t>1</a:t>
            </a:r>
            <a:r>
              <a:rPr sz="950" spc="25" dirty="0">
                <a:solidFill>
                  <a:srgbClr val="504F49"/>
                </a:solidFill>
                <a:latin typeface="Arial"/>
                <a:cs typeface="Arial"/>
              </a:rPr>
              <a:t>444</a:t>
            </a:r>
            <a:r>
              <a:rPr sz="950" spc="30" dirty="0">
                <a:solidFill>
                  <a:srgbClr val="504F49"/>
                </a:solidFill>
                <a:latin typeface="Arial"/>
                <a:cs typeface="Arial"/>
              </a:rPr>
              <a:t> </a:t>
            </a:r>
            <a:r>
              <a:rPr sz="950" spc="40" dirty="0">
                <a:solidFill>
                  <a:srgbClr val="504F49"/>
                </a:solidFill>
                <a:latin typeface="Arial"/>
                <a:cs typeface="Arial"/>
              </a:rPr>
              <a:t>H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2967" y="1045230"/>
            <a:ext cx="5435600" cy="112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 algn="just">
              <a:lnSpc>
                <a:spcPct val="129800"/>
              </a:lnSpc>
            </a:pP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perint</a:t>
            </a:r>
            <a:r>
              <a:rPr sz="1200" spc="180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65" dirty="0">
                <a:solidFill>
                  <a:srgbClr val="21211F"/>
                </a:solidFill>
                <a:latin typeface="Times New Roman"/>
                <a:cs typeface="Times New Roman"/>
              </a:rPr>
              <a:t>h</a:t>
            </a:r>
            <a:r>
              <a:rPr sz="1200" spc="70" dirty="0">
                <a:solidFill>
                  <a:srgbClr val="3B3834"/>
                </a:solidFill>
                <a:latin typeface="Times New Roman"/>
                <a:cs typeface="Times New Roman"/>
              </a:rPr>
              <a:t>-pe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r</a:t>
            </a:r>
            <a:r>
              <a:rPr sz="1200" spc="30" dirty="0">
                <a:solidFill>
                  <a:srgbClr val="21211F"/>
                </a:solidFill>
                <a:latin typeface="Times New Roman"/>
                <a:cs typeface="Times New Roman"/>
              </a:rPr>
              <a:t>i</a:t>
            </a:r>
            <a:r>
              <a:rPr sz="1200" spc="75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95" dirty="0">
                <a:solidFill>
                  <a:srgbClr val="3B3834"/>
                </a:solidFill>
                <a:latin typeface="Times New Roman"/>
                <a:cs typeface="Times New Roman"/>
              </a:rPr>
              <a:t>t</a:t>
            </a:r>
            <a:r>
              <a:rPr sz="1200" spc="45" dirty="0">
                <a:solidFill>
                  <a:srgbClr val="21211F"/>
                </a:solidFill>
                <a:latin typeface="Times New Roman"/>
                <a:cs typeface="Times New Roman"/>
              </a:rPr>
              <a:t>ah</a:t>
            </a:r>
            <a:r>
              <a:rPr sz="120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3B3834"/>
                </a:solidFill>
                <a:latin typeface="Times New Roman"/>
                <a:cs typeface="Times New Roman"/>
              </a:rPr>
              <a:t>All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65" dirty="0">
                <a:solidFill>
                  <a:srgbClr val="21211F"/>
                </a:solidFill>
                <a:latin typeface="Times New Roman"/>
                <a:cs typeface="Times New Roman"/>
              </a:rPr>
              <a:t>h</a:t>
            </a:r>
            <a:r>
              <a:rPr sz="1200" spc="185" dirty="0">
                <a:solidFill>
                  <a:srgbClr val="504F49"/>
                </a:solidFill>
                <a:latin typeface="Times New Roman"/>
                <a:cs typeface="Times New Roman"/>
              </a:rPr>
              <a:t>,</a:t>
            </a:r>
            <a:r>
              <a:rPr sz="120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21211F"/>
                </a:solidFill>
                <a:latin typeface="Times New Roman"/>
                <a:cs typeface="Times New Roman"/>
              </a:rPr>
              <a:t>d</a:t>
            </a:r>
            <a:r>
              <a:rPr sz="1200" spc="-1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165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21211F"/>
                </a:solidFill>
                <a:latin typeface="Times New Roman"/>
                <a:cs typeface="Times New Roman"/>
              </a:rPr>
              <a:t>m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e</a:t>
            </a:r>
            <a:r>
              <a:rPr sz="1200" spc="2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-35" dirty="0">
                <a:solidFill>
                  <a:srgbClr val="3B3834"/>
                </a:solidFill>
                <a:latin typeface="Times New Roman"/>
                <a:cs typeface="Times New Roman"/>
              </a:rPr>
              <a:t>ja</a:t>
            </a:r>
            <a:r>
              <a:rPr sz="1200" spc="-15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1211F"/>
                </a:solidFill>
                <a:latin typeface="Times New Roman"/>
                <a:cs typeface="Times New Roman"/>
              </a:rPr>
              <a:t>uhi</a:t>
            </a:r>
            <a:r>
              <a:rPr sz="120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larangan-larangan-Nya.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 </a:t>
            </a:r>
            <a:r>
              <a:rPr sz="1200" spc="-10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Maril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170" dirty="0">
                <a:solidFill>
                  <a:srgbClr val="21211F"/>
                </a:solidFill>
                <a:latin typeface="Times New Roman"/>
                <a:cs typeface="Times New Roman"/>
              </a:rPr>
              <a:t>h</a:t>
            </a:r>
            <a:r>
              <a:rPr sz="120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1211F"/>
                </a:solidFill>
                <a:latin typeface="Times New Roman"/>
                <a:cs typeface="Times New Roman"/>
              </a:rPr>
              <a:t>k</a:t>
            </a:r>
            <a:r>
              <a:rPr sz="1200" spc="5" dirty="0">
                <a:solidFill>
                  <a:srgbClr val="21211F"/>
                </a:solidFill>
                <a:latin typeface="Times New Roman"/>
                <a:cs typeface="Times New Roman"/>
              </a:rPr>
              <a:t>i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ta</a:t>
            </a:r>
            <a:r>
              <a:rPr sz="1200" spc="40" dirty="0">
                <a:solidFill>
                  <a:srgbClr val="3B3834"/>
                </a:solidFill>
                <a:latin typeface="Times New Roman"/>
                <a:cs typeface="Times New Roman"/>
              </a:rPr>
              <a:t> tingkatkan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9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ketakwaan</a:t>
            </a:r>
            <a:r>
              <a:rPr sz="1200" spc="13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B3834"/>
                </a:solidFill>
                <a:latin typeface="Times New Roman"/>
                <a:cs typeface="Times New Roman"/>
              </a:rPr>
              <a:t>pada</a:t>
            </a:r>
            <a:r>
              <a:rPr sz="1200" spc="13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B3834"/>
                </a:solidFill>
                <a:latin typeface="Times New Roman"/>
                <a:cs typeface="Times New Roman"/>
              </a:rPr>
              <a:t>Al</a:t>
            </a:r>
            <a:r>
              <a:rPr sz="1200" spc="100" dirty="0">
                <a:solidFill>
                  <a:srgbClr val="3B3834"/>
                </a:solidFill>
                <a:latin typeface="Times New Roman"/>
                <a:cs typeface="Times New Roman"/>
              </a:rPr>
              <a:t>l</a:t>
            </a:r>
            <a:r>
              <a:rPr sz="1200" spc="60" dirty="0">
                <a:solidFill>
                  <a:srgbClr val="21211F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21211F"/>
                </a:solidFill>
                <a:latin typeface="Times New Roman"/>
                <a:cs typeface="Times New Roman"/>
              </a:rPr>
              <a:t>h</a:t>
            </a:r>
            <a:r>
              <a:rPr sz="1200" spc="185" dirty="0">
                <a:solidFill>
                  <a:srgbClr val="504F49"/>
                </a:solidFill>
                <a:latin typeface="Times New Roman"/>
                <a:cs typeface="Times New Roman"/>
              </a:rPr>
              <a:t>,</a:t>
            </a:r>
            <a:r>
              <a:rPr sz="1200" spc="-7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3B3834"/>
                </a:solidFill>
                <a:latin typeface="Times New Roman"/>
                <a:cs typeface="Times New Roman"/>
              </a:rPr>
              <a:t>dimanapun</a:t>
            </a:r>
            <a:r>
              <a:rPr sz="1200" spc="12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3B3834"/>
                </a:solidFill>
                <a:latin typeface="Times New Roman"/>
                <a:cs typeface="Times New Roman"/>
              </a:rPr>
              <a:t>dan</a:t>
            </a:r>
            <a:r>
              <a:rPr sz="1200" spc="1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B3834"/>
                </a:solidFill>
                <a:latin typeface="Times New Roman"/>
                <a:cs typeface="Times New Roman"/>
              </a:rPr>
              <a:t>bagaimanapun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10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B3834"/>
                </a:solidFill>
                <a:latin typeface="Times New Roman"/>
                <a:cs typeface="Times New Roman"/>
              </a:rPr>
              <a:t>k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o</a:t>
            </a:r>
            <a:r>
              <a:rPr sz="1200" spc="114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60" dirty="0">
                <a:solidFill>
                  <a:srgbClr val="3B3834"/>
                </a:solidFill>
                <a:latin typeface="Times New Roman"/>
                <a:cs typeface="Times New Roman"/>
              </a:rPr>
              <a:t>di</a:t>
            </a:r>
            <a:r>
              <a:rPr sz="1200" spc="-5" dirty="0">
                <a:solidFill>
                  <a:srgbClr val="3B3834"/>
                </a:solidFill>
                <a:latin typeface="Times New Roman"/>
                <a:cs typeface="Times New Roman"/>
              </a:rPr>
              <a:t>s</a:t>
            </a:r>
            <a:r>
              <a:rPr sz="1200" spc="70" dirty="0">
                <a:solidFill>
                  <a:srgbClr val="21211F"/>
                </a:solidFill>
                <a:latin typeface="Times New Roman"/>
                <a:cs typeface="Times New Roman"/>
              </a:rPr>
              <a:t>i</a:t>
            </a:r>
            <a:r>
              <a:rPr sz="1200" spc="55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d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165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8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504F49"/>
                </a:solidFill>
                <a:latin typeface="Times New Roman"/>
                <a:cs typeface="Times New Roman"/>
              </a:rPr>
              <a:t>situasinya.</a:t>
            </a:r>
            <a:r>
              <a:rPr sz="120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21211F"/>
                </a:solidFill>
                <a:latin typeface="Times New Roman"/>
                <a:cs typeface="Times New Roman"/>
              </a:rPr>
              <a:t>I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tulah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takwa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dal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110" dirty="0">
                <a:solidFill>
                  <a:srgbClr val="21211F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504F49"/>
                </a:solidFill>
                <a:latin typeface="Times New Roman"/>
                <a:cs typeface="Times New Roman"/>
              </a:rPr>
              <a:t>segala</a:t>
            </a:r>
            <a:r>
              <a:rPr sz="120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504F49"/>
                </a:solidFill>
                <a:latin typeface="Times New Roman"/>
                <a:cs typeface="Times New Roman"/>
              </a:rPr>
              <a:t>situasi,</a:t>
            </a:r>
            <a:r>
              <a:rPr sz="120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21211F"/>
                </a:solidFill>
                <a:latin typeface="Times New Roman"/>
                <a:cs typeface="Times New Roman"/>
              </a:rPr>
              <a:t>b</a:t>
            </a:r>
            <a:r>
              <a:rPr sz="1200" spc="15" dirty="0">
                <a:solidFill>
                  <a:srgbClr val="504F49"/>
                </a:solidFill>
                <a:latin typeface="Times New Roman"/>
                <a:cs typeface="Times New Roman"/>
              </a:rPr>
              <a:t>aik</a:t>
            </a:r>
            <a:r>
              <a:rPr sz="120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ketika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 </a:t>
            </a:r>
            <a:r>
              <a:rPr sz="1200" spc="-14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3B3834"/>
                </a:solidFill>
                <a:latin typeface="Times New Roman"/>
                <a:cs typeface="Times New Roman"/>
              </a:rPr>
              <a:t>longgar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3B3834"/>
                </a:solidFill>
                <a:latin typeface="Times New Roman"/>
                <a:cs typeface="Times New Roman"/>
              </a:rPr>
              <a:t>maupun</a:t>
            </a:r>
            <a:r>
              <a:rPr sz="1200" spc="4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504F49"/>
                </a:solidFill>
                <a:latin typeface="Times New Roman"/>
                <a:cs typeface="Times New Roman"/>
              </a:rPr>
              <a:t>sempi</a:t>
            </a:r>
            <a:r>
              <a:rPr sz="1200" spc="-5" dirty="0">
                <a:solidFill>
                  <a:srgbClr val="504F49"/>
                </a:solidFill>
                <a:latin typeface="Times New Roman"/>
                <a:cs typeface="Times New Roman"/>
              </a:rPr>
              <a:t>t</a:t>
            </a:r>
            <a:r>
              <a:rPr sz="1200" spc="105" dirty="0">
                <a:solidFill>
                  <a:srgbClr val="504F49"/>
                </a:solidFill>
                <a:latin typeface="Times New Roman"/>
                <a:cs typeface="Times New Roman"/>
              </a:rPr>
              <a:t>,</a:t>
            </a:r>
            <a:r>
              <a:rPr sz="1200" spc="1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504F49"/>
                </a:solidFill>
                <a:latin typeface="Times New Roman"/>
                <a:cs typeface="Times New Roman"/>
              </a:rPr>
              <a:t>sehat</a:t>
            </a:r>
            <a:r>
              <a:rPr sz="1200" spc="7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3B3834"/>
                </a:solidFill>
                <a:latin typeface="Times New Roman"/>
                <a:cs typeface="Times New Roman"/>
              </a:rPr>
              <a:t>maupun</a:t>
            </a:r>
            <a:r>
              <a:rPr sz="1200" spc="12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504F49"/>
                </a:solidFill>
                <a:latin typeface="Times New Roman"/>
                <a:cs typeface="Times New Roman"/>
              </a:rPr>
              <a:t>sakit,</a:t>
            </a:r>
            <a:r>
              <a:rPr sz="1200" spc="-1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3B3834"/>
                </a:solidFill>
                <a:latin typeface="Times New Roman"/>
                <a:cs typeface="Times New Roman"/>
              </a:rPr>
              <a:t>sepi</a:t>
            </a:r>
            <a:r>
              <a:rPr sz="1200" spc="1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150" dirty="0">
                <a:solidFill>
                  <a:srgbClr val="21211F"/>
                </a:solidFill>
                <a:latin typeface="Times New Roman"/>
                <a:cs typeface="Times New Roman"/>
              </a:rPr>
              <a:t>m</a:t>
            </a:r>
            <a:r>
              <a:rPr sz="1200" spc="85" dirty="0">
                <a:solidFill>
                  <a:srgbClr val="3B3834"/>
                </a:solidFill>
                <a:latin typeface="Times New Roman"/>
                <a:cs typeface="Times New Roman"/>
              </a:rPr>
              <a:t>aupun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ramai,</a:t>
            </a:r>
            <a:r>
              <a:rPr sz="1200" spc="1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504F49"/>
                </a:solidFill>
                <a:latin typeface="Times New Roman"/>
                <a:cs typeface="Times New Roman"/>
              </a:rPr>
              <a:t>sendirian</a:t>
            </a:r>
            <a:r>
              <a:rPr sz="1200" spc="4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3B3834"/>
                </a:solidFill>
                <a:latin typeface="Times New Roman"/>
                <a:cs typeface="Times New Roman"/>
              </a:rPr>
              <a:t>maupun</a:t>
            </a:r>
            <a:r>
              <a:rPr sz="1200" spc="8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b</a:t>
            </a:r>
            <a:r>
              <a:rPr sz="1200" spc="60" dirty="0">
                <a:solidFill>
                  <a:srgbClr val="3B3834"/>
                </a:solidFill>
                <a:latin typeface="Times New Roman"/>
                <a:cs typeface="Times New Roman"/>
              </a:rPr>
              <a:t>e</a:t>
            </a:r>
            <a:r>
              <a:rPr sz="1200" spc="15" dirty="0">
                <a:solidFill>
                  <a:srgbClr val="21211F"/>
                </a:solidFill>
                <a:latin typeface="Times New Roman"/>
                <a:cs typeface="Times New Roman"/>
              </a:rPr>
              <a:t>r</a:t>
            </a:r>
            <a:r>
              <a:rPr sz="1200" spc="5" dirty="0">
                <a:solidFill>
                  <a:srgbClr val="21211F"/>
                </a:solidFill>
                <a:latin typeface="Times New Roman"/>
                <a:cs typeface="Times New Roman"/>
              </a:rPr>
              <a:t>j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amaa</a:t>
            </a:r>
            <a:r>
              <a:rPr sz="1200" spc="25" dirty="0">
                <a:solidFill>
                  <a:srgbClr val="3B3834"/>
                </a:solidFill>
                <a:latin typeface="Times New Roman"/>
                <a:cs typeface="Times New Roman"/>
              </a:rPr>
              <a:t>h</a:t>
            </a:r>
            <a:r>
              <a:rPr sz="1200" spc="185" dirty="0">
                <a:solidFill>
                  <a:srgbClr val="3B3834"/>
                </a:solidFill>
                <a:latin typeface="Times New Roman"/>
                <a:cs typeface="Times New Roman"/>
              </a:rPr>
              <a:t>, 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k</a:t>
            </a:r>
            <a:r>
              <a:rPr sz="1200" spc="9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75" dirty="0">
                <a:solidFill>
                  <a:srgbClr val="21211F"/>
                </a:solidFill>
                <a:latin typeface="Times New Roman"/>
                <a:cs typeface="Times New Roman"/>
              </a:rPr>
              <a:t>r</a:t>
            </a:r>
            <a:r>
              <a:rPr sz="1200" spc="50" dirty="0">
                <a:solidFill>
                  <a:srgbClr val="504F49"/>
                </a:solidFill>
                <a:latin typeface="Times New Roman"/>
                <a:cs typeface="Times New Roman"/>
              </a:rPr>
              <a:t>ena</a:t>
            </a:r>
            <a:r>
              <a:rPr sz="1200" spc="2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kemuliaan</a:t>
            </a:r>
            <a:r>
              <a:rPr sz="1200" spc="-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B3834"/>
                </a:solidFill>
                <a:latin typeface="Times New Roman"/>
                <a:cs typeface="Times New Roman"/>
              </a:rPr>
              <a:t>hanya </a:t>
            </a:r>
            <a:r>
              <a:rPr sz="1200" spc="90" dirty="0">
                <a:solidFill>
                  <a:srgbClr val="3B3834"/>
                </a:solidFill>
                <a:latin typeface="Times New Roman"/>
                <a:cs typeface="Times New Roman"/>
              </a:rPr>
              <a:t>d</a:t>
            </a:r>
            <a:r>
              <a:rPr sz="1200" spc="10" dirty="0">
                <a:solidFill>
                  <a:srgbClr val="3B3834"/>
                </a:solidFill>
                <a:latin typeface="Times New Roman"/>
                <a:cs typeface="Times New Roman"/>
              </a:rPr>
              <a:t>e</a:t>
            </a:r>
            <a:r>
              <a:rPr sz="1200" spc="16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g</a:t>
            </a:r>
            <a:r>
              <a:rPr sz="1200" spc="1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12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-2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ketakwaan.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5283" y="2766416"/>
            <a:ext cx="50368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5365" marR="5080" indent="-1003300">
              <a:lnSpc>
                <a:spcPct val="114399"/>
              </a:lnSpc>
            </a:pPr>
            <a:r>
              <a:rPr sz="1150" i="1" spc="20" dirty="0">
                <a:solidFill>
                  <a:srgbClr val="504F49"/>
                </a:solidFill>
                <a:latin typeface="Times New Roman"/>
                <a:cs typeface="Times New Roman"/>
              </a:rPr>
              <a:t>Sesungguhnya</a:t>
            </a:r>
            <a:r>
              <a:rPr sz="1150" i="1" spc="10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5" dirty="0">
                <a:solidFill>
                  <a:srgbClr val="504F49"/>
                </a:solidFill>
                <a:latin typeface="Times New Roman"/>
                <a:cs typeface="Times New Roman"/>
              </a:rPr>
              <a:t>yang</a:t>
            </a:r>
            <a:r>
              <a:rPr sz="1150" i="1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13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3B3834"/>
                </a:solidFill>
                <a:latin typeface="Times New Roman"/>
                <a:cs typeface="Times New Roman"/>
              </a:rPr>
              <a:t>paling</a:t>
            </a:r>
            <a:r>
              <a:rPr sz="1150" i="1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-3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3B3834"/>
                </a:solidFill>
                <a:latin typeface="Times New Roman"/>
                <a:cs typeface="Times New Roman"/>
              </a:rPr>
              <a:t>mulia</a:t>
            </a:r>
            <a:r>
              <a:rPr sz="1150" i="1" spc="7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3B3834"/>
                </a:solidFill>
                <a:latin typeface="Times New Roman"/>
                <a:cs typeface="Times New Roman"/>
              </a:rPr>
              <a:t>di</a:t>
            </a:r>
            <a:r>
              <a:rPr sz="1150" i="1" spc="-2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-15" dirty="0">
                <a:solidFill>
                  <a:srgbClr val="3B3834"/>
                </a:solidFill>
                <a:latin typeface="Times New Roman"/>
                <a:cs typeface="Times New Roman"/>
              </a:rPr>
              <a:t>antara</a:t>
            </a:r>
            <a:r>
              <a:rPr sz="1150" i="1" spc="7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-5" dirty="0">
                <a:solidFill>
                  <a:srgbClr val="504F49"/>
                </a:solidFill>
                <a:latin typeface="Times New Roman"/>
                <a:cs typeface="Times New Roman"/>
              </a:rPr>
              <a:t>kalian</a:t>
            </a:r>
            <a:r>
              <a:rPr sz="1150" i="1" spc="9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504F49"/>
                </a:solidFill>
                <a:latin typeface="Times New Roman"/>
                <a:cs typeface="Times New Roman"/>
              </a:rPr>
              <a:t>di</a:t>
            </a:r>
            <a:r>
              <a:rPr sz="1150" i="1" spc="-1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696760"/>
                </a:solidFill>
                <a:latin typeface="Times New Roman"/>
                <a:cs typeface="Times New Roman"/>
              </a:rPr>
              <a:t>sisi</a:t>
            </a:r>
            <a:r>
              <a:rPr sz="1150" i="1" spc="30" dirty="0">
                <a:solidFill>
                  <a:srgbClr val="696760"/>
                </a:solidFill>
                <a:latin typeface="Times New Roman"/>
                <a:cs typeface="Times New Roman"/>
              </a:rPr>
              <a:t> </a:t>
            </a:r>
            <a:r>
              <a:rPr sz="1150" i="1" spc="20" dirty="0">
                <a:solidFill>
                  <a:srgbClr val="3B3834"/>
                </a:solidFill>
                <a:latin typeface="Times New Roman"/>
                <a:cs typeface="Times New Roman"/>
              </a:rPr>
              <a:t>Allah</a:t>
            </a:r>
            <a:r>
              <a:rPr sz="1150" i="1" spc="11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3B3834"/>
                </a:solidFill>
                <a:latin typeface="Times New Roman"/>
                <a:cs typeface="Times New Roman"/>
              </a:rPr>
              <a:t>adalah</a:t>
            </a:r>
            <a:r>
              <a:rPr sz="1150" i="1" spc="-7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5" dirty="0">
                <a:solidFill>
                  <a:srgbClr val="3B3834"/>
                </a:solidFill>
                <a:latin typeface="Times New Roman"/>
                <a:cs typeface="Times New Roman"/>
              </a:rPr>
              <a:t>yang</a:t>
            </a:r>
            <a:r>
              <a:rPr sz="1150" i="1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-13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3B3834"/>
                </a:solidFill>
                <a:latin typeface="Times New Roman"/>
                <a:cs typeface="Times New Roman"/>
              </a:rPr>
              <a:t>paling</a:t>
            </a:r>
            <a:r>
              <a:rPr sz="1150" i="1" spc="-15" dirty="0">
                <a:solidFill>
                  <a:srgbClr val="3B3834"/>
                </a:solidFill>
                <a:latin typeface="Times New Roman"/>
                <a:cs typeface="Times New Roman"/>
              </a:rPr>
              <a:t> bertakwa</a:t>
            </a:r>
            <a:r>
              <a:rPr sz="1150" i="1" spc="12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5" dirty="0">
                <a:solidFill>
                  <a:srgbClr val="3B3834"/>
                </a:solidFill>
                <a:latin typeface="Times New Roman"/>
                <a:cs typeface="Times New Roman"/>
              </a:rPr>
              <a:t>di</a:t>
            </a:r>
            <a:r>
              <a:rPr sz="1150" i="1" spc="-1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20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150" i="1" spc="60" dirty="0">
                <a:solidFill>
                  <a:srgbClr val="3B3834"/>
                </a:solidFill>
                <a:latin typeface="Times New Roman"/>
                <a:cs typeface="Times New Roman"/>
              </a:rPr>
              <a:t>n</a:t>
            </a:r>
            <a:r>
              <a:rPr sz="1150" i="1" spc="55" dirty="0">
                <a:solidFill>
                  <a:srgbClr val="21211F"/>
                </a:solidFill>
                <a:latin typeface="Times New Roman"/>
                <a:cs typeface="Times New Roman"/>
              </a:rPr>
              <a:t>t</a:t>
            </a:r>
            <a:r>
              <a:rPr sz="1150" i="1" spc="-40" dirty="0">
                <a:solidFill>
                  <a:srgbClr val="3B3834"/>
                </a:solidFill>
                <a:latin typeface="Times New Roman"/>
                <a:cs typeface="Times New Roman"/>
              </a:rPr>
              <a:t>ara</a:t>
            </a:r>
            <a:r>
              <a:rPr sz="1150" i="1" spc="4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-5" dirty="0">
                <a:solidFill>
                  <a:srgbClr val="3B3834"/>
                </a:solidFill>
                <a:latin typeface="Times New Roman"/>
                <a:cs typeface="Times New Roman"/>
              </a:rPr>
              <a:t>kalian</a:t>
            </a:r>
            <a:r>
              <a:rPr sz="1150" i="1" spc="9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21211F"/>
                </a:solidFill>
                <a:latin typeface="Times New Roman"/>
                <a:cs typeface="Times New Roman"/>
              </a:rPr>
              <a:t>(</a:t>
            </a:r>
            <a:r>
              <a:rPr sz="1200" spc="114" dirty="0">
                <a:solidFill>
                  <a:srgbClr val="21211F"/>
                </a:solidFill>
                <a:latin typeface="Times New Roman"/>
                <a:cs typeface="Times New Roman"/>
              </a:rPr>
              <a:t>Q</a:t>
            </a:r>
            <a:r>
              <a:rPr sz="1200" spc="-65" dirty="0">
                <a:solidFill>
                  <a:srgbClr val="3B3834"/>
                </a:solidFill>
                <a:latin typeface="Times New Roman"/>
                <a:cs typeface="Times New Roman"/>
              </a:rPr>
              <a:t>.</a:t>
            </a:r>
            <a:r>
              <a:rPr sz="1200" spc="105" dirty="0">
                <a:solidFill>
                  <a:srgbClr val="21211F"/>
                </a:solidFill>
                <a:latin typeface="Times New Roman"/>
                <a:cs typeface="Times New Roman"/>
              </a:rPr>
              <a:t>s</a:t>
            </a:r>
            <a:r>
              <a:rPr sz="1200" spc="220" dirty="0">
                <a:solidFill>
                  <a:srgbClr val="3B3834"/>
                </a:solidFill>
                <a:latin typeface="Times New Roman"/>
                <a:cs typeface="Times New Roman"/>
              </a:rPr>
              <a:t>.</a:t>
            </a:r>
            <a:r>
              <a:rPr sz="1200" spc="60" dirty="0">
                <a:solidFill>
                  <a:srgbClr val="21211F"/>
                </a:solidFill>
                <a:latin typeface="Times New Roman"/>
                <a:cs typeface="Times New Roman"/>
              </a:rPr>
              <a:t>Al-H</a:t>
            </a:r>
            <a:r>
              <a:rPr sz="1200" spc="150" dirty="0">
                <a:solidFill>
                  <a:srgbClr val="21211F"/>
                </a:solidFill>
                <a:latin typeface="Times New Roman"/>
                <a:cs typeface="Times New Roman"/>
              </a:rPr>
              <a:t>u</a:t>
            </a:r>
            <a:r>
              <a:rPr sz="1200" spc="35" dirty="0">
                <a:solidFill>
                  <a:srgbClr val="21211F"/>
                </a:solidFill>
                <a:latin typeface="Times New Roman"/>
                <a:cs typeface="Times New Roman"/>
              </a:rPr>
              <a:t>jurat:</a:t>
            </a:r>
            <a:r>
              <a:rPr sz="1200" spc="75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21211F"/>
                </a:solidFill>
                <a:latin typeface="Times New Roman"/>
                <a:cs typeface="Times New Roman"/>
              </a:rPr>
              <a:t>1</a:t>
            </a:r>
            <a:r>
              <a:rPr sz="1200" spc="-10" dirty="0">
                <a:solidFill>
                  <a:srgbClr val="21211F"/>
                </a:solidFill>
                <a:latin typeface="Times New Roman"/>
                <a:cs typeface="Times New Roman"/>
              </a:rPr>
              <a:t>3</a:t>
            </a:r>
            <a:r>
              <a:rPr sz="1200" spc="50" dirty="0">
                <a:solidFill>
                  <a:srgbClr val="21211F"/>
                </a:solidFill>
                <a:latin typeface="Times New Roman"/>
                <a:cs typeface="Times New Roman"/>
              </a:rPr>
              <a:t>)</a:t>
            </a:r>
            <a:r>
              <a:rPr sz="1200" spc="135" dirty="0">
                <a:solidFill>
                  <a:srgbClr val="3B3834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6889" y="3638575"/>
            <a:ext cx="5464175" cy="379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60" dirty="0">
                <a:solidFill>
                  <a:srgbClr val="21211F"/>
                </a:solidFill>
                <a:latin typeface="Times New Roman"/>
                <a:cs typeface="Times New Roman"/>
              </a:rPr>
              <a:t>J</a:t>
            </a:r>
            <a:r>
              <a:rPr sz="1250" i="1" spc="-10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50" i="1" spc="145" dirty="0">
                <a:solidFill>
                  <a:srgbClr val="21211F"/>
                </a:solidFill>
                <a:latin typeface="Times New Roman"/>
                <a:cs typeface="Times New Roman"/>
              </a:rPr>
              <a:t>m</a:t>
            </a:r>
            <a:r>
              <a:rPr sz="1250" i="1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50" i="1" spc="40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50" i="1" spc="60" dirty="0">
                <a:solidFill>
                  <a:srgbClr val="21211F"/>
                </a:solidFill>
                <a:latin typeface="Times New Roman"/>
                <a:cs typeface="Times New Roman"/>
              </a:rPr>
              <a:t>h</a:t>
            </a:r>
            <a:r>
              <a:rPr sz="1250" i="1" spc="-14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50" i="1" spc="20" dirty="0">
                <a:solidFill>
                  <a:srgbClr val="21211F"/>
                </a:solidFill>
                <a:latin typeface="Times New Roman"/>
                <a:cs typeface="Times New Roman"/>
              </a:rPr>
              <a:t>Jumat</a:t>
            </a:r>
            <a:r>
              <a:rPr sz="1250" i="1" spc="114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50" i="1" spc="40" dirty="0">
                <a:solidFill>
                  <a:srgbClr val="21211F"/>
                </a:solidFill>
                <a:latin typeface="Times New Roman"/>
                <a:cs typeface="Times New Roman"/>
              </a:rPr>
              <a:t>Rahimakumullah</a:t>
            </a:r>
            <a:endParaRPr sz="1250">
              <a:latin typeface="Times New Roman"/>
              <a:cs typeface="Times New Roman"/>
            </a:endParaRPr>
          </a:p>
          <a:p>
            <a:pPr marL="24765" marR="35560" indent="455295" algn="just">
              <a:lnSpc>
                <a:spcPct val="129800"/>
              </a:lnSpc>
              <a:spcBef>
                <a:spcPts val="325"/>
              </a:spcBef>
            </a:pPr>
            <a:r>
              <a:rPr sz="1200" spc="40" dirty="0">
                <a:solidFill>
                  <a:srgbClr val="3B3834"/>
                </a:solidFill>
                <a:latin typeface="Times New Roman"/>
                <a:cs typeface="Times New Roman"/>
              </a:rPr>
              <a:t>Dalam </a:t>
            </a:r>
            <a:r>
              <a:rPr sz="1200" spc="-13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ke</a:t>
            </a:r>
            <a:r>
              <a:rPr sz="1200" spc="15" dirty="0">
                <a:solidFill>
                  <a:srgbClr val="3B3834"/>
                </a:solidFill>
                <a:latin typeface="Times New Roman"/>
                <a:cs typeface="Times New Roman"/>
              </a:rPr>
              <a:t>s</a:t>
            </a:r>
            <a:r>
              <a:rPr sz="1200" spc="80" dirty="0">
                <a:solidFill>
                  <a:srgbClr val="3B3834"/>
                </a:solidFill>
                <a:latin typeface="Times New Roman"/>
                <a:cs typeface="Times New Roman"/>
              </a:rPr>
              <a:t>empa</a:t>
            </a:r>
            <a:r>
              <a:rPr sz="1200" spc="95" dirty="0">
                <a:solidFill>
                  <a:srgbClr val="3B3834"/>
                </a:solidFill>
                <a:latin typeface="Times New Roman"/>
                <a:cs typeface="Times New Roman"/>
              </a:rPr>
              <a:t>t</a:t>
            </a:r>
            <a:r>
              <a:rPr sz="1200" spc="35" dirty="0">
                <a:solidFill>
                  <a:srgbClr val="21211F"/>
                </a:solidFill>
                <a:latin typeface="Times New Roman"/>
                <a:cs typeface="Times New Roman"/>
              </a:rPr>
              <a:t>an</a:t>
            </a:r>
            <a:r>
              <a:rPr sz="1200" spc="10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3B3834"/>
                </a:solidFill>
                <a:latin typeface="Times New Roman"/>
                <a:cs typeface="Times New Roman"/>
              </a:rPr>
              <a:t>y</a:t>
            </a:r>
            <a:r>
              <a:rPr sz="1200" spc="60" dirty="0">
                <a:solidFill>
                  <a:srgbClr val="21211F"/>
                </a:solidFill>
                <a:latin typeface="Times New Roman"/>
                <a:cs typeface="Times New Roman"/>
              </a:rPr>
              <a:t>a</a:t>
            </a:r>
            <a:r>
              <a:rPr sz="1200" spc="35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g</a:t>
            </a:r>
            <a:r>
              <a:rPr sz="1200" spc="2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3B3834"/>
                </a:solidFill>
                <a:latin typeface="Times New Roman"/>
                <a:cs typeface="Times New Roman"/>
              </a:rPr>
              <a:t>berb</a:t>
            </a:r>
            <a:r>
              <a:rPr sz="1200" spc="100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160" dirty="0">
                <a:solidFill>
                  <a:srgbClr val="21211F"/>
                </a:solidFill>
                <a:latin typeface="Times New Roman"/>
                <a:cs typeface="Times New Roman"/>
              </a:rPr>
              <a:t>h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agia</a:t>
            </a:r>
            <a:r>
              <a:rPr sz="1200" spc="8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B3834"/>
                </a:solidFill>
                <a:latin typeface="Times New Roman"/>
                <a:cs typeface="Times New Roman"/>
              </a:rPr>
              <a:t>in</a:t>
            </a:r>
            <a:r>
              <a:rPr sz="1200" spc="-65" dirty="0">
                <a:solidFill>
                  <a:srgbClr val="3B3834"/>
                </a:solidFill>
                <a:latin typeface="Times New Roman"/>
                <a:cs typeface="Times New Roman"/>
              </a:rPr>
              <a:t>i</a:t>
            </a:r>
            <a:r>
              <a:rPr sz="1200" spc="185" dirty="0">
                <a:solidFill>
                  <a:srgbClr val="3B3834"/>
                </a:solidFill>
                <a:latin typeface="Times New Roman"/>
                <a:cs typeface="Times New Roman"/>
              </a:rPr>
              <a:t>,</a:t>
            </a:r>
            <a:r>
              <a:rPr sz="1200" spc="-7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kita</a:t>
            </a:r>
            <a:r>
              <a:rPr sz="1200" spc="14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ak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7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8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B3834"/>
                </a:solidFill>
                <a:latin typeface="Times New Roman"/>
                <a:cs typeface="Times New Roman"/>
              </a:rPr>
              <a:t>mem</a:t>
            </a:r>
            <a:r>
              <a:rPr sz="1200" spc="150" dirty="0">
                <a:solidFill>
                  <a:srgbClr val="3B3834"/>
                </a:solidFill>
                <a:latin typeface="Times New Roman"/>
                <a:cs typeface="Times New Roman"/>
              </a:rPr>
              <a:t>b</a:t>
            </a:r>
            <a:r>
              <a:rPr sz="1200" spc="40" dirty="0">
                <a:solidFill>
                  <a:srgbClr val="21211F"/>
                </a:solidFill>
                <a:latin typeface="Times New Roman"/>
                <a:cs typeface="Times New Roman"/>
              </a:rPr>
              <a:t>a</a:t>
            </a:r>
            <a:r>
              <a:rPr sz="1200" spc="100" dirty="0">
                <a:solidFill>
                  <a:srgbClr val="21211F"/>
                </a:solidFill>
                <a:latin typeface="Times New Roman"/>
                <a:cs typeface="Times New Roman"/>
              </a:rPr>
              <a:t>h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as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3B3834"/>
                </a:solidFill>
                <a:latin typeface="Times New Roman"/>
                <a:cs typeface="Times New Roman"/>
              </a:rPr>
              <a:t>topik: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3B3834"/>
                </a:solidFill>
                <a:latin typeface="Times New Roman"/>
                <a:cs typeface="Times New Roman"/>
              </a:rPr>
              <a:t>ulul </a:t>
            </a:r>
            <a:r>
              <a:rPr sz="1150" i="1" spc="-35" dirty="0">
                <a:solidFill>
                  <a:srgbClr val="504F49"/>
                </a:solidFill>
                <a:latin typeface="Times New Roman"/>
                <a:cs typeface="Times New Roman"/>
              </a:rPr>
              <a:t>albab</a:t>
            </a:r>
            <a:r>
              <a:rPr sz="1150" i="1" dirty="0">
                <a:solidFill>
                  <a:srgbClr val="504F49"/>
                </a:solidFill>
                <a:latin typeface="Times New Roman"/>
                <a:cs typeface="Times New Roman"/>
              </a:rPr>
              <a:t>  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dan</a:t>
            </a:r>
            <a:r>
              <a:rPr sz="1200" spc="114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jaminan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504F49"/>
                </a:solidFill>
                <a:latin typeface="Times New Roman"/>
                <a:cs typeface="Times New Roman"/>
              </a:rPr>
              <a:t>s</a:t>
            </a:r>
            <a:r>
              <a:rPr sz="1200" spc="110" dirty="0">
                <a:solidFill>
                  <a:srgbClr val="21211F"/>
                </a:solidFill>
                <a:latin typeface="Times New Roman"/>
                <a:cs typeface="Times New Roman"/>
              </a:rPr>
              <a:t>u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rga.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1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21211F"/>
                </a:solidFill>
                <a:latin typeface="Times New Roman"/>
                <a:cs typeface="Times New Roman"/>
              </a:rPr>
              <a:t>D</a:t>
            </a:r>
            <a:r>
              <a:rPr sz="1200" spc="2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l</a:t>
            </a:r>
            <a:r>
              <a:rPr sz="1200" spc="65" dirty="0">
                <a:solidFill>
                  <a:srgbClr val="21211F"/>
                </a:solidFill>
                <a:latin typeface="Times New Roman"/>
                <a:cs typeface="Times New Roman"/>
              </a:rPr>
              <a:t>am</a:t>
            </a:r>
            <a:r>
              <a:rPr sz="1200" spc="145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3B3834"/>
                </a:solidFill>
                <a:latin typeface="Times New Roman"/>
                <a:cs typeface="Times New Roman"/>
              </a:rPr>
              <a:t>l</a:t>
            </a:r>
            <a:r>
              <a:rPr sz="1200" spc="30" dirty="0">
                <a:solidFill>
                  <a:srgbClr val="21211F"/>
                </a:solidFill>
                <a:latin typeface="Times New Roman"/>
                <a:cs typeface="Times New Roman"/>
              </a:rPr>
              <a:t>-</a:t>
            </a:r>
            <a:r>
              <a:rPr sz="1200" spc="95" dirty="0">
                <a:solidFill>
                  <a:srgbClr val="3B3834"/>
                </a:solidFill>
                <a:latin typeface="Times New Roman"/>
                <a:cs typeface="Times New Roman"/>
              </a:rPr>
              <a:t>Qur</a:t>
            </a:r>
            <a:r>
              <a:rPr sz="1200" spc="100" dirty="0">
                <a:solidFill>
                  <a:srgbClr val="3B3834"/>
                </a:solidFill>
                <a:latin typeface="Times New Roman"/>
                <a:cs typeface="Times New Roman"/>
              </a:rPr>
              <a:t>'</a:t>
            </a:r>
            <a:r>
              <a:rPr sz="1200" spc="70" dirty="0">
                <a:solidFill>
                  <a:srgbClr val="3B3834"/>
                </a:solidFill>
                <a:latin typeface="Times New Roman"/>
                <a:cs typeface="Times New Roman"/>
              </a:rPr>
              <a:t>anul</a:t>
            </a:r>
            <a:r>
              <a:rPr sz="1200" spc="14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Karim,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3B3834"/>
                </a:solidFill>
                <a:latin typeface="Times New Roman"/>
                <a:cs typeface="Times New Roman"/>
              </a:rPr>
              <a:t>kata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u</a:t>
            </a:r>
            <a:r>
              <a:rPr sz="1200" spc="25" dirty="0">
                <a:solidFill>
                  <a:srgbClr val="3B3834"/>
                </a:solidFill>
                <a:latin typeface="Times New Roman"/>
                <a:cs typeface="Times New Roman"/>
              </a:rPr>
              <a:t>l</a:t>
            </a:r>
            <a:r>
              <a:rPr sz="1200" spc="110" dirty="0">
                <a:solidFill>
                  <a:srgbClr val="21211F"/>
                </a:solidFill>
                <a:latin typeface="Times New Roman"/>
                <a:cs typeface="Times New Roman"/>
              </a:rPr>
              <a:t>u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9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3B3834"/>
                </a:solidFill>
                <a:latin typeface="Times New Roman"/>
                <a:cs typeface="Times New Roman"/>
              </a:rPr>
              <a:t>albab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13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3B3834"/>
                </a:solidFill>
                <a:latin typeface="Times New Roman"/>
                <a:cs typeface="Times New Roman"/>
              </a:rPr>
              <a:t>t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e</a:t>
            </a:r>
            <a:r>
              <a:rPr sz="1200" spc="75" dirty="0">
                <a:solidFill>
                  <a:srgbClr val="21211F"/>
                </a:solidFill>
                <a:latin typeface="Times New Roman"/>
                <a:cs typeface="Times New Roman"/>
              </a:rPr>
              <a:t>ru</a:t>
            </a:r>
            <a:r>
              <a:rPr sz="1200" spc="130" dirty="0">
                <a:solidFill>
                  <a:srgbClr val="21211F"/>
                </a:solidFill>
                <a:latin typeface="Times New Roman"/>
                <a:cs typeface="Times New Roman"/>
              </a:rPr>
              <a:t>l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ang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504F49"/>
                </a:solidFill>
                <a:latin typeface="Times New Roman"/>
                <a:cs typeface="Times New Roman"/>
              </a:rPr>
              <a:t>sebanyak</a:t>
            </a:r>
            <a:r>
              <a:rPr sz="1200" spc="14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504F49"/>
                </a:solidFill>
                <a:latin typeface="Times New Roman"/>
                <a:cs typeface="Times New Roman"/>
              </a:rPr>
              <a:t>1</a:t>
            </a:r>
            <a:r>
              <a:rPr sz="1200" spc="15" dirty="0">
                <a:solidFill>
                  <a:srgbClr val="504F49"/>
                </a:solidFill>
                <a:latin typeface="Times New Roman"/>
                <a:cs typeface="Times New Roman"/>
              </a:rPr>
              <a:t>6</a:t>
            </a:r>
            <a:r>
              <a:rPr sz="1200" spc="-1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3B3834"/>
                </a:solidFill>
                <a:latin typeface="Times New Roman"/>
                <a:cs typeface="Times New Roman"/>
              </a:rPr>
              <a:t>kali</a:t>
            </a:r>
            <a:r>
              <a:rPr sz="1200" spc="7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dalam</a:t>
            </a:r>
            <a:r>
              <a:rPr sz="1200" spc="-1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berbagai</a:t>
            </a:r>
            <a:r>
              <a:rPr sz="1200" spc="8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B3834"/>
                </a:solidFill>
                <a:latin typeface="Times New Roman"/>
                <a:cs typeface="Times New Roman"/>
              </a:rPr>
              <a:t>surat.</a:t>
            </a:r>
            <a:r>
              <a:rPr sz="1200" spc="7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75" dirty="0">
                <a:solidFill>
                  <a:srgbClr val="3B3834"/>
                </a:solidFill>
                <a:latin typeface="Times New Roman"/>
                <a:cs typeface="Times New Roman"/>
              </a:rPr>
              <a:t>U</a:t>
            </a:r>
            <a:r>
              <a:rPr sz="1150" i="1" spc="-15" dirty="0">
                <a:solidFill>
                  <a:srgbClr val="3B3834"/>
                </a:solidFill>
                <a:latin typeface="Times New Roman"/>
                <a:cs typeface="Times New Roman"/>
              </a:rPr>
              <a:t>lul</a:t>
            </a:r>
            <a:r>
              <a:rPr sz="1150" i="1" spc="1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-45" dirty="0">
                <a:solidFill>
                  <a:srgbClr val="504F49"/>
                </a:solidFill>
                <a:latin typeface="Times New Roman"/>
                <a:cs typeface="Times New Roman"/>
              </a:rPr>
              <a:t>albab</a:t>
            </a:r>
            <a:r>
              <a:rPr sz="1150" i="1" spc="10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504F49"/>
                </a:solidFill>
                <a:latin typeface="Times New Roman"/>
                <a:cs typeface="Times New Roman"/>
              </a:rPr>
              <a:t>secara</a:t>
            </a:r>
            <a:r>
              <a:rPr sz="1200" spc="2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bahasa</a:t>
            </a:r>
            <a:r>
              <a:rPr sz="1200" spc="1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3B3834"/>
                </a:solidFill>
                <a:latin typeface="Times New Roman"/>
                <a:cs typeface="Times New Roman"/>
              </a:rPr>
              <a:t>berasal</a:t>
            </a:r>
            <a:r>
              <a:rPr sz="1200" spc="13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dari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dua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kata:</a:t>
            </a:r>
            <a:r>
              <a:rPr sz="1200" spc="10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-30" dirty="0">
                <a:solidFill>
                  <a:srgbClr val="504F49"/>
                </a:solidFill>
                <a:latin typeface="Times New Roman"/>
                <a:cs typeface="Times New Roman"/>
              </a:rPr>
              <a:t>ul</a:t>
            </a:r>
            <a:r>
              <a:rPr sz="1150" i="1" spc="-13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504F49"/>
                </a:solidFill>
                <a:latin typeface="Times New Roman"/>
                <a:cs typeface="Times New Roman"/>
              </a:rPr>
              <a:t>u</a:t>
            </a:r>
            <a:r>
              <a:rPr sz="1150" i="1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14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3B3834"/>
                </a:solidFill>
                <a:latin typeface="Times New Roman"/>
                <a:cs typeface="Times New Roman"/>
              </a:rPr>
              <a:t>dan</a:t>
            </a:r>
            <a:r>
              <a:rPr sz="1200" spc="-3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-55" dirty="0">
                <a:solidFill>
                  <a:srgbClr val="504F49"/>
                </a:solidFill>
                <a:latin typeface="Times New Roman"/>
                <a:cs typeface="Times New Roman"/>
              </a:rPr>
              <a:t>al</a:t>
            </a:r>
            <a:r>
              <a:rPr sz="1150" i="1" spc="-13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25" dirty="0">
                <a:solidFill>
                  <a:srgbClr val="504F49"/>
                </a:solidFill>
                <a:latin typeface="Times New Roman"/>
                <a:cs typeface="Times New Roman"/>
              </a:rPr>
              <a:t>-albab.</a:t>
            </a:r>
            <a:r>
              <a:rPr sz="1150" i="1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14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50" dirty="0">
                <a:solidFill>
                  <a:srgbClr val="3B3834"/>
                </a:solidFill>
                <a:latin typeface="Times New Roman"/>
                <a:cs typeface="Times New Roman"/>
              </a:rPr>
              <a:t>Ulu</a:t>
            </a:r>
            <a:r>
              <a:rPr sz="1150" i="1" spc="-3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berarti</a:t>
            </a:r>
            <a:r>
              <a:rPr sz="1200" spc="7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504F49"/>
                </a:solidFill>
                <a:latin typeface="Times New Roman"/>
                <a:cs typeface="Times New Roman"/>
              </a:rPr>
              <a:t>'</a:t>
            </a:r>
            <a:r>
              <a:rPr sz="1200" spc="60" dirty="0">
                <a:solidFill>
                  <a:srgbClr val="504F49"/>
                </a:solidFill>
                <a:latin typeface="Times New Roman"/>
                <a:cs typeface="Times New Roman"/>
              </a:rPr>
              <a:t>yang</a:t>
            </a:r>
            <a:r>
              <a:rPr sz="1200" spc="10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B3834"/>
                </a:solidFill>
                <a:latin typeface="Times New Roman"/>
                <a:cs typeface="Times New Roman"/>
              </a:rPr>
              <a:t>mempunyai'</a:t>
            </a:r>
            <a:r>
              <a:rPr sz="1200" spc="-13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3B3834"/>
                </a:solidFill>
                <a:latin typeface="Times New Roman"/>
                <a:cs typeface="Times New Roman"/>
              </a:rPr>
              <a:t>,</a:t>
            </a:r>
            <a:r>
              <a:rPr sz="1200" spc="1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504F49"/>
                </a:solidFill>
                <a:latin typeface="Times New Roman"/>
                <a:cs typeface="Times New Roman"/>
              </a:rPr>
              <a:t>sedangkan </a:t>
            </a:r>
            <a:r>
              <a:rPr sz="1150" i="1" spc="-30" dirty="0">
                <a:solidFill>
                  <a:srgbClr val="504F49"/>
                </a:solidFill>
                <a:latin typeface="Times New Roman"/>
                <a:cs typeface="Times New Roman"/>
              </a:rPr>
              <a:t>al-albab</a:t>
            </a:r>
            <a:r>
              <a:rPr sz="1150" i="1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114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B3834"/>
                </a:solidFill>
                <a:latin typeface="Times New Roman"/>
                <a:cs typeface="Times New Roman"/>
              </a:rPr>
              <a:t>adalah</a:t>
            </a:r>
            <a:endParaRPr sz="1200">
              <a:latin typeface="Times New Roman"/>
              <a:cs typeface="Times New Roman"/>
            </a:endParaRPr>
          </a:p>
          <a:p>
            <a:pPr marR="795020" algn="ctr">
              <a:lnSpc>
                <a:spcPts val="965"/>
              </a:lnSpc>
              <a:spcBef>
                <a:spcPts val="345"/>
              </a:spcBef>
            </a:pPr>
            <a:r>
              <a:rPr sz="900" spc="60" dirty="0">
                <a:solidFill>
                  <a:srgbClr val="3B3834"/>
                </a:solidFill>
                <a:latin typeface="Arial"/>
                <a:cs typeface="Arial"/>
              </a:rPr>
              <a:t>.,</a:t>
            </a:r>
            <a:r>
              <a:rPr sz="900" spc="75" dirty="0">
                <a:solidFill>
                  <a:srgbClr val="3B3834"/>
                </a:solidFill>
                <a:latin typeface="Arial"/>
                <a:cs typeface="Arial"/>
              </a:rPr>
              <a:t> </a:t>
            </a:r>
            <a:r>
              <a:rPr sz="900" i="1" spc="-80" dirty="0">
                <a:solidFill>
                  <a:srgbClr val="504F49"/>
                </a:solidFill>
                <a:latin typeface="Arial"/>
                <a:cs typeface="Arial"/>
              </a:rPr>
              <a:t>:!.</a:t>
            </a:r>
            <a:endParaRPr sz="900">
              <a:latin typeface="Arial"/>
              <a:cs typeface="Arial"/>
            </a:endParaRPr>
          </a:p>
          <a:p>
            <a:pPr marL="30480" indent="-6350">
              <a:lnSpc>
                <a:spcPts val="1325"/>
              </a:lnSpc>
              <a:tabLst>
                <a:tab pos="2479675" algn="l"/>
              </a:tabLst>
            </a:pPr>
            <a:r>
              <a:rPr sz="1200" spc="110" dirty="0">
                <a:solidFill>
                  <a:srgbClr val="21211F"/>
                </a:solidFill>
                <a:latin typeface="Times New Roman"/>
                <a:cs typeface="Times New Roman"/>
              </a:rPr>
              <a:t>b</a:t>
            </a:r>
            <a:r>
              <a:rPr sz="1200" spc="60" dirty="0">
                <a:solidFill>
                  <a:srgbClr val="504F49"/>
                </a:solidFill>
                <a:latin typeface="Times New Roman"/>
                <a:cs typeface="Times New Roman"/>
              </a:rPr>
              <a:t>entuk</a:t>
            </a:r>
            <a:r>
              <a:rPr sz="1200" spc="-10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3B3834"/>
                </a:solidFill>
                <a:latin typeface="Times New Roman"/>
                <a:cs typeface="Times New Roman"/>
              </a:rPr>
              <a:t>jamak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13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dari</a:t>
            </a:r>
            <a:r>
              <a:rPr sz="1200" spc="-5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kata</a:t>
            </a:r>
            <a:r>
              <a:rPr sz="1200" spc="-3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04F49"/>
                </a:solidFill>
                <a:latin typeface="Times New Roman"/>
                <a:cs typeface="Times New Roman"/>
              </a:rPr>
              <a:t>al-Lubb</a:t>
            </a:r>
            <a:r>
              <a:rPr sz="1150" i="1" spc="10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1F"/>
                </a:solidFill>
                <a:latin typeface="Times New Roman"/>
                <a:cs typeface="Times New Roman"/>
              </a:rPr>
              <a:t>(</a:t>
            </a:r>
            <a:r>
              <a:rPr sz="1200" dirty="0">
                <a:solidFill>
                  <a:srgbClr val="21211F"/>
                </a:solidFill>
                <a:latin typeface="Times New Roman"/>
                <a:cs typeface="Times New Roman"/>
              </a:rPr>
              <a:t>	</a:t>
            </a:r>
            <a:r>
              <a:rPr sz="1200" spc="-105" dirty="0">
                <a:solidFill>
                  <a:srgbClr val="3B3834"/>
                </a:solidFill>
                <a:latin typeface="Times New Roman"/>
                <a:cs typeface="Times New Roman"/>
              </a:rPr>
              <a:t>\</a:t>
            </a:r>
            <a:r>
              <a:rPr sz="1200" spc="-15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180" dirty="0">
                <a:solidFill>
                  <a:srgbClr val="21211F"/>
                </a:solidFill>
                <a:latin typeface="Times New Roman"/>
                <a:cs typeface="Times New Roman"/>
              </a:rPr>
              <a:t>)</a:t>
            </a:r>
            <a:r>
              <a:rPr sz="1200" spc="-17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504F49"/>
                </a:solidFill>
                <a:latin typeface="Times New Roman"/>
                <a:cs typeface="Times New Roman"/>
              </a:rPr>
              <a:t>yang</a:t>
            </a:r>
            <a:r>
              <a:rPr sz="1200" spc="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artinya</a:t>
            </a:r>
            <a:r>
              <a:rPr sz="1200" spc="-1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inti</a:t>
            </a:r>
            <a:r>
              <a:rPr sz="1200" spc="-5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dari</a:t>
            </a:r>
            <a:r>
              <a:rPr sz="1200" spc="-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504F49"/>
                </a:solidFill>
                <a:latin typeface="Times New Roman"/>
                <a:cs typeface="Times New Roman"/>
              </a:rPr>
              <a:t>segala</a:t>
            </a:r>
            <a:r>
              <a:rPr sz="1200" spc="-2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504F49"/>
                </a:solidFill>
                <a:latin typeface="Times New Roman"/>
                <a:cs typeface="Times New Roman"/>
              </a:rPr>
              <a:t>s</a:t>
            </a:r>
            <a:r>
              <a:rPr sz="1200" spc="55" dirty="0">
                <a:solidFill>
                  <a:srgbClr val="504F49"/>
                </a:solidFill>
                <a:latin typeface="Times New Roman"/>
                <a:cs typeface="Times New Roman"/>
              </a:rPr>
              <a:t>esuatu.</a:t>
            </a:r>
            <a:r>
              <a:rPr sz="1200" spc="-8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21211F"/>
                </a:solidFill>
                <a:latin typeface="Times New Roman"/>
                <a:cs typeface="Times New Roman"/>
              </a:rPr>
              <a:t>D</a:t>
            </a:r>
            <a:r>
              <a:rPr sz="1200" spc="8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15" dirty="0">
                <a:solidFill>
                  <a:srgbClr val="3B3834"/>
                </a:solidFill>
                <a:latin typeface="Times New Roman"/>
                <a:cs typeface="Times New Roman"/>
              </a:rPr>
              <a:t>n</a:t>
            </a:r>
            <a:r>
              <a:rPr sz="1200" spc="185" dirty="0">
                <a:solidFill>
                  <a:srgbClr val="3B3834"/>
                </a:solidFill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30480" marR="40005">
              <a:lnSpc>
                <a:spcPct val="133100"/>
              </a:lnSpc>
              <a:spcBef>
                <a:spcPts val="715"/>
              </a:spcBef>
            </a:pP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inti 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manusia</a:t>
            </a:r>
            <a:r>
              <a:rPr sz="1200" spc="9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504F49"/>
                </a:solidFill>
                <a:latin typeface="Times New Roman"/>
                <a:cs typeface="Times New Roman"/>
              </a:rPr>
              <a:t>ad</a:t>
            </a:r>
            <a:r>
              <a:rPr sz="1200" spc="110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21211F"/>
                </a:solidFill>
                <a:latin typeface="Times New Roman"/>
                <a:cs typeface="Times New Roman"/>
              </a:rPr>
              <a:t>l</a:t>
            </a:r>
            <a:r>
              <a:rPr sz="1200" spc="90" dirty="0">
                <a:solidFill>
                  <a:srgbClr val="504F49"/>
                </a:solidFill>
                <a:latin typeface="Times New Roman"/>
                <a:cs typeface="Times New Roman"/>
              </a:rPr>
              <a:t>ah</a:t>
            </a:r>
            <a:r>
              <a:rPr sz="120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ak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30" dirty="0">
                <a:solidFill>
                  <a:srgbClr val="21211F"/>
                </a:solidFill>
                <a:latin typeface="Times New Roman"/>
                <a:cs typeface="Times New Roman"/>
              </a:rPr>
              <a:t>ln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ya.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21211F"/>
                </a:solidFill>
                <a:latin typeface="Times New Roman"/>
                <a:cs typeface="Times New Roman"/>
              </a:rPr>
              <a:t>O</a:t>
            </a:r>
            <a:r>
              <a:rPr sz="1200" spc="-20" dirty="0">
                <a:solidFill>
                  <a:srgbClr val="21211F"/>
                </a:solidFill>
                <a:latin typeface="Times New Roman"/>
                <a:cs typeface="Times New Roman"/>
              </a:rPr>
              <a:t>l</a:t>
            </a:r>
            <a:r>
              <a:rPr sz="1200" spc="-15" dirty="0">
                <a:solidFill>
                  <a:srgbClr val="3B3834"/>
                </a:solidFill>
                <a:latin typeface="Times New Roman"/>
                <a:cs typeface="Times New Roman"/>
              </a:rPr>
              <a:t>e</a:t>
            </a:r>
            <a:r>
              <a:rPr sz="1200" spc="125" dirty="0">
                <a:solidFill>
                  <a:srgbClr val="21211F"/>
                </a:solidFill>
                <a:latin typeface="Times New Roman"/>
                <a:cs typeface="Times New Roman"/>
              </a:rPr>
              <a:t>h</a:t>
            </a:r>
            <a:r>
              <a:rPr sz="1200" spc="25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k</a:t>
            </a:r>
            <a:r>
              <a:rPr sz="1200" spc="9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75" dirty="0">
                <a:solidFill>
                  <a:srgbClr val="21211F"/>
                </a:solidFill>
                <a:latin typeface="Times New Roman"/>
                <a:cs typeface="Times New Roman"/>
              </a:rPr>
              <a:t>r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ena</a:t>
            </a:r>
            <a:r>
              <a:rPr sz="1200" spc="7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3B3834"/>
                </a:solidFill>
                <a:latin typeface="Times New Roman"/>
                <a:cs typeface="Times New Roman"/>
              </a:rPr>
              <a:t>itu,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504F49"/>
                </a:solidFill>
                <a:latin typeface="Times New Roman"/>
                <a:cs typeface="Times New Roman"/>
              </a:rPr>
              <a:t>ulul</a:t>
            </a:r>
            <a:r>
              <a:rPr sz="1150" i="1" spc="13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45" dirty="0">
                <a:solidFill>
                  <a:srgbClr val="504F49"/>
                </a:solidFill>
                <a:latin typeface="Times New Roman"/>
                <a:cs typeface="Times New Roman"/>
              </a:rPr>
              <a:t>albab</a:t>
            </a:r>
            <a:r>
              <a:rPr sz="1150" i="1" spc="10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504F49"/>
                </a:solidFill>
                <a:latin typeface="Times New Roman"/>
                <a:cs typeface="Times New Roman"/>
              </a:rPr>
              <a:t>s</a:t>
            </a:r>
            <a:r>
              <a:rPr sz="1200" spc="50" dirty="0">
                <a:solidFill>
                  <a:srgbClr val="504F49"/>
                </a:solidFill>
                <a:latin typeface="Times New Roman"/>
                <a:cs typeface="Times New Roman"/>
              </a:rPr>
              <a:t>ering 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di</a:t>
            </a:r>
            <a:r>
              <a:rPr sz="1200" spc="90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75" dirty="0">
                <a:solidFill>
                  <a:srgbClr val="21211F"/>
                </a:solidFill>
                <a:latin typeface="Times New Roman"/>
                <a:cs typeface="Times New Roman"/>
              </a:rPr>
              <a:t>r</a:t>
            </a:r>
            <a:r>
              <a:rPr sz="1200" spc="25" dirty="0">
                <a:solidFill>
                  <a:srgbClr val="3B3834"/>
                </a:solidFill>
                <a:latin typeface="Times New Roman"/>
                <a:cs typeface="Times New Roman"/>
              </a:rPr>
              <a:t>tik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12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3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3B3834"/>
                </a:solidFill>
                <a:latin typeface="Times New Roman"/>
                <a:cs typeface="Times New Roman"/>
              </a:rPr>
              <a:t>d</a:t>
            </a:r>
            <a:r>
              <a:rPr sz="1200" spc="10" dirty="0">
                <a:solidFill>
                  <a:srgbClr val="3B3834"/>
                </a:solidFill>
                <a:latin typeface="Times New Roman"/>
                <a:cs typeface="Times New Roman"/>
              </a:rPr>
              <a:t>e</a:t>
            </a:r>
            <a:r>
              <a:rPr sz="1200" spc="16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gan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mempunyai</a:t>
            </a:r>
            <a:r>
              <a:rPr sz="1200" spc="10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ak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65" dirty="0">
                <a:solidFill>
                  <a:srgbClr val="21211F"/>
                </a:solidFill>
                <a:latin typeface="Times New Roman"/>
                <a:cs typeface="Times New Roman"/>
              </a:rPr>
              <a:t>l</a:t>
            </a:r>
            <a:r>
              <a:rPr sz="1200" spc="-85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tau 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o</a:t>
            </a:r>
            <a:r>
              <a:rPr sz="1200" spc="75" dirty="0">
                <a:solidFill>
                  <a:srgbClr val="21211F"/>
                </a:solidFill>
                <a:latin typeface="Times New Roman"/>
                <a:cs typeface="Times New Roman"/>
              </a:rPr>
              <a:t>r</a:t>
            </a:r>
            <a:r>
              <a:rPr sz="1200" spc="60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n</a:t>
            </a:r>
            <a:r>
              <a:rPr sz="1200" spc="75" dirty="0">
                <a:solidFill>
                  <a:srgbClr val="21211F"/>
                </a:solidFill>
                <a:latin typeface="Times New Roman"/>
                <a:cs typeface="Times New Roman"/>
              </a:rPr>
              <a:t>g</a:t>
            </a:r>
            <a:r>
              <a:rPr sz="1200" spc="-7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B3834"/>
                </a:solidFill>
                <a:latin typeface="Times New Roman"/>
                <a:cs typeface="Times New Roman"/>
              </a:rPr>
              <a:t>ya</a:t>
            </a:r>
            <a:r>
              <a:rPr sz="1200" spc="114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g</a:t>
            </a:r>
            <a:r>
              <a:rPr sz="1200" spc="-7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21211F"/>
                </a:solidFill>
                <a:latin typeface="Times New Roman"/>
                <a:cs typeface="Times New Roman"/>
              </a:rPr>
              <a:t>b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e</a:t>
            </a:r>
            <a:r>
              <a:rPr sz="1200" spc="75" dirty="0">
                <a:solidFill>
                  <a:srgbClr val="21211F"/>
                </a:solidFill>
                <a:latin typeface="Times New Roman"/>
                <a:cs typeface="Times New Roman"/>
              </a:rPr>
              <a:t>r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ak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1F"/>
                </a:solidFill>
                <a:latin typeface="Times New Roman"/>
                <a:cs typeface="Times New Roman"/>
              </a:rPr>
              <a:t>l.</a:t>
            </a:r>
            <a:endParaRPr sz="1200">
              <a:latin typeface="Times New Roman"/>
              <a:cs typeface="Times New Roman"/>
            </a:endParaRPr>
          </a:p>
          <a:p>
            <a:pPr marL="30480" marR="5080" indent="455295" algn="just">
              <a:lnSpc>
                <a:spcPct val="130400"/>
              </a:lnSpc>
              <a:spcBef>
                <a:spcPts val="325"/>
              </a:spcBef>
            </a:pPr>
            <a:r>
              <a:rPr sz="1200" spc="50" dirty="0">
                <a:solidFill>
                  <a:srgbClr val="504F49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21211F"/>
                </a:solidFill>
                <a:latin typeface="Times New Roman"/>
                <a:cs typeface="Times New Roman"/>
              </a:rPr>
              <a:t>i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r</a:t>
            </a:r>
            <a:r>
              <a:rPr sz="1200" spc="70" dirty="0">
                <a:solidFill>
                  <a:srgbClr val="21211F"/>
                </a:solidFill>
                <a:latin typeface="Times New Roman"/>
                <a:cs typeface="Times New Roman"/>
              </a:rPr>
              <a:t>i</a:t>
            </a:r>
            <a:r>
              <a:rPr sz="1200" spc="5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21211F"/>
                </a:solidFill>
                <a:latin typeface="Times New Roman"/>
                <a:cs typeface="Times New Roman"/>
              </a:rPr>
              <a:t>k</a:t>
            </a:r>
            <a:r>
              <a:rPr sz="1200" spc="70" dirty="0">
                <a:solidFill>
                  <a:srgbClr val="21211F"/>
                </a:solidFill>
                <a:latin typeface="Times New Roman"/>
                <a:cs typeface="Times New Roman"/>
              </a:rPr>
              <a:t>h</a:t>
            </a:r>
            <a:r>
              <a:rPr sz="1200" spc="85" dirty="0">
                <a:solidFill>
                  <a:srgbClr val="3B3834"/>
                </a:solidFill>
                <a:latin typeface="Times New Roman"/>
                <a:cs typeface="Times New Roman"/>
              </a:rPr>
              <a:t>as</a:t>
            </a:r>
            <a:r>
              <a:rPr sz="1200" spc="-4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3B3834"/>
                </a:solidFill>
                <a:latin typeface="Times New Roman"/>
                <a:cs typeface="Times New Roman"/>
              </a:rPr>
              <a:t>d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12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8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B3834"/>
                </a:solidFill>
                <a:latin typeface="Times New Roman"/>
                <a:cs typeface="Times New Roman"/>
              </a:rPr>
              <a:t>tanda</a:t>
            </a:r>
            <a:r>
              <a:rPr sz="1200" spc="114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1211F"/>
                </a:solidFill>
                <a:latin typeface="Times New Roman"/>
                <a:cs typeface="Times New Roman"/>
              </a:rPr>
              <a:t>kh</a:t>
            </a:r>
            <a:r>
              <a:rPr sz="1200" spc="135" dirty="0">
                <a:solidFill>
                  <a:srgbClr val="21211F"/>
                </a:solidFill>
                <a:latin typeface="Times New Roman"/>
                <a:cs typeface="Times New Roman"/>
              </a:rPr>
              <a:t>u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s</a:t>
            </a:r>
            <a:r>
              <a:rPr sz="1200" spc="114" dirty="0">
                <a:solidFill>
                  <a:srgbClr val="21211F"/>
                </a:solidFill>
                <a:latin typeface="Times New Roman"/>
                <a:cs typeface="Times New Roman"/>
              </a:rPr>
              <a:t>u</a:t>
            </a:r>
            <a:r>
              <a:rPr sz="1200" spc="135" dirty="0">
                <a:solidFill>
                  <a:srgbClr val="3B3834"/>
                </a:solidFill>
                <a:latin typeface="Times New Roman"/>
                <a:cs typeface="Times New Roman"/>
              </a:rPr>
              <a:t>s</a:t>
            </a:r>
            <a:r>
              <a:rPr sz="1200" spc="-4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3B3834"/>
                </a:solidFill>
                <a:latin typeface="Times New Roman"/>
                <a:cs typeface="Times New Roman"/>
              </a:rPr>
              <a:t>d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50" dirty="0">
                <a:solidFill>
                  <a:srgbClr val="21211F"/>
                </a:solidFill>
                <a:latin typeface="Times New Roman"/>
                <a:cs typeface="Times New Roman"/>
              </a:rPr>
              <a:t>ri </a:t>
            </a:r>
            <a:r>
              <a:rPr sz="1150" i="1" spc="30" dirty="0">
                <a:solidFill>
                  <a:srgbClr val="3B3834"/>
                </a:solidFill>
                <a:latin typeface="Times New Roman"/>
                <a:cs typeface="Times New Roman"/>
              </a:rPr>
              <a:t>ulul</a:t>
            </a:r>
            <a:r>
              <a:rPr sz="1150" i="1" spc="12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-45" dirty="0">
                <a:solidFill>
                  <a:srgbClr val="504F49"/>
                </a:solidFill>
                <a:latin typeface="Times New Roman"/>
                <a:cs typeface="Times New Roman"/>
              </a:rPr>
              <a:t>albab</a:t>
            </a:r>
            <a:r>
              <a:rPr sz="1150" i="1" spc="10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504F49"/>
                </a:solidFill>
                <a:latin typeface="Times New Roman"/>
                <a:cs typeface="Times New Roman"/>
              </a:rPr>
              <a:t>ad</a:t>
            </a:r>
            <a:r>
              <a:rPr sz="1200" spc="110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21211F"/>
                </a:solidFill>
                <a:latin typeface="Times New Roman"/>
                <a:cs typeface="Times New Roman"/>
              </a:rPr>
              <a:t>l</a:t>
            </a:r>
            <a:r>
              <a:rPr sz="1200" spc="90" dirty="0">
                <a:solidFill>
                  <a:srgbClr val="504F49"/>
                </a:solidFill>
                <a:latin typeface="Times New Roman"/>
                <a:cs typeface="Times New Roman"/>
              </a:rPr>
              <a:t>ah</a:t>
            </a:r>
            <a:r>
              <a:rPr sz="120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3B3834"/>
                </a:solidFill>
                <a:latin typeface="Times New Roman"/>
                <a:cs typeface="Times New Roman"/>
              </a:rPr>
              <a:t>k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e</a:t>
            </a:r>
            <a:r>
              <a:rPr sz="1200" spc="105" dirty="0">
                <a:solidFill>
                  <a:srgbClr val="21211F"/>
                </a:solidFill>
                <a:latin typeface="Times New Roman"/>
                <a:cs typeface="Times New Roman"/>
              </a:rPr>
              <a:t>m</a:t>
            </a:r>
            <a:r>
              <a:rPr sz="1200" spc="8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90" dirty="0">
                <a:solidFill>
                  <a:srgbClr val="21211F"/>
                </a:solidFill>
                <a:latin typeface="Times New Roman"/>
                <a:cs typeface="Times New Roman"/>
              </a:rPr>
              <a:t>mp</a:t>
            </a:r>
            <a:r>
              <a:rPr sz="1200" spc="145" dirty="0">
                <a:solidFill>
                  <a:srgbClr val="21211F"/>
                </a:solidFill>
                <a:latin typeface="Times New Roman"/>
                <a:cs typeface="Times New Roman"/>
              </a:rPr>
              <a:t>u</a:t>
            </a:r>
            <a:r>
              <a:rPr sz="1200" spc="60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n</a:t>
            </a:r>
            <a:r>
              <a:rPr sz="1200" spc="7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ya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21211F"/>
                </a:solidFill>
                <a:latin typeface="Times New Roman"/>
                <a:cs typeface="Times New Roman"/>
              </a:rPr>
              <a:t>u</a:t>
            </a:r>
            <a:r>
              <a:rPr sz="1200" spc="12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95" dirty="0">
                <a:solidFill>
                  <a:srgbClr val="3B3834"/>
                </a:solidFill>
                <a:latin typeface="Times New Roman"/>
                <a:cs typeface="Times New Roman"/>
              </a:rPr>
              <a:t>t</a:t>
            </a:r>
            <a:r>
              <a:rPr sz="1200" spc="50" dirty="0">
                <a:solidFill>
                  <a:srgbClr val="21211F"/>
                </a:solidFill>
                <a:latin typeface="Times New Roman"/>
                <a:cs typeface="Times New Roman"/>
              </a:rPr>
              <a:t>uk</a:t>
            </a:r>
            <a:r>
              <a:rPr sz="1200" spc="25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504F49"/>
                </a:solidFill>
                <a:latin typeface="Times New Roman"/>
                <a:cs typeface="Times New Roman"/>
              </a:rPr>
              <a:t>s</a:t>
            </a:r>
            <a:r>
              <a:rPr sz="1200" spc="25" dirty="0">
                <a:solidFill>
                  <a:srgbClr val="504F49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21211F"/>
                </a:solidFill>
                <a:latin typeface="Times New Roman"/>
                <a:cs typeface="Times New Roman"/>
              </a:rPr>
              <a:t>l</a:t>
            </a:r>
            <a:r>
              <a:rPr sz="1200" spc="85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21211F"/>
                </a:solidFill>
                <a:latin typeface="Times New Roman"/>
                <a:cs typeface="Times New Roman"/>
              </a:rPr>
              <a:t>l</a:t>
            </a:r>
            <a:r>
              <a:rPr sz="1200" spc="60" dirty="0">
                <a:solidFill>
                  <a:srgbClr val="3B3834"/>
                </a:solidFill>
                <a:latin typeface="Times New Roman"/>
                <a:cs typeface="Times New Roman"/>
              </a:rPr>
              <a:t>u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6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3B3834"/>
                </a:solidFill>
                <a:latin typeface="Times New Roman"/>
                <a:cs typeface="Times New Roman"/>
              </a:rPr>
              <a:t>tadzakkur</a:t>
            </a:r>
            <a:r>
              <a:rPr sz="1150" i="1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2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70" dirty="0">
                <a:solidFill>
                  <a:srgbClr val="3B3834"/>
                </a:solidFill>
                <a:latin typeface="Times New Roman"/>
                <a:cs typeface="Times New Roman"/>
              </a:rPr>
              <a:t>(</a:t>
            </a:r>
            <a:r>
              <a:rPr sz="1200" spc="105" dirty="0">
                <a:solidFill>
                  <a:srgbClr val="21211F"/>
                </a:solidFill>
                <a:latin typeface="Times New Roman"/>
                <a:cs typeface="Times New Roman"/>
              </a:rPr>
              <a:t>m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e</a:t>
            </a:r>
            <a:r>
              <a:rPr sz="1200" spc="11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g</a:t>
            </a:r>
            <a:r>
              <a:rPr sz="1200" spc="50" dirty="0">
                <a:solidFill>
                  <a:srgbClr val="21211F"/>
                </a:solidFill>
                <a:latin typeface="Times New Roman"/>
                <a:cs typeface="Times New Roman"/>
              </a:rPr>
              <a:t>in</a:t>
            </a:r>
            <a:r>
              <a:rPr sz="1200" spc="70" dirty="0">
                <a:solidFill>
                  <a:srgbClr val="21211F"/>
                </a:solidFill>
                <a:latin typeface="Times New Roman"/>
                <a:cs typeface="Times New Roman"/>
              </a:rPr>
              <a:t>g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50" dirty="0">
                <a:solidFill>
                  <a:srgbClr val="21211F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-125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21211F"/>
                </a:solidFill>
                <a:latin typeface="Times New Roman"/>
                <a:cs typeface="Times New Roman"/>
              </a:rPr>
              <a:t>Alla</a:t>
            </a:r>
            <a:r>
              <a:rPr sz="1200" spc="100" dirty="0">
                <a:solidFill>
                  <a:srgbClr val="21211F"/>
                </a:solidFill>
                <a:latin typeface="Times New Roman"/>
                <a:cs typeface="Times New Roman"/>
              </a:rPr>
              <a:t>h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) </a:t>
            </a:r>
            <a:r>
              <a:rPr sz="1200" spc="-14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dan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9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3B3834"/>
                </a:solidFill>
                <a:latin typeface="Times New Roman"/>
                <a:cs typeface="Times New Roman"/>
              </a:rPr>
              <a:t>tafakkur </a:t>
            </a:r>
            <a:r>
              <a:rPr sz="1150" i="1" spc="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B3834"/>
                </a:solidFill>
                <a:latin typeface="Times New Roman"/>
                <a:cs typeface="Times New Roman"/>
              </a:rPr>
              <a:t>(</a:t>
            </a:r>
            <a:r>
              <a:rPr sz="1200" spc="105" dirty="0">
                <a:solidFill>
                  <a:srgbClr val="21211F"/>
                </a:solidFill>
                <a:latin typeface="Times New Roman"/>
                <a:cs typeface="Times New Roman"/>
              </a:rPr>
              <a:t>m</a:t>
            </a:r>
            <a:r>
              <a:rPr sz="1200" spc="30" dirty="0">
                <a:solidFill>
                  <a:srgbClr val="504F49"/>
                </a:solidFill>
                <a:latin typeface="Times New Roman"/>
                <a:cs typeface="Times New Roman"/>
              </a:rPr>
              <a:t>e</a:t>
            </a:r>
            <a:r>
              <a:rPr sz="1200" spc="45" dirty="0">
                <a:solidFill>
                  <a:srgbClr val="21211F"/>
                </a:solidFill>
                <a:latin typeface="Times New Roman"/>
                <a:cs typeface="Times New Roman"/>
              </a:rPr>
              <a:t>mik</a:t>
            </a:r>
            <a:r>
              <a:rPr sz="1200" spc="20" dirty="0">
                <a:solidFill>
                  <a:srgbClr val="21211F"/>
                </a:solidFill>
                <a:latin typeface="Times New Roman"/>
                <a:cs typeface="Times New Roman"/>
              </a:rPr>
              <a:t>i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r</a:t>
            </a:r>
            <a:r>
              <a:rPr sz="1200" spc="65" dirty="0">
                <a:solidFill>
                  <a:srgbClr val="21211F"/>
                </a:solidFill>
                <a:latin typeface="Times New Roman"/>
                <a:cs typeface="Times New Roman"/>
              </a:rPr>
              <a:t>k</a:t>
            </a:r>
            <a:r>
              <a:rPr sz="1200" spc="8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7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-125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ay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50" dirty="0">
                <a:solidFill>
                  <a:srgbClr val="21211F"/>
                </a:solidFill>
                <a:latin typeface="Times New Roman"/>
                <a:cs typeface="Times New Roman"/>
              </a:rPr>
              <a:t>t</a:t>
            </a:r>
            <a:r>
              <a:rPr sz="1200" spc="125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3B3834"/>
                </a:solidFill>
                <a:latin typeface="Times New Roman"/>
                <a:cs typeface="Times New Roman"/>
              </a:rPr>
              <a:t>d</a:t>
            </a:r>
            <a:r>
              <a:rPr sz="1200" spc="10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7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-125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21211F"/>
                </a:solidFill>
                <a:latin typeface="Times New Roman"/>
                <a:cs typeface="Times New Roman"/>
              </a:rPr>
              <a:t>ci</a:t>
            </a:r>
            <a:r>
              <a:rPr sz="1200" spc="25" dirty="0">
                <a:solidFill>
                  <a:srgbClr val="21211F"/>
                </a:solidFill>
                <a:latin typeface="Times New Roman"/>
                <a:cs typeface="Times New Roman"/>
              </a:rPr>
              <a:t>p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t</a:t>
            </a:r>
            <a:r>
              <a:rPr sz="1200" spc="9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65" dirty="0">
                <a:solidFill>
                  <a:srgbClr val="21211F"/>
                </a:solidFill>
                <a:latin typeface="Times New Roman"/>
                <a:cs typeface="Times New Roman"/>
              </a:rPr>
              <a:t>an</a:t>
            </a:r>
            <a:r>
              <a:rPr sz="1200" spc="35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25" dirty="0">
                <a:solidFill>
                  <a:srgbClr val="21211F"/>
                </a:solidFill>
                <a:latin typeface="Times New Roman"/>
                <a:cs typeface="Times New Roman"/>
              </a:rPr>
              <a:t>l</a:t>
            </a:r>
            <a:r>
              <a:rPr sz="1200" spc="-30" dirty="0">
                <a:solidFill>
                  <a:srgbClr val="21211F"/>
                </a:solidFill>
                <a:latin typeface="Times New Roman"/>
                <a:cs typeface="Times New Roman"/>
              </a:rPr>
              <a:t>l</a:t>
            </a:r>
            <a:r>
              <a:rPr sz="1200" spc="55" dirty="0">
                <a:solidFill>
                  <a:srgbClr val="504F49"/>
                </a:solidFill>
                <a:latin typeface="Times New Roman"/>
                <a:cs typeface="Times New Roman"/>
              </a:rPr>
              <a:t>ah</a:t>
            </a:r>
            <a:r>
              <a:rPr sz="1200" spc="40" dirty="0">
                <a:solidFill>
                  <a:srgbClr val="504F49"/>
                </a:solidFill>
                <a:latin typeface="Times New Roman"/>
                <a:cs typeface="Times New Roman"/>
              </a:rPr>
              <a:t>)</a:t>
            </a:r>
            <a:r>
              <a:rPr sz="1200" spc="1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dengan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21211F"/>
                </a:solidFill>
                <a:latin typeface="Times New Roman"/>
                <a:cs typeface="Times New Roman"/>
              </a:rPr>
              <a:t>m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e</a:t>
            </a:r>
            <a:r>
              <a:rPr sz="1200" spc="11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40" dirty="0">
                <a:solidFill>
                  <a:srgbClr val="3B3834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g</a:t>
            </a:r>
            <a:r>
              <a:rPr sz="1200" spc="65" dirty="0">
                <a:solidFill>
                  <a:srgbClr val="21211F"/>
                </a:solidFill>
                <a:latin typeface="Times New Roman"/>
                <a:cs typeface="Times New Roman"/>
              </a:rPr>
              <a:t>una</a:t>
            </a:r>
            <a:r>
              <a:rPr sz="1200" spc="155" dirty="0">
                <a:solidFill>
                  <a:srgbClr val="21211F"/>
                </a:solidFill>
                <a:latin typeface="Times New Roman"/>
                <a:cs typeface="Times New Roman"/>
              </a:rPr>
              <a:t>k</a:t>
            </a:r>
            <a:r>
              <a:rPr sz="1200" spc="8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7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30" dirty="0">
                <a:solidFill>
                  <a:srgbClr val="21211F"/>
                </a:solidFill>
                <a:latin typeface="Times New Roman"/>
                <a:cs typeface="Times New Roman"/>
              </a:rPr>
              <a:t> a</a:t>
            </a:r>
            <a:r>
              <a:rPr sz="1200" spc="114" dirty="0">
                <a:solidFill>
                  <a:srgbClr val="21211F"/>
                </a:solidFill>
                <a:latin typeface="Times New Roman"/>
                <a:cs typeface="Times New Roman"/>
              </a:rPr>
              <a:t>k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30" dirty="0">
                <a:solidFill>
                  <a:srgbClr val="21211F"/>
                </a:solidFill>
                <a:latin typeface="Times New Roman"/>
                <a:cs typeface="Times New Roman"/>
              </a:rPr>
              <a:t>l</a:t>
            </a:r>
            <a:r>
              <a:rPr sz="1200" spc="75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ya </a:t>
            </a:r>
            <a:r>
              <a:rPr sz="1200" spc="60" dirty="0">
                <a:solidFill>
                  <a:srgbClr val="21211F"/>
                </a:solidFill>
                <a:latin typeface="Times New Roman"/>
                <a:cs typeface="Times New Roman"/>
              </a:rPr>
              <a:t>unt</a:t>
            </a:r>
            <a:r>
              <a:rPr sz="1200" spc="100" dirty="0">
                <a:solidFill>
                  <a:srgbClr val="21211F"/>
                </a:solidFill>
                <a:latin typeface="Times New Roman"/>
                <a:cs typeface="Times New Roman"/>
              </a:rPr>
              <a:t>u</a:t>
            </a:r>
            <a:r>
              <a:rPr sz="1200" spc="60" dirty="0">
                <a:solidFill>
                  <a:srgbClr val="3B3834"/>
                </a:solidFill>
                <a:latin typeface="Times New Roman"/>
                <a:cs typeface="Times New Roman"/>
              </a:rPr>
              <a:t>k</a:t>
            </a:r>
            <a:r>
              <a:rPr sz="1200" spc="9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21211F"/>
                </a:solidFill>
                <a:latin typeface="Times New Roman"/>
                <a:cs typeface="Times New Roman"/>
              </a:rPr>
              <a:t>m</a:t>
            </a:r>
            <a:r>
              <a:rPr sz="1200" spc="50" dirty="0">
                <a:solidFill>
                  <a:srgbClr val="504F49"/>
                </a:solidFill>
                <a:latin typeface="Times New Roman"/>
                <a:cs typeface="Times New Roman"/>
              </a:rPr>
              <a:t>engamati,</a:t>
            </a:r>
            <a:r>
              <a:rPr sz="1200" spc="-1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21211F"/>
                </a:solidFill>
                <a:latin typeface="Times New Roman"/>
                <a:cs typeface="Times New Roman"/>
              </a:rPr>
              <a:t>m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e</a:t>
            </a:r>
            <a:r>
              <a:rPr sz="1200" spc="11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g</a:t>
            </a:r>
            <a:r>
              <a:rPr sz="1200" spc="114" dirty="0">
                <a:solidFill>
                  <a:srgbClr val="21211F"/>
                </a:solidFill>
                <a:latin typeface="Times New Roman"/>
                <a:cs typeface="Times New Roman"/>
              </a:rPr>
              <a:t>k</a:t>
            </a:r>
            <a:r>
              <a:rPr sz="1200" spc="-60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21211F"/>
                </a:solidFill>
                <a:latin typeface="Times New Roman"/>
                <a:cs typeface="Times New Roman"/>
              </a:rPr>
              <a:t>j</a:t>
            </a:r>
            <a:r>
              <a:rPr sz="1200" spc="-55" dirty="0">
                <a:solidFill>
                  <a:srgbClr val="3B3834"/>
                </a:solidFill>
                <a:latin typeface="Times New Roman"/>
                <a:cs typeface="Times New Roman"/>
              </a:rPr>
              <a:t>i</a:t>
            </a:r>
            <a:r>
              <a:rPr sz="1200" spc="185" dirty="0">
                <a:solidFill>
                  <a:srgbClr val="3B3834"/>
                </a:solidFill>
                <a:latin typeface="Times New Roman"/>
                <a:cs typeface="Times New Roman"/>
              </a:rPr>
              <a:t>,</a:t>
            </a:r>
            <a:r>
              <a:rPr sz="1200" spc="-12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21211F"/>
                </a:solidFill>
                <a:latin typeface="Times New Roman"/>
                <a:cs typeface="Times New Roman"/>
              </a:rPr>
              <a:t>m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e</a:t>
            </a:r>
            <a:r>
              <a:rPr sz="1200" spc="45" dirty="0">
                <a:solidFill>
                  <a:srgbClr val="21211F"/>
                </a:solidFill>
                <a:latin typeface="Times New Roman"/>
                <a:cs typeface="Times New Roman"/>
              </a:rPr>
              <a:t>mel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45" dirty="0">
                <a:solidFill>
                  <a:srgbClr val="21211F"/>
                </a:solidFill>
                <a:latin typeface="Times New Roman"/>
                <a:cs typeface="Times New Roman"/>
              </a:rPr>
              <a:t>j</a:t>
            </a:r>
            <a:r>
              <a:rPr sz="1200" spc="-1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55" dirty="0">
                <a:solidFill>
                  <a:srgbClr val="21211F"/>
                </a:solidFill>
                <a:latin typeface="Times New Roman"/>
                <a:cs typeface="Times New Roman"/>
              </a:rPr>
              <a:t>r</a:t>
            </a:r>
            <a:r>
              <a:rPr sz="1200" spc="-35" dirty="0">
                <a:solidFill>
                  <a:srgbClr val="21211F"/>
                </a:solidFill>
                <a:latin typeface="Times New Roman"/>
                <a:cs typeface="Times New Roman"/>
              </a:rPr>
              <a:t>i</a:t>
            </a:r>
            <a:r>
              <a:rPr sz="1200" spc="185" dirty="0">
                <a:solidFill>
                  <a:srgbClr val="3B3834"/>
                </a:solidFill>
                <a:latin typeface="Times New Roman"/>
                <a:cs typeface="Times New Roman"/>
              </a:rPr>
              <a:t>, 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merenungi,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d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7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-8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B3834"/>
                </a:solidFill>
                <a:latin typeface="Times New Roman"/>
                <a:cs typeface="Times New Roman"/>
              </a:rPr>
              <a:t>me</a:t>
            </a:r>
            <a:r>
              <a:rPr sz="1200" spc="100" dirty="0">
                <a:solidFill>
                  <a:srgbClr val="3B3834"/>
                </a:solidFill>
                <a:latin typeface="Times New Roman"/>
                <a:cs typeface="Times New Roman"/>
              </a:rPr>
              <a:t>m</a:t>
            </a:r>
            <a:r>
              <a:rPr sz="1200" spc="10" dirty="0">
                <a:solidFill>
                  <a:srgbClr val="21211F"/>
                </a:solidFill>
                <a:latin typeface="Times New Roman"/>
                <a:cs typeface="Times New Roman"/>
              </a:rPr>
              <a:t>i</a:t>
            </a:r>
            <a:r>
              <a:rPr sz="1200" spc="50" dirty="0">
                <a:solidFill>
                  <a:srgbClr val="21211F"/>
                </a:solidFill>
                <a:latin typeface="Times New Roman"/>
                <a:cs typeface="Times New Roman"/>
              </a:rPr>
              <a:t>k</a:t>
            </a:r>
            <a:r>
              <a:rPr sz="1200" spc="-5" dirty="0">
                <a:solidFill>
                  <a:srgbClr val="3B3834"/>
                </a:solidFill>
                <a:latin typeface="Times New Roman"/>
                <a:cs typeface="Times New Roman"/>
              </a:rPr>
              <a:t>i</a:t>
            </a:r>
            <a:r>
              <a:rPr sz="1200" spc="30" dirty="0">
                <a:solidFill>
                  <a:srgbClr val="21211F"/>
                </a:solidFill>
                <a:latin typeface="Times New Roman"/>
                <a:cs typeface="Times New Roman"/>
              </a:rPr>
              <a:t>r</a:t>
            </a:r>
            <a:r>
              <a:rPr sz="1200" spc="155" dirty="0">
                <a:solidFill>
                  <a:srgbClr val="21211F"/>
                </a:solidFill>
                <a:latin typeface="Times New Roman"/>
                <a:cs typeface="Times New Roman"/>
              </a:rPr>
              <a:t>k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7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B3834"/>
                </a:solidFill>
                <a:latin typeface="Times New Roman"/>
                <a:cs typeface="Times New Roman"/>
              </a:rPr>
              <a:t>ci</a:t>
            </a:r>
            <a:r>
              <a:rPr sz="1200" spc="10" dirty="0">
                <a:solidFill>
                  <a:srgbClr val="3B3834"/>
                </a:solidFill>
                <a:latin typeface="Times New Roman"/>
                <a:cs typeface="Times New Roman"/>
              </a:rPr>
              <a:t>p</a:t>
            </a:r>
            <a:r>
              <a:rPr sz="1200" spc="45" dirty="0">
                <a:solidFill>
                  <a:srgbClr val="21211F"/>
                </a:solidFill>
                <a:latin typeface="Times New Roman"/>
                <a:cs typeface="Times New Roman"/>
              </a:rPr>
              <a:t>t</a:t>
            </a:r>
            <a:r>
              <a:rPr sz="1200" spc="70" dirty="0">
                <a:solidFill>
                  <a:srgbClr val="3B3834"/>
                </a:solidFill>
                <a:latin typeface="Times New Roman"/>
                <a:cs typeface="Times New Roman"/>
              </a:rPr>
              <a:t>aan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10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40" dirty="0">
                <a:solidFill>
                  <a:srgbClr val="3B3834"/>
                </a:solidFill>
                <a:latin typeface="Times New Roman"/>
                <a:cs typeface="Times New Roman"/>
              </a:rPr>
              <a:t>l</a:t>
            </a:r>
            <a:r>
              <a:rPr sz="1200" spc="45" dirty="0">
                <a:solidFill>
                  <a:srgbClr val="21211F"/>
                </a:solidFill>
                <a:latin typeface="Times New Roman"/>
                <a:cs typeface="Times New Roman"/>
              </a:rPr>
              <a:t>l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ah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114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y</a:t>
            </a:r>
            <a:r>
              <a:rPr sz="1200" spc="9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65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8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terb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e</a:t>
            </a:r>
            <a:r>
              <a:rPr sz="1200" spc="155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10" dirty="0">
                <a:solidFill>
                  <a:srgbClr val="3B3834"/>
                </a:solidFill>
                <a:latin typeface="Times New Roman"/>
                <a:cs typeface="Times New Roman"/>
              </a:rPr>
              <a:t>t</a:t>
            </a:r>
            <a:r>
              <a:rPr sz="1200" spc="60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65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8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3B3834"/>
                </a:solidFill>
                <a:latin typeface="Times New Roman"/>
                <a:cs typeface="Times New Roman"/>
              </a:rPr>
              <a:t>di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14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45" dirty="0">
                <a:solidFill>
                  <a:srgbClr val="21211F"/>
                </a:solidFill>
                <a:latin typeface="Times New Roman"/>
                <a:cs typeface="Times New Roman"/>
              </a:rPr>
              <a:t>l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am</a:t>
            </a:r>
            <a:r>
              <a:rPr sz="1200" spc="14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1F"/>
                </a:solidFill>
                <a:latin typeface="Times New Roman"/>
                <a:cs typeface="Times New Roman"/>
              </a:rPr>
              <a:t>r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aya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8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spc="145" dirty="0">
                <a:solidFill>
                  <a:srgbClr val="21211F"/>
                </a:solidFill>
                <a:latin typeface="Arial"/>
                <a:cs typeface="Arial"/>
              </a:rPr>
              <a:t>in</a:t>
            </a:r>
            <a:r>
              <a:rPr sz="1150" spc="-15" dirty="0">
                <a:solidFill>
                  <a:srgbClr val="21211F"/>
                </a:solidFill>
                <a:latin typeface="Arial"/>
                <a:cs typeface="Arial"/>
              </a:rPr>
              <a:t>i</a:t>
            </a:r>
            <a:r>
              <a:rPr sz="1150" spc="200" dirty="0">
                <a:solidFill>
                  <a:srgbClr val="504F49"/>
                </a:solidFill>
                <a:latin typeface="Arial"/>
                <a:cs typeface="Arial"/>
              </a:rPr>
              <a:t>. 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Dalam</a:t>
            </a:r>
            <a:r>
              <a:rPr sz="1200" spc="6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3B3834"/>
                </a:solidFill>
                <a:latin typeface="Times New Roman"/>
                <a:cs typeface="Times New Roman"/>
              </a:rPr>
              <a:t>k</a:t>
            </a:r>
            <a:r>
              <a:rPr sz="1200" spc="120" dirty="0">
                <a:solidFill>
                  <a:srgbClr val="3B3834"/>
                </a:solidFill>
                <a:latin typeface="Times New Roman"/>
                <a:cs typeface="Times New Roman"/>
              </a:rPr>
              <a:t>h</a:t>
            </a:r>
            <a:r>
              <a:rPr sz="1200" spc="165" dirty="0">
                <a:solidFill>
                  <a:srgbClr val="21211F"/>
                </a:solidFill>
                <a:latin typeface="Times New Roman"/>
                <a:cs typeface="Times New Roman"/>
              </a:rPr>
              <a:t>u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tbah</a:t>
            </a:r>
            <a:r>
              <a:rPr sz="1200" spc="1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3B3834"/>
                </a:solidFill>
                <a:latin typeface="Times New Roman"/>
                <a:cs typeface="Times New Roman"/>
              </a:rPr>
              <a:t>kali</a:t>
            </a:r>
            <a:r>
              <a:rPr sz="1200" spc="2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3B3834"/>
                </a:solidFill>
                <a:latin typeface="Times New Roman"/>
                <a:cs typeface="Times New Roman"/>
              </a:rPr>
              <a:t>i</a:t>
            </a:r>
            <a:r>
              <a:rPr sz="1200" spc="5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5" dirty="0">
                <a:solidFill>
                  <a:srgbClr val="21211F"/>
                </a:solidFill>
                <a:latin typeface="Times New Roman"/>
                <a:cs typeface="Times New Roman"/>
              </a:rPr>
              <a:t>i</a:t>
            </a:r>
            <a:r>
              <a:rPr sz="1200" spc="185" dirty="0">
                <a:solidFill>
                  <a:srgbClr val="504F49"/>
                </a:solidFill>
                <a:latin typeface="Times New Roman"/>
                <a:cs typeface="Times New Roman"/>
              </a:rPr>
              <a:t>,</a:t>
            </a:r>
            <a:r>
              <a:rPr sz="1200" spc="-12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kita</a:t>
            </a:r>
            <a:r>
              <a:rPr sz="1200" spc="9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50" dirty="0">
                <a:solidFill>
                  <a:srgbClr val="21211F"/>
                </a:solidFill>
                <a:latin typeface="Times New Roman"/>
                <a:cs typeface="Times New Roman"/>
              </a:rPr>
              <a:t>kan</a:t>
            </a:r>
            <a:r>
              <a:rPr sz="1200" spc="9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3B3834"/>
                </a:solidFill>
                <a:latin typeface="Times New Roman"/>
                <a:cs typeface="Times New Roman"/>
              </a:rPr>
              <a:t>fo</a:t>
            </a:r>
            <a:r>
              <a:rPr sz="1200" spc="70" dirty="0">
                <a:solidFill>
                  <a:srgbClr val="3B3834"/>
                </a:solidFill>
                <a:latin typeface="Times New Roman"/>
                <a:cs typeface="Times New Roman"/>
              </a:rPr>
              <a:t>k</a:t>
            </a:r>
            <a:r>
              <a:rPr sz="1200" spc="160" dirty="0">
                <a:solidFill>
                  <a:srgbClr val="21211F"/>
                </a:solidFill>
                <a:latin typeface="Times New Roman"/>
                <a:cs typeface="Times New Roman"/>
              </a:rPr>
              <a:t>u</a:t>
            </a:r>
            <a:r>
              <a:rPr sz="1200" spc="45" dirty="0">
                <a:solidFill>
                  <a:srgbClr val="504F49"/>
                </a:solidFill>
                <a:latin typeface="Times New Roman"/>
                <a:cs typeface="Times New Roman"/>
              </a:rPr>
              <a:t>skan</a:t>
            </a:r>
            <a:r>
              <a:rPr sz="1200" spc="5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B3834"/>
                </a:solidFill>
                <a:latin typeface="Times New Roman"/>
                <a:cs typeface="Times New Roman"/>
              </a:rPr>
              <a:t>pada</a:t>
            </a:r>
            <a:r>
              <a:rPr sz="1200" spc="13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pembahasan</a:t>
            </a:r>
            <a:r>
              <a:rPr sz="120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8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21211F"/>
                </a:solidFill>
                <a:latin typeface="Times New Roman"/>
                <a:cs typeface="Times New Roman"/>
              </a:rPr>
              <a:t>t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e</a:t>
            </a:r>
            <a:r>
              <a:rPr sz="1200" spc="110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t</a:t>
            </a:r>
            <a:r>
              <a:rPr sz="1200" spc="9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65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g</a:t>
            </a:r>
            <a:r>
              <a:rPr sz="1200" spc="7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B3834"/>
                </a:solidFill>
                <a:latin typeface="Times New Roman"/>
                <a:cs typeface="Times New Roman"/>
              </a:rPr>
              <a:t>p</a:t>
            </a:r>
            <a:r>
              <a:rPr sz="1200" spc="85" dirty="0">
                <a:solidFill>
                  <a:srgbClr val="3B3834"/>
                </a:solidFill>
                <a:latin typeface="Times New Roman"/>
                <a:cs typeface="Times New Roman"/>
              </a:rPr>
              <a:t>e</a:t>
            </a:r>
            <a:r>
              <a:rPr sz="1200" spc="25" dirty="0">
                <a:solidFill>
                  <a:srgbClr val="21211F"/>
                </a:solidFill>
                <a:latin typeface="Times New Roman"/>
                <a:cs typeface="Times New Roman"/>
              </a:rPr>
              <a:t>r</a:t>
            </a:r>
            <a:r>
              <a:rPr sz="1200" spc="25" dirty="0">
                <a:solidFill>
                  <a:srgbClr val="3B3834"/>
                </a:solidFill>
                <a:latin typeface="Times New Roman"/>
                <a:cs typeface="Times New Roman"/>
              </a:rPr>
              <a:t>il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90" dirty="0">
                <a:solidFill>
                  <a:srgbClr val="21211F"/>
                </a:solidFill>
                <a:latin typeface="Times New Roman"/>
                <a:cs typeface="Times New Roman"/>
              </a:rPr>
              <a:t>ku</a:t>
            </a:r>
            <a:r>
              <a:rPr sz="1200" spc="45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504F49"/>
                </a:solidFill>
                <a:latin typeface="Times New Roman"/>
                <a:cs typeface="Times New Roman"/>
              </a:rPr>
              <a:t>ulul</a:t>
            </a:r>
            <a:r>
              <a:rPr sz="1150" i="1" spc="12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35" dirty="0">
                <a:solidFill>
                  <a:srgbClr val="504F49"/>
                </a:solidFill>
                <a:latin typeface="Times New Roman"/>
                <a:cs typeface="Times New Roman"/>
              </a:rPr>
              <a:t>albab</a:t>
            </a:r>
            <a:r>
              <a:rPr sz="1150" i="1" spc="4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504F49"/>
                </a:solidFill>
                <a:latin typeface="Times New Roman"/>
                <a:cs typeface="Times New Roman"/>
              </a:rPr>
              <a:t>yang</a:t>
            </a:r>
            <a:r>
              <a:rPr sz="1200" spc="10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B3834"/>
                </a:solidFill>
                <a:latin typeface="Times New Roman"/>
                <a:cs typeface="Times New Roman"/>
              </a:rPr>
              <a:t>Al</a:t>
            </a:r>
            <a:r>
              <a:rPr sz="1200" spc="100" dirty="0">
                <a:solidFill>
                  <a:srgbClr val="3B3834"/>
                </a:solidFill>
                <a:latin typeface="Times New Roman"/>
                <a:cs typeface="Times New Roman"/>
              </a:rPr>
              <a:t>l</a:t>
            </a:r>
            <a:r>
              <a:rPr sz="1200" spc="45" dirty="0">
                <a:solidFill>
                  <a:srgbClr val="21211F"/>
                </a:solidFill>
                <a:latin typeface="Times New Roman"/>
                <a:cs typeface="Times New Roman"/>
              </a:rPr>
              <a:t>ah</a:t>
            </a:r>
            <a:r>
              <a:rPr sz="1200" spc="-5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pap</a:t>
            </a:r>
            <a:r>
              <a:rPr sz="1200" spc="15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25" dirty="0">
                <a:solidFill>
                  <a:srgbClr val="21211F"/>
                </a:solidFill>
                <a:latin typeface="Times New Roman"/>
                <a:cs typeface="Times New Roman"/>
              </a:rPr>
              <a:t>r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k</a:t>
            </a:r>
            <a:r>
              <a:rPr sz="1200" spc="50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200" spc="165" dirty="0">
                <a:solidFill>
                  <a:srgbClr val="21211F"/>
                </a:solidFill>
                <a:latin typeface="Times New Roman"/>
                <a:cs typeface="Times New Roman"/>
              </a:rPr>
              <a:t>n</a:t>
            </a:r>
            <a:r>
              <a:rPr sz="1200" spc="3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B3834"/>
                </a:solidFill>
                <a:latin typeface="Times New Roman"/>
                <a:cs typeface="Times New Roman"/>
              </a:rPr>
              <a:t>dalam</a:t>
            </a:r>
            <a:r>
              <a:rPr sz="1200" spc="-2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504F49"/>
                </a:solidFill>
                <a:latin typeface="Times New Roman"/>
                <a:cs typeface="Times New Roman"/>
              </a:rPr>
              <a:t>s</a:t>
            </a:r>
            <a:r>
              <a:rPr sz="1200" spc="110" dirty="0">
                <a:solidFill>
                  <a:srgbClr val="21211F"/>
                </a:solidFill>
                <a:latin typeface="Times New Roman"/>
                <a:cs typeface="Times New Roman"/>
              </a:rPr>
              <a:t>u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rat</a:t>
            </a:r>
            <a:r>
              <a:rPr sz="1200" spc="5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Ar-Ra'd</a:t>
            </a:r>
            <a:r>
              <a:rPr sz="1200" spc="14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504F49"/>
                </a:solidFill>
                <a:latin typeface="Times New Roman"/>
                <a:cs typeface="Times New Roman"/>
              </a:rPr>
              <a:t>s</a:t>
            </a:r>
            <a:r>
              <a:rPr sz="1200" spc="80" dirty="0">
                <a:solidFill>
                  <a:srgbClr val="504F49"/>
                </a:solidFill>
                <a:latin typeface="Times New Roman"/>
                <a:cs typeface="Times New Roman"/>
              </a:rPr>
              <a:t>urat</a:t>
            </a:r>
            <a:r>
              <a:rPr sz="1200" spc="6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200" spc="35" dirty="0">
                <a:solidFill>
                  <a:srgbClr val="3B3834"/>
                </a:solidFill>
                <a:latin typeface="Times New Roman"/>
                <a:cs typeface="Times New Roman"/>
              </a:rPr>
              <a:t>ke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-</a:t>
            </a:r>
            <a:r>
              <a:rPr sz="1200" spc="-30" dirty="0">
                <a:solidFill>
                  <a:srgbClr val="3B3834"/>
                </a:solidFill>
                <a:latin typeface="Times New Roman"/>
                <a:cs typeface="Times New Roman"/>
              </a:rPr>
              <a:t>1</a:t>
            </a:r>
            <a:r>
              <a:rPr sz="1200" spc="-75" dirty="0">
                <a:solidFill>
                  <a:srgbClr val="3B3834"/>
                </a:solidFill>
                <a:latin typeface="Times New Roman"/>
                <a:cs typeface="Times New Roman"/>
              </a:rPr>
              <a:t>3</a:t>
            </a:r>
            <a:r>
              <a:rPr sz="1200" spc="185" dirty="0">
                <a:solidFill>
                  <a:srgbClr val="3B3834"/>
                </a:solidFill>
                <a:latin typeface="Times New Roman"/>
                <a:cs typeface="Times New Roman"/>
              </a:rPr>
              <a:t>,</a:t>
            </a:r>
            <a:r>
              <a:rPr sz="1200" spc="-7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ayat</a:t>
            </a:r>
            <a:r>
              <a:rPr sz="1200" spc="8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3B3834"/>
                </a:solidFill>
                <a:latin typeface="Times New Roman"/>
                <a:cs typeface="Times New Roman"/>
              </a:rPr>
              <a:t>1</a:t>
            </a:r>
            <a:r>
              <a:rPr sz="1200" spc="75" dirty="0">
                <a:solidFill>
                  <a:srgbClr val="3B3834"/>
                </a:solidFill>
                <a:latin typeface="Times New Roman"/>
                <a:cs typeface="Times New Roman"/>
              </a:rPr>
              <a:t>9</a:t>
            </a:r>
            <a:r>
              <a:rPr sz="1200" spc="-2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sa</a:t>
            </a:r>
            <a:r>
              <a:rPr sz="1200" spc="105" dirty="0">
                <a:solidFill>
                  <a:srgbClr val="21211F"/>
                </a:solidFill>
                <a:latin typeface="Times New Roman"/>
                <a:cs typeface="Times New Roman"/>
              </a:rPr>
              <a:t>m</a:t>
            </a:r>
            <a:r>
              <a:rPr sz="1200" spc="45" dirty="0">
                <a:solidFill>
                  <a:srgbClr val="3B3834"/>
                </a:solidFill>
                <a:latin typeface="Times New Roman"/>
                <a:cs typeface="Times New Roman"/>
              </a:rPr>
              <a:t>pai</a:t>
            </a:r>
            <a:r>
              <a:rPr sz="1200" spc="3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spc="25" dirty="0">
                <a:solidFill>
                  <a:srgbClr val="3B3834"/>
                </a:solidFill>
                <a:latin typeface="Times New Roman"/>
                <a:cs typeface="Times New Roman"/>
              </a:rPr>
              <a:t>24.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0588" y="8413643"/>
            <a:ext cx="5190490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050" algn="ctr">
              <a:lnSpc>
                <a:spcPct val="100000"/>
              </a:lnSpc>
            </a:pPr>
            <a:r>
              <a:rPr sz="1150" i="1" dirty="0">
                <a:solidFill>
                  <a:srgbClr val="504F49"/>
                </a:solidFill>
                <a:latin typeface="Times New Roman"/>
                <a:cs typeface="Times New Roman"/>
              </a:rPr>
              <a:t>Apakah</a:t>
            </a:r>
            <a:r>
              <a:rPr sz="1150" i="1" spc="9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5" dirty="0">
                <a:solidFill>
                  <a:srgbClr val="504F49"/>
                </a:solidFill>
                <a:latin typeface="Times New Roman"/>
                <a:cs typeface="Times New Roman"/>
              </a:rPr>
              <a:t>orang</a:t>
            </a:r>
            <a:r>
              <a:rPr sz="1150" i="1" spc="4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504F49"/>
                </a:solidFill>
                <a:latin typeface="Times New Roman"/>
                <a:cs typeface="Times New Roman"/>
              </a:rPr>
              <a:t>ya</a:t>
            </a:r>
            <a:r>
              <a:rPr sz="1150" i="1" spc="10" dirty="0">
                <a:solidFill>
                  <a:srgbClr val="504F49"/>
                </a:solidFill>
                <a:latin typeface="Times New Roman"/>
                <a:cs typeface="Times New Roman"/>
              </a:rPr>
              <a:t>n</a:t>
            </a:r>
            <a:r>
              <a:rPr sz="1150" i="1" spc="20" dirty="0">
                <a:solidFill>
                  <a:srgbClr val="504F49"/>
                </a:solidFill>
                <a:latin typeface="Times New Roman"/>
                <a:cs typeface="Times New Roman"/>
              </a:rPr>
              <a:t>g</a:t>
            </a:r>
            <a:r>
              <a:rPr sz="1150" i="1" spc="114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504F49"/>
                </a:solidFill>
                <a:latin typeface="Times New Roman"/>
                <a:cs typeface="Times New Roman"/>
              </a:rPr>
              <a:t>mengetahui</a:t>
            </a:r>
            <a:r>
              <a:rPr sz="1150" i="1" spc="114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504F49"/>
                </a:solidFill>
                <a:latin typeface="Times New Roman"/>
                <a:cs typeface="Times New Roman"/>
              </a:rPr>
              <a:t>bahwa</a:t>
            </a:r>
            <a:r>
              <a:rPr sz="1150" i="1" spc="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50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150" i="1" spc="-70" dirty="0">
                <a:solidFill>
                  <a:srgbClr val="504F49"/>
                </a:solidFill>
                <a:latin typeface="Times New Roman"/>
                <a:cs typeface="Times New Roman"/>
              </a:rPr>
              <a:t>pa</a:t>
            </a:r>
            <a:r>
              <a:rPr sz="1150" i="1" spc="13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5" dirty="0">
                <a:solidFill>
                  <a:srgbClr val="504F49"/>
                </a:solidFill>
                <a:latin typeface="Times New Roman"/>
                <a:cs typeface="Times New Roman"/>
              </a:rPr>
              <a:t>yang</a:t>
            </a:r>
            <a:r>
              <a:rPr sz="1150" i="1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8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504F49"/>
                </a:solidFill>
                <a:latin typeface="Times New Roman"/>
                <a:cs typeface="Times New Roman"/>
              </a:rPr>
              <a:t>diturunkan</a:t>
            </a:r>
            <a:r>
              <a:rPr sz="1150" i="1" spc="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15" dirty="0">
                <a:solidFill>
                  <a:srgbClr val="504F49"/>
                </a:solidFill>
                <a:latin typeface="Times New Roman"/>
                <a:cs typeface="Times New Roman"/>
              </a:rPr>
              <a:t>k</a:t>
            </a:r>
            <a:r>
              <a:rPr sz="1150" i="1" spc="-20" dirty="0">
                <a:solidFill>
                  <a:srgbClr val="504F49"/>
                </a:solidFill>
                <a:latin typeface="Times New Roman"/>
                <a:cs typeface="Times New Roman"/>
              </a:rPr>
              <a:t>e</a:t>
            </a:r>
            <a:r>
              <a:rPr sz="1150" i="1" dirty="0">
                <a:solidFill>
                  <a:srgbClr val="504F49"/>
                </a:solidFill>
                <a:latin typeface="Times New Roman"/>
                <a:cs typeface="Times New Roman"/>
              </a:rPr>
              <a:t>padamu</a:t>
            </a: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150" i="1" spc="-5" dirty="0">
                <a:solidFill>
                  <a:srgbClr val="504F49"/>
                </a:solidFill>
                <a:latin typeface="Times New Roman"/>
                <a:cs typeface="Times New Roman"/>
              </a:rPr>
              <a:t>(</a:t>
            </a:r>
            <a:r>
              <a:rPr sz="1150" i="1" spc="5" dirty="0">
                <a:solidFill>
                  <a:srgbClr val="504F49"/>
                </a:solidFill>
                <a:latin typeface="Times New Roman"/>
                <a:cs typeface="Times New Roman"/>
              </a:rPr>
              <a:t>Nabi</a:t>
            </a:r>
            <a:r>
              <a:rPr sz="1150" i="1" spc="6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504F49"/>
                </a:solidFill>
                <a:latin typeface="Times New Roman"/>
                <a:cs typeface="Times New Roman"/>
              </a:rPr>
              <a:t>M</a:t>
            </a:r>
            <a:r>
              <a:rPr sz="1150" i="1" spc="-12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504F49"/>
                </a:solidFill>
                <a:latin typeface="Times New Roman"/>
                <a:cs typeface="Times New Roman"/>
              </a:rPr>
              <a:t>uhamma</a:t>
            </a:r>
            <a:r>
              <a:rPr sz="1150" i="1" spc="120" dirty="0">
                <a:solidFill>
                  <a:srgbClr val="504F49"/>
                </a:solidFill>
                <a:latin typeface="Times New Roman"/>
                <a:cs typeface="Times New Roman"/>
              </a:rPr>
              <a:t>d</a:t>
            </a:r>
            <a:r>
              <a:rPr sz="1150" i="1" spc="-50" dirty="0">
                <a:solidFill>
                  <a:srgbClr val="504F49"/>
                </a:solidFill>
                <a:latin typeface="Times New Roman"/>
                <a:cs typeface="Times New Roman"/>
              </a:rPr>
              <a:t>)</a:t>
            </a:r>
            <a:r>
              <a:rPr sz="1150" i="1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14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504F49"/>
                </a:solidFill>
                <a:latin typeface="Times New Roman"/>
                <a:cs typeface="Times New Roman"/>
              </a:rPr>
              <a:t>dari</a:t>
            </a:r>
            <a:r>
              <a:rPr sz="1150" i="1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14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3B3834"/>
                </a:solidFill>
                <a:latin typeface="Times New Roman"/>
                <a:cs typeface="Times New Roman"/>
              </a:rPr>
              <a:t>Tuhanmu</a:t>
            </a:r>
            <a:r>
              <a:rPr sz="1150" i="1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504F49"/>
                </a:solidFill>
                <a:latin typeface="Times New Roman"/>
                <a:cs typeface="Times New Roman"/>
              </a:rPr>
              <a:t>adalah </a:t>
            </a:r>
            <a:r>
              <a:rPr sz="1150" i="1" spc="-10" dirty="0">
                <a:solidFill>
                  <a:srgbClr val="504F49"/>
                </a:solidFill>
                <a:latin typeface="Times New Roman"/>
                <a:cs typeface="Times New Roman"/>
              </a:rPr>
              <a:t>kebenaran</a:t>
            </a:r>
            <a:r>
              <a:rPr sz="1150" i="1" spc="2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15" dirty="0">
                <a:solidFill>
                  <a:srgbClr val="696760"/>
                </a:solidFill>
                <a:latin typeface="Times New Roman"/>
                <a:cs typeface="Times New Roman"/>
              </a:rPr>
              <a:t>sama</a:t>
            </a:r>
            <a:r>
              <a:rPr sz="1150" i="1" spc="105" dirty="0">
                <a:solidFill>
                  <a:srgbClr val="696760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504F49"/>
                </a:solidFill>
                <a:latin typeface="Times New Roman"/>
                <a:cs typeface="Times New Roman"/>
              </a:rPr>
              <a:t>dengan</a:t>
            </a:r>
            <a:r>
              <a:rPr sz="1150" i="1" spc="5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504F49"/>
                </a:solidFill>
                <a:latin typeface="Times New Roman"/>
                <a:cs typeface="Times New Roman"/>
              </a:rPr>
              <a:t>orang</a:t>
            </a:r>
            <a:r>
              <a:rPr sz="1150" i="1" spc="5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504F49"/>
                </a:solidFill>
                <a:latin typeface="Times New Roman"/>
                <a:cs typeface="Times New Roman"/>
              </a:rPr>
              <a:t>yang</a:t>
            </a:r>
            <a:r>
              <a:rPr sz="1150" i="1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8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3B3834"/>
                </a:solidFill>
                <a:latin typeface="Times New Roman"/>
                <a:cs typeface="Times New Roman"/>
              </a:rPr>
              <a:t>buta?</a:t>
            </a:r>
            <a:endParaRPr sz="1150">
              <a:latin typeface="Times New Roman"/>
              <a:cs typeface="Times New Roman"/>
            </a:endParaRPr>
          </a:p>
          <a:p>
            <a:pPr marR="13970" algn="ctr">
              <a:lnSpc>
                <a:spcPct val="100000"/>
              </a:lnSpc>
              <a:spcBef>
                <a:spcPts val="250"/>
              </a:spcBef>
            </a:pPr>
            <a:r>
              <a:rPr sz="1150" i="1" spc="5" dirty="0">
                <a:solidFill>
                  <a:srgbClr val="3B3834"/>
                </a:solidFill>
                <a:latin typeface="Times New Roman"/>
                <a:cs typeface="Times New Roman"/>
              </a:rPr>
              <a:t>Hanya</a:t>
            </a:r>
            <a:r>
              <a:rPr sz="1150" i="1" spc="12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504F49"/>
                </a:solidFill>
                <a:latin typeface="Times New Roman"/>
                <a:cs typeface="Times New Roman"/>
              </a:rPr>
              <a:t>orang</a:t>
            </a:r>
            <a:r>
              <a:rPr sz="1150" i="1" spc="5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504F49"/>
                </a:solidFill>
                <a:latin typeface="Times New Roman"/>
                <a:cs typeface="Times New Roman"/>
              </a:rPr>
              <a:t>yang</a:t>
            </a:r>
            <a:r>
              <a:rPr sz="1150" i="1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8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40" dirty="0">
                <a:solidFill>
                  <a:srgbClr val="3B3834"/>
                </a:solidFill>
                <a:latin typeface="Times New Roman"/>
                <a:cs typeface="Times New Roman"/>
              </a:rPr>
              <a:t>berakal</a:t>
            </a:r>
            <a:r>
              <a:rPr sz="1150" i="1" spc="50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504F49"/>
                </a:solidFill>
                <a:latin typeface="Times New Roman"/>
                <a:cs typeface="Times New Roman"/>
              </a:rPr>
              <a:t>sehat</a:t>
            </a:r>
            <a:r>
              <a:rPr sz="1150" i="1" spc="85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504F49"/>
                </a:solidFill>
                <a:latin typeface="Times New Roman"/>
                <a:cs typeface="Times New Roman"/>
              </a:rPr>
              <a:t>s</a:t>
            </a:r>
            <a:r>
              <a:rPr sz="1150" i="1" spc="-50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150" i="1" spc="-40" dirty="0">
                <a:solidFill>
                  <a:srgbClr val="504F49"/>
                </a:solidFill>
                <a:latin typeface="Times New Roman"/>
                <a:cs typeface="Times New Roman"/>
              </a:rPr>
              <a:t>jalah</a:t>
            </a:r>
            <a:r>
              <a:rPr sz="1150" i="1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14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5" dirty="0">
                <a:solidFill>
                  <a:srgbClr val="504F49"/>
                </a:solidFill>
                <a:latin typeface="Times New Roman"/>
                <a:cs typeface="Times New Roman"/>
              </a:rPr>
              <a:t>yang</a:t>
            </a:r>
            <a:r>
              <a:rPr sz="1150" i="1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8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50" dirty="0">
                <a:solidFill>
                  <a:srgbClr val="504F49"/>
                </a:solidFill>
                <a:latin typeface="Times New Roman"/>
                <a:cs typeface="Times New Roman"/>
              </a:rPr>
              <a:t>d</a:t>
            </a:r>
            <a:r>
              <a:rPr sz="1150" i="1" spc="-60" dirty="0">
                <a:solidFill>
                  <a:srgbClr val="504F49"/>
                </a:solidFill>
                <a:latin typeface="Times New Roman"/>
                <a:cs typeface="Times New Roman"/>
              </a:rPr>
              <a:t>a</a:t>
            </a:r>
            <a:r>
              <a:rPr sz="1150" i="1" spc="-30" dirty="0">
                <a:solidFill>
                  <a:srgbClr val="504F49"/>
                </a:solidFill>
                <a:latin typeface="Times New Roman"/>
                <a:cs typeface="Times New Roman"/>
              </a:rPr>
              <a:t>pat</a:t>
            </a:r>
            <a:r>
              <a:rPr sz="1150" i="1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spc="-60" dirty="0">
                <a:solidFill>
                  <a:srgbClr val="504F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3B3834"/>
                </a:solidFill>
                <a:latin typeface="Times New Roman"/>
                <a:cs typeface="Times New Roman"/>
              </a:rPr>
              <a:t>mengambil </a:t>
            </a:r>
            <a:r>
              <a:rPr sz="1150" i="1" spc="-135" dirty="0">
                <a:solidFill>
                  <a:srgbClr val="3B3834"/>
                </a:solidFill>
                <a:latin typeface="Times New Roman"/>
                <a:cs typeface="Times New Roman"/>
              </a:rPr>
              <a:t> </a:t>
            </a:r>
            <a:r>
              <a:rPr sz="1150" i="1" spc="-60" dirty="0">
                <a:solidFill>
                  <a:srgbClr val="3B3834"/>
                </a:solidFill>
                <a:latin typeface="Times New Roman"/>
                <a:cs typeface="Times New Roman"/>
              </a:rPr>
              <a:t>pel</a:t>
            </a:r>
            <a:r>
              <a:rPr sz="1150" i="1" spc="35" dirty="0">
                <a:solidFill>
                  <a:srgbClr val="3B3834"/>
                </a:solidFill>
                <a:latin typeface="Times New Roman"/>
                <a:cs typeface="Times New Roman"/>
              </a:rPr>
              <a:t>a</a:t>
            </a:r>
            <a:r>
              <a:rPr sz="1150" i="1" spc="-20" dirty="0">
                <a:solidFill>
                  <a:srgbClr val="3B3834"/>
                </a:solidFill>
                <a:latin typeface="Times New Roman"/>
                <a:cs typeface="Times New Roman"/>
              </a:rPr>
              <a:t>jaran.</a:t>
            </a:r>
            <a:endParaRPr sz="1150">
              <a:latin typeface="Times New Roman"/>
              <a:cs typeface="Times New Roman"/>
            </a:endParaRPr>
          </a:p>
          <a:p>
            <a:pPr marL="16510" algn="ctr">
              <a:lnSpc>
                <a:spcPct val="100000"/>
              </a:lnSpc>
              <a:spcBef>
                <a:spcPts val="200"/>
              </a:spcBef>
            </a:pPr>
            <a:r>
              <a:rPr sz="1200" spc="50" dirty="0">
                <a:solidFill>
                  <a:srgbClr val="21211F"/>
                </a:solidFill>
                <a:latin typeface="Times New Roman"/>
                <a:cs typeface="Times New Roman"/>
              </a:rPr>
              <a:t>(Q</a:t>
            </a:r>
            <a:r>
              <a:rPr sz="1200" spc="-45" dirty="0">
                <a:solidFill>
                  <a:srgbClr val="21211F"/>
                </a:solidFill>
                <a:latin typeface="Times New Roman"/>
                <a:cs typeface="Times New Roman"/>
              </a:rPr>
              <a:t>.</a:t>
            </a:r>
            <a:r>
              <a:rPr sz="1200" spc="80" dirty="0">
                <a:solidFill>
                  <a:srgbClr val="21211F"/>
                </a:solidFill>
                <a:latin typeface="Times New Roman"/>
                <a:cs typeface="Times New Roman"/>
              </a:rPr>
              <a:t>s.</a:t>
            </a:r>
            <a:r>
              <a:rPr sz="1200" spc="-8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21211F"/>
                </a:solidFill>
                <a:latin typeface="Times New Roman"/>
                <a:cs typeface="Times New Roman"/>
              </a:rPr>
              <a:t>Ar-R</a:t>
            </a:r>
            <a:r>
              <a:rPr sz="1200" spc="75" dirty="0">
                <a:solidFill>
                  <a:srgbClr val="21211F"/>
                </a:solidFill>
                <a:latin typeface="Times New Roman"/>
                <a:cs typeface="Times New Roman"/>
              </a:rPr>
              <a:t>a</a:t>
            </a:r>
            <a:r>
              <a:rPr sz="1200" spc="160" dirty="0">
                <a:solidFill>
                  <a:srgbClr val="3B3834"/>
                </a:solidFill>
                <a:latin typeface="Times New Roman"/>
                <a:cs typeface="Times New Roman"/>
              </a:rPr>
              <a:t>'</a:t>
            </a:r>
            <a:r>
              <a:rPr sz="1200" spc="100" dirty="0">
                <a:solidFill>
                  <a:srgbClr val="21211F"/>
                </a:solidFill>
                <a:latin typeface="Times New Roman"/>
                <a:cs typeface="Times New Roman"/>
              </a:rPr>
              <a:t>d</a:t>
            </a:r>
            <a:r>
              <a:rPr sz="1200" spc="50" dirty="0">
                <a:solidFill>
                  <a:srgbClr val="21211F"/>
                </a:solidFill>
                <a:latin typeface="Times New Roman"/>
                <a:cs typeface="Times New Roman"/>
              </a:rPr>
              <a:t> </a:t>
            </a:r>
            <a:r>
              <a:rPr sz="1200" spc="-100" dirty="0">
                <a:solidFill>
                  <a:srgbClr val="3B3834"/>
                </a:solidFill>
                <a:latin typeface="Times New Roman"/>
                <a:cs typeface="Times New Roman"/>
              </a:rPr>
              <a:t>:</a:t>
            </a:r>
            <a:r>
              <a:rPr sz="1200" spc="20" dirty="0">
                <a:solidFill>
                  <a:srgbClr val="21211F"/>
                </a:solidFill>
                <a:latin typeface="Times New Roman"/>
                <a:cs typeface="Times New Roman"/>
              </a:rPr>
              <a:t>19)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5520" y="1572768"/>
            <a:ext cx="3011424" cy="329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6047" y="5242560"/>
            <a:ext cx="5218176" cy="341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0349" y="81125"/>
            <a:ext cx="5082540" cy="245745"/>
          </a:xfrm>
          <a:custGeom>
            <a:avLst/>
            <a:gdLst/>
            <a:ahLst/>
            <a:cxnLst/>
            <a:rect l="l" t="t" r="r" b="b"/>
            <a:pathLst>
              <a:path w="5082540" h="245745">
                <a:moveTo>
                  <a:pt x="0" y="0"/>
                </a:moveTo>
                <a:lnTo>
                  <a:pt x="5082133" y="0"/>
                </a:lnTo>
                <a:lnTo>
                  <a:pt x="5082133" y="245538"/>
                </a:lnTo>
                <a:lnTo>
                  <a:pt x="0" y="245538"/>
                </a:lnTo>
                <a:lnTo>
                  <a:pt x="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0508" y="110490"/>
            <a:ext cx="507555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KHUTBAH</a:t>
            </a:r>
            <a:r>
              <a:rPr sz="1350" b="1" spc="-35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JUMAT</a:t>
            </a:r>
            <a:r>
              <a:rPr sz="1350" b="1" spc="6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spc="20" dirty="0">
                <a:solidFill>
                  <a:srgbClr val="FDFDFD"/>
                </a:solidFill>
                <a:latin typeface="Arial"/>
                <a:cs typeface="Arial"/>
              </a:rPr>
              <a:t>IKADI</a:t>
            </a:r>
            <a:r>
              <a:rPr sz="1350" b="1" spc="-25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DAERAH</a:t>
            </a:r>
            <a:r>
              <a:rPr sz="1350" b="1" spc="2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ISTIMEWA</a:t>
            </a:r>
            <a:r>
              <a:rPr sz="1350" b="1" spc="-1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YOGYAKARTA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5567" y="1036044"/>
            <a:ext cx="452755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6565">
              <a:lnSpc>
                <a:spcPct val="124800"/>
              </a:lnSpc>
              <a:tabLst>
                <a:tab pos="1230630" algn="l"/>
                <a:tab pos="1772920" algn="l"/>
                <a:tab pos="2242185" algn="l"/>
                <a:tab pos="2887980" algn="l"/>
                <a:tab pos="3283585" algn="l"/>
                <a:tab pos="3716020" algn="l"/>
              </a:tabLst>
            </a:pP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Siapakah	</a:t>
            </a:r>
            <a:r>
              <a:rPr sz="1250" spc="45" dirty="0">
                <a:solidFill>
                  <a:srgbClr val="1A1816"/>
                </a:solidFill>
                <a:latin typeface="Times New Roman"/>
                <a:cs typeface="Times New Roman"/>
              </a:rPr>
              <a:t>orang	</a:t>
            </a:r>
            <a:r>
              <a:rPr sz="1250" spc="15" dirty="0">
                <a:solidFill>
                  <a:srgbClr val="2D2D28"/>
                </a:solidFill>
                <a:latin typeface="Times New Roman"/>
                <a:cs typeface="Times New Roman"/>
              </a:rPr>
              <a:t>yang	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berakal	itu?	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Apa	</a:t>
            </a:r>
            <a:r>
              <a:rPr sz="1250" spc="5" dirty="0">
                <a:solidFill>
                  <a:srgbClr val="1A1816"/>
                </a:solidFill>
                <a:latin typeface="Times New Roman"/>
                <a:cs typeface="Times New Roman"/>
              </a:rPr>
              <a:t>ciri-cirinya?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perilakunya?</a:t>
            </a:r>
            <a:r>
              <a:rPr sz="1250" spc="14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1A1816"/>
                </a:solidFill>
                <a:latin typeface="Times New Roman"/>
                <a:cs typeface="Times New Roman"/>
              </a:rPr>
              <a:t>Allah</a:t>
            </a:r>
            <a:r>
              <a:rPr sz="1250" spc="12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1A1816"/>
                </a:solidFill>
                <a:latin typeface="Times New Roman"/>
                <a:cs typeface="Times New Roman"/>
              </a:rPr>
              <a:t>Ta'ala</a:t>
            </a:r>
            <a:r>
              <a:rPr sz="1150" i="1" spc="7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1A1816"/>
                </a:solidFill>
                <a:latin typeface="Times New Roman"/>
                <a:cs typeface="Times New Roman"/>
              </a:rPr>
              <a:t>menjelaska</a:t>
            </a:r>
            <a:r>
              <a:rPr sz="1250" spc="45" dirty="0">
                <a:solidFill>
                  <a:srgbClr val="1A1816"/>
                </a:solidFill>
                <a:latin typeface="Times New Roman"/>
                <a:cs typeface="Times New Roman"/>
              </a:rPr>
              <a:t>n</a:t>
            </a:r>
            <a:r>
              <a:rPr sz="1250" spc="175" dirty="0">
                <a:solidFill>
                  <a:srgbClr val="1A1816"/>
                </a:solidFill>
                <a:latin typeface="Times New Roman"/>
                <a:cs typeface="Times New Roman"/>
              </a:rPr>
              <a:t>,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9784" y="1036044"/>
            <a:ext cx="76009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solidFill>
                  <a:srgbClr val="1A1816"/>
                </a:solidFill>
                <a:latin typeface="Times New Roman"/>
                <a:cs typeface="Times New Roman"/>
              </a:rPr>
              <a:t>Bagaimana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3383" y="2052066"/>
            <a:ext cx="5454650" cy="307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130" algn="ctr">
              <a:lnSpc>
                <a:spcPct val="100000"/>
              </a:lnSpc>
            </a:pPr>
            <a:r>
              <a:rPr sz="1150" i="1" spc="35" dirty="0">
                <a:solidFill>
                  <a:srgbClr val="2D2D28"/>
                </a:solidFill>
                <a:latin typeface="Times New Roman"/>
                <a:cs typeface="Times New Roman"/>
              </a:rPr>
              <a:t>(</a:t>
            </a:r>
            <a:r>
              <a:rPr sz="1150" i="1" spc="40" dirty="0">
                <a:solidFill>
                  <a:srgbClr val="2D2D28"/>
                </a:solidFill>
                <a:latin typeface="Times New Roman"/>
                <a:cs typeface="Times New Roman"/>
              </a:rPr>
              <a:t>Yaitu</a:t>
            </a:r>
            <a:r>
              <a:rPr sz="1150" i="1" spc="35" dirty="0">
                <a:solidFill>
                  <a:srgbClr val="2D2D28"/>
                </a:solidFill>
                <a:latin typeface="Times New Roman"/>
                <a:cs typeface="Times New Roman"/>
              </a:rPr>
              <a:t>)</a:t>
            </a:r>
            <a:r>
              <a:rPr sz="1150" i="1" spc="-10" dirty="0">
                <a:solidFill>
                  <a:srgbClr val="2D2D28"/>
                </a:solidFill>
                <a:latin typeface="Times New Roman"/>
                <a:cs typeface="Times New Roman"/>
              </a:rPr>
              <a:t> orang-orang</a:t>
            </a:r>
            <a:r>
              <a:rPr sz="1150" i="1" spc="12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5" dirty="0">
                <a:solidFill>
                  <a:srgbClr val="2D2D28"/>
                </a:solidFill>
                <a:latin typeface="Times New Roman"/>
                <a:cs typeface="Times New Roman"/>
              </a:rPr>
              <a:t>yang</a:t>
            </a:r>
            <a:r>
              <a:rPr sz="1150" i="1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12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2D2D28"/>
                </a:solidFill>
                <a:latin typeface="Times New Roman"/>
                <a:cs typeface="Times New Roman"/>
              </a:rPr>
              <a:t>memenu</a:t>
            </a:r>
            <a:r>
              <a:rPr sz="1150" i="1" spc="65" dirty="0">
                <a:solidFill>
                  <a:srgbClr val="2D2D28"/>
                </a:solidFill>
                <a:latin typeface="Times New Roman"/>
                <a:cs typeface="Times New Roman"/>
              </a:rPr>
              <a:t>h</a:t>
            </a:r>
            <a:r>
              <a:rPr sz="1150" i="1" spc="200" dirty="0">
                <a:solidFill>
                  <a:srgbClr val="2D2D28"/>
                </a:solidFill>
                <a:latin typeface="Times New Roman"/>
                <a:cs typeface="Times New Roman"/>
              </a:rPr>
              <a:t>i</a:t>
            </a:r>
            <a:r>
              <a:rPr sz="1150" i="1" spc="-15" dirty="0">
                <a:solidFill>
                  <a:srgbClr val="2D2D28"/>
                </a:solidFill>
                <a:latin typeface="Times New Roman"/>
                <a:cs typeface="Times New Roman"/>
              </a:rPr>
              <a:t>janji</a:t>
            </a:r>
            <a:r>
              <a:rPr sz="1150" i="1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5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20" dirty="0">
                <a:solidFill>
                  <a:srgbClr val="1A1816"/>
                </a:solidFill>
                <a:latin typeface="Times New Roman"/>
                <a:cs typeface="Times New Roman"/>
              </a:rPr>
              <a:t>Allah</a:t>
            </a:r>
            <a:r>
              <a:rPr sz="1150" i="1" spc="7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2D2D28"/>
                </a:solidFill>
                <a:latin typeface="Times New Roman"/>
                <a:cs typeface="Times New Roman"/>
              </a:rPr>
              <a:t>dan</a:t>
            </a:r>
            <a:r>
              <a:rPr sz="1150" i="1" spc="5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5" dirty="0">
                <a:solidFill>
                  <a:srgbClr val="1A1816"/>
                </a:solidFill>
                <a:latin typeface="Times New Roman"/>
                <a:cs typeface="Times New Roman"/>
              </a:rPr>
              <a:t>tidak</a:t>
            </a:r>
            <a:r>
              <a:rPr sz="1150" i="1" spc="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150" i="1" spc="5" dirty="0">
                <a:solidFill>
                  <a:srgbClr val="2D2D28"/>
                </a:solidFill>
                <a:latin typeface="Times New Roman"/>
                <a:cs typeface="Times New Roman"/>
              </a:rPr>
              <a:t>membatalkan</a:t>
            </a:r>
            <a:r>
              <a:rPr sz="1150" i="1" spc="6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85" dirty="0">
                <a:solidFill>
                  <a:srgbClr val="2D2D28"/>
                </a:solidFill>
                <a:latin typeface="Times New Roman"/>
                <a:cs typeface="Times New Roman"/>
              </a:rPr>
              <a:t>p</a:t>
            </a:r>
            <a:r>
              <a:rPr sz="1150" i="1" spc="-40" dirty="0">
                <a:solidFill>
                  <a:srgbClr val="494642"/>
                </a:solidFill>
                <a:latin typeface="Times New Roman"/>
                <a:cs typeface="Times New Roman"/>
              </a:rPr>
              <a:t>e</a:t>
            </a:r>
            <a:r>
              <a:rPr sz="1150" i="1" spc="-114" dirty="0">
                <a:solidFill>
                  <a:srgbClr val="2D2D28"/>
                </a:solidFill>
                <a:latin typeface="Times New Roman"/>
                <a:cs typeface="Times New Roman"/>
              </a:rPr>
              <a:t>r</a:t>
            </a:r>
            <a:r>
              <a:rPr sz="1150" i="1" spc="-5" dirty="0">
                <a:solidFill>
                  <a:srgbClr val="2D2D28"/>
                </a:solidFill>
                <a:latin typeface="Times New Roman"/>
                <a:cs typeface="Times New Roman"/>
              </a:rPr>
              <a:t>janjian.</a:t>
            </a:r>
            <a:endParaRPr sz="115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  <a:spcBef>
                <a:spcPts val="150"/>
              </a:spcBef>
            </a:pP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(Q</a:t>
            </a:r>
            <a:r>
              <a:rPr sz="1250" spc="-60" dirty="0">
                <a:solidFill>
                  <a:srgbClr val="1A1816"/>
                </a:solidFill>
                <a:latin typeface="Times New Roman"/>
                <a:cs typeface="Times New Roman"/>
              </a:rPr>
              <a:t>.</a:t>
            </a:r>
            <a:r>
              <a:rPr sz="1250" spc="60" dirty="0">
                <a:solidFill>
                  <a:srgbClr val="1A1816"/>
                </a:solidFill>
                <a:latin typeface="Times New Roman"/>
                <a:cs typeface="Times New Roman"/>
              </a:rPr>
              <a:t>s.</a:t>
            </a:r>
            <a:r>
              <a:rPr sz="1250" spc="-9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Ar-Ra</a:t>
            </a:r>
            <a:r>
              <a:rPr sz="1250" spc="85" dirty="0">
                <a:solidFill>
                  <a:srgbClr val="1A1816"/>
                </a:solidFill>
                <a:latin typeface="Times New Roman"/>
                <a:cs typeface="Times New Roman"/>
              </a:rPr>
              <a:t>'</a:t>
            </a:r>
            <a:r>
              <a:rPr sz="1250" spc="75" dirty="0">
                <a:solidFill>
                  <a:srgbClr val="1A1816"/>
                </a:solidFill>
                <a:latin typeface="Times New Roman"/>
                <a:cs typeface="Times New Roman"/>
              </a:rPr>
              <a:t>d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14" dirty="0">
                <a:solidFill>
                  <a:srgbClr val="1A1816"/>
                </a:solidFill>
                <a:latin typeface="Times New Roman"/>
                <a:cs typeface="Times New Roman"/>
              </a:rPr>
              <a:t>:</a:t>
            </a:r>
            <a:r>
              <a:rPr sz="1250" spc="-15" dirty="0">
                <a:solidFill>
                  <a:srgbClr val="1A1816"/>
                </a:solidFill>
                <a:latin typeface="Times New Roman"/>
                <a:cs typeface="Times New Roman"/>
              </a:rPr>
              <a:t>20)</a:t>
            </a:r>
            <a:endParaRPr sz="1250">
              <a:latin typeface="Times New Roman"/>
              <a:cs typeface="Times New Roman"/>
            </a:endParaRPr>
          </a:p>
          <a:p>
            <a:pPr marL="24765" marR="5080" indent="456565" algn="just">
              <a:lnSpc>
                <a:spcPct val="124200"/>
              </a:lnSpc>
              <a:spcBef>
                <a:spcPts val="965"/>
              </a:spcBef>
            </a:pPr>
            <a:r>
              <a:rPr sz="1250" spc="45" dirty="0">
                <a:solidFill>
                  <a:srgbClr val="1A1816"/>
                </a:solidFill>
                <a:latin typeface="Times New Roman"/>
                <a:cs typeface="Times New Roman"/>
              </a:rPr>
              <a:t>Perilaku</a:t>
            </a:r>
            <a:r>
              <a:rPr sz="1250" spc="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pertama</a:t>
            </a:r>
            <a:r>
              <a:rPr sz="1250" spc="9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1A1816"/>
                </a:solidFill>
                <a:latin typeface="Times New Roman"/>
                <a:cs typeface="Times New Roman"/>
              </a:rPr>
              <a:t>dari</a:t>
            </a:r>
            <a:r>
              <a:rPr sz="1250" spc="-12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2D2D28"/>
                </a:solidFill>
                <a:latin typeface="Times New Roman"/>
                <a:cs typeface="Times New Roman"/>
              </a:rPr>
              <a:t>ulul</a:t>
            </a:r>
            <a:r>
              <a:rPr sz="1150" i="1" spc="8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40" dirty="0">
                <a:solidFill>
                  <a:srgbClr val="2D2D28"/>
                </a:solidFill>
                <a:latin typeface="Times New Roman"/>
                <a:cs typeface="Times New Roman"/>
              </a:rPr>
              <a:t>albab</a:t>
            </a:r>
            <a:r>
              <a:rPr sz="1150" i="1" spc="-1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2D2D28"/>
                </a:solidFill>
                <a:latin typeface="Times New Roman"/>
                <a:cs typeface="Times New Roman"/>
              </a:rPr>
              <a:t>adalah</a:t>
            </a:r>
            <a:r>
              <a:rPr sz="1250" spc="-3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1A1816"/>
                </a:solidFill>
                <a:latin typeface="Times New Roman"/>
                <a:cs typeface="Times New Roman"/>
              </a:rPr>
              <a:t>orang</a:t>
            </a:r>
            <a:r>
              <a:rPr sz="1250" spc="-10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2D2D28"/>
                </a:solidFill>
                <a:latin typeface="Times New Roman"/>
                <a:cs typeface="Times New Roman"/>
              </a:rPr>
              <a:t>yang</a:t>
            </a:r>
            <a:r>
              <a:rPr sz="1250" spc="3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2D2D28"/>
                </a:solidFill>
                <a:latin typeface="Times New Roman"/>
                <a:cs typeface="Times New Roman"/>
              </a:rPr>
              <a:t>s</a:t>
            </a:r>
            <a:r>
              <a:rPr sz="1250" spc="30" dirty="0">
                <a:solidFill>
                  <a:srgbClr val="2D2D28"/>
                </a:solidFill>
                <a:latin typeface="Times New Roman"/>
                <a:cs typeface="Times New Roman"/>
              </a:rPr>
              <a:t>enantiasa</a:t>
            </a:r>
            <a:r>
              <a:rPr sz="1250" spc="-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memenuh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i</a:t>
            </a:r>
            <a:r>
              <a:rPr sz="1250" spc="175" dirty="0">
                <a:solidFill>
                  <a:srgbClr val="1A1816"/>
                </a:solidFill>
                <a:latin typeface="Times New Roman"/>
                <a:cs typeface="Times New Roman"/>
              </a:rPr>
              <a:t>,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melaksanaka</a:t>
            </a:r>
            <a:r>
              <a:rPr sz="1250" spc="110" dirty="0">
                <a:solidFill>
                  <a:srgbClr val="1A1816"/>
                </a:solidFill>
                <a:latin typeface="Times New Roman"/>
                <a:cs typeface="Times New Roman"/>
              </a:rPr>
              <a:t>n</a:t>
            </a:r>
            <a:r>
              <a:rPr sz="1250" spc="175" dirty="0">
                <a:solidFill>
                  <a:srgbClr val="1A1816"/>
                </a:solidFill>
                <a:latin typeface="Times New Roman"/>
                <a:cs typeface="Times New Roman"/>
              </a:rPr>
              <a:t>,</a:t>
            </a:r>
            <a:r>
              <a:rPr sz="1250" spc="-3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1A1816"/>
                </a:solidFill>
                <a:latin typeface="Times New Roman"/>
                <a:cs typeface="Times New Roman"/>
              </a:rPr>
              <a:t>dan</a:t>
            </a:r>
            <a:r>
              <a:rPr sz="1250" spc="10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memelihara</a:t>
            </a:r>
            <a:r>
              <a:rPr sz="1250" spc="11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1A1816"/>
                </a:solidFill>
                <a:latin typeface="Times New Roman"/>
                <a:cs typeface="Times New Roman"/>
              </a:rPr>
              <a:t>janji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4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2D2D28"/>
                </a:solidFill>
                <a:latin typeface="Times New Roman"/>
                <a:cs typeface="Times New Roman"/>
              </a:rPr>
              <a:t>yang</a:t>
            </a:r>
            <a:r>
              <a:rPr sz="1250" spc="13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telah</a:t>
            </a:r>
            <a:r>
              <a:rPr sz="1250" spc="13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dia</a:t>
            </a:r>
            <a:r>
              <a:rPr sz="1250" spc="10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ikrarka</a:t>
            </a:r>
            <a:r>
              <a:rPr sz="1250" spc="5" dirty="0">
                <a:solidFill>
                  <a:srgbClr val="1A1816"/>
                </a:solidFill>
                <a:latin typeface="Times New Roman"/>
                <a:cs typeface="Times New Roman"/>
              </a:rPr>
              <a:t>n</a:t>
            </a:r>
            <a:r>
              <a:rPr sz="1250" spc="175" dirty="0">
                <a:solidFill>
                  <a:srgbClr val="1A1816"/>
                </a:solidFill>
                <a:latin typeface="Times New Roman"/>
                <a:cs typeface="Times New Roman"/>
              </a:rPr>
              <a:t>,</a:t>
            </a:r>
            <a:r>
              <a:rPr sz="1250" spc="-8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1A1816"/>
                </a:solidFill>
                <a:latin typeface="Times New Roman"/>
                <a:cs typeface="Times New Roman"/>
              </a:rPr>
              <a:t>baik</a:t>
            </a:r>
            <a:r>
              <a:rPr sz="1250" spc="13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1A1816"/>
                </a:solidFill>
                <a:latin typeface="Times New Roman"/>
                <a:cs typeface="Times New Roman"/>
              </a:rPr>
              <a:t>janji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4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kepada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1A1816"/>
                </a:solidFill>
                <a:latin typeface="Times New Roman"/>
                <a:cs typeface="Times New Roman"/>
              </a:rPr>
              <a:t>Allah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8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1A1816"/>
                </a:solidFill>
                <a:latin typeface="Times New Roman"/>
                <a:cs typeface="Times New Roman"/>
              </a:rPr>
              <a:t>maupun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30" dirty="0">
                <a:solidFill>
                  <a:srgbClr val="1A1816"/>
                </a:solidFill>
                <a:latin typeface="Times New Roman"/>
                <a:cs typeface="Times New Roman"/>
              </a:rPr>
              <a:t>janji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 </a:t>
            </a:r>
            <a:r>
              <a:rPr sz="1250" spc="-12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kepada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10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2D2D28"/>
                </a:solidFill>
                <a:latin typeface="Times New Roman"/>
                <a:cs typeface="Times New Roman"/>
              </a:rPr>
              <a:t>sesama</a:t>
            </a:r>
            <a:r>
              <a:rPr sz="125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6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manusi</a:t>
            </a:r>
            <a:r>
              <a:rPr sz="1250" spc="180" dirty="0">
                <a:solidFill>
                  <a:srgbClr val="1A1816"/>
                </a:solidFill>
                <a:latin typeface="Times New Roman"/>
                <a:cs typeface="Times New Roman"/>
              </a:rPr>
              <a:t>a</a:t>
            </a:r>
            <a:r>
              <a:rPr sz="1250" spc="125" dirty="0">
                <a:solidFill>
                  <a:srgbClr val="494642"/>
                </a:solidFill>
                <a:latin typeface="Times New Roman"/>
                <a:cs typeface="Times New Roman"/>
              </a:rPr>
              <a:t>.</a:t>
            </a:r>
            <a:r>
              <a:rPr sz="1250" spc="110" dirty="0">
                <a:solidFill>
                  <a:srgbClr val="494642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Komitmen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1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kepada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6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30" dirty="0">
                <a:solidFill>
                  <a:srgbClr val="1A1816"/>
                </a:solidFill>
                <a:latin typeface="Times New Roman"/>
                <a:cs typeface="Times New Roman"/>
              </a:rPr>
              <a:t>janji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14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2D2D28"/>
                </a:solidFill>
                <a:latin typeface="Times New Roman"/>
                <a:cs typeface="Times New Roman"/>
              </a:rPr>
              <a:t>yang</a:t>
            </a:r>
            <a:r>
              <a:rPr sz="1250" spc="1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diucapkan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2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2D2D28"/>
                </a:solidFill>
                <a:latin typeface="Times New Roman"/>
                <a:cs typeface="Times New Roman"/>
              </a:rPr>
              <a:t>akan</a:t>
            </a:r>
            <a:r>
              <a:rPr sz="125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-15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menjadikan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7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2D2D28"/>
                </a:solidFill>
                <a:latin typeface="Times New Roman"/>
                <a:cs typeface="Times New Roman"/>
              </a:rPr>
              <a:t>se</a:t>
            </a:r>
            <a:r>
              <a:rPr sz="1250" spc="-50" dirty="0">
                <a:solidFill>
                  <a:srgbClr val="2D2D28"/>
                </a:solidFill>
                <a:latin typeface="Times New Roman"/>
                <a:cs typeface="Times New Roman"/>
              </a:rPr>
              <a:t>s</a:t>
            </a:r>
            <a:r>
              <a:rPr sz="1250" spc="35" dirty="0">
                <a:solidFill>
                  <a:srgbClr val="2D2D28"/>
                </a:solidFill>
                <a:latin typeface="Times New Roman"/>
                <a:cs typeface="Times New Roman"/>
              </a:rPr>
              <a:t>eorang</a:t>
            </a:r>
            <a:r>
              <a:rPr sz="1250" spc="14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terpercaya</a:t>
            </a:r>
            <a:r>
              <a:rPr sz="1250" spc="-11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125" dirty="0">
                <a:solidFill>
                  <a:srgbClr val="494642"/>
                </a:solidFill>
                <a:latin typeface="Times New Roman"/>
                <a:cs typeface="Times New Roman"/>
              </a:rPr>
              <a:t>.</a:t>
            </a:r>
            <a:r>
              <a:rPr sz="1250" spc="-80" dirty="0">
                <a:solidFill>
                  <a:srgbClr val="494642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Keteguhan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7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memegang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30" dirty="0">
                <a:solidFill>
                  <a:srgbClr val="1A1816"/>
                </a:solidFill>
                <a:latin typeface="Times New Roman"/>
                <a:cs typeface="Times New Roman"/>
              </a:rPr>
              <a:t>janji</a:t>
            </a:r>
            <a:r>
              <a:rPr sz="1250" spc="-2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2D2D28"/>
                </a:solidFill>
                <a:latin typeface="Times New Roman"/>
                <a:cs typeface="Times New Roman"/>
              </a:rPr>
              <a:t>akan</a:t>
            </a:r>
            <a:r>
              <a:rPr sz="125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-5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mendatangkan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kepercayaan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70" dirty="0">
                <a:solidFill>
                  <a:srgbClr val="1A1816"/>
                </a:solidFill>
                <a:latin typeface="Times New Roman"/>
                <a:cs typeface="Times New Roman"/>
              </a:rPr>
              <a:t>dan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2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kemuliaa</a:t>
            </a:r>
            <a:r>
              <a:rPr sz="1250" spc="175" dirty="0">
                <a:solidFill>
                  <a:srgbClr val="1A1816"/>
                </a:solidFill>
                <a:latin typeface="Times New Roman"/>
                <a:cs typeface="Times New Roman"/>
              </a:rPr>
              <a:t>n</a:t>
            </a:r>
            <a:r>
              <a:rPr sz="1250" spc="125" dirty="0">
                <a:solidFill>
                  <a:srgbClr val="494642"/>
                </a:solidFill>
                <a:latin typeface="Times New Roman"/>
                <a:cs typeface="Times New Roman"/>
              </a:rPr>
              <a:t>.</a:t>
            </a:r>
            <a:r>
              <a:rPr sz="1250" spc="15" dirty="0">
                <a:solidFill>
                  <a:srgbClr val="494642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1A1816"/>
                </a:solidFill>
                <a:latin typeface="Times New Roman"/>
                <a:cs typeface="Times New Roman"/>
              </a:rPr>
              <a:t>Janji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0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2D2D28"/>
                </a:solidFill>
                <a:latin typeface="Times New Roman"/>
                <a:cs typeface="Times New Roman"/>
              </a:rPr>
              <a:t>yang</a:t>
            </a:r>
            <a:r>
              <a:rPr sz="125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-3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telah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di</a:t>
            </a:r>
            <a:r>
              <a:rPr sz="1250" spc="-30" dirty="0">
                <a:solidFill>
                  <a:srgbClr val="1A1816"/>
                </a:solidFill>
                <a:latin typeface="Times New Roman"/>
                <a:cs typeface="Times New Roman"/>
              </a:rPr>
              <a:t>s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epakati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tidak</a:t>
            </a:r>
            <a:r>
              <a:rPr sz="1250" spc="10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dilanggar,</a:t>
            </a:r>
            <a:r>
              <a:rPr sz="1250" spc="1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tidak</a:t>
            </a:r>
            <a:r>
              <a:rPr sz="1250" spc="10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dirusak,</a:t>
            </a:r>
            <a:r>
              <a:rPr sz="1250" spc="7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1A1816"/>
                </a:solidFill>
                <a:latin typeface="Times New Roman"/>
                <a:cs typeface="Times New Roman"/>
              </a:rPr>
              <a:t>dan</a:t>
            </a:r>
            <a:r>
              <a:rPr sz="1250" spc="-4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tidak</a:t>
            </a:r>
            <a:r>
              <a:rPr sz="1250" spc="10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dibatalka</a:t>
            </a:r>
            <a:r>
              <a:rPr sz="1250" spc="175" dirty="0">
                <a:solidFill>
                  <a:srgbClr val="1A1816"/>
                </a:solidFill>
                <a:latin typeface="Times New Roman"/>
                <a:cs typeface="Times New Roman"/>
              </a:rPr>
              <a:t>n</a:t>
            </a:r>
            <a:r>
              <a:rPr sz="1250" spc="125" dirty="0">
                <a:solidFill>
                  <a:srgbClr val="494642"/>
                </a:solidFill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50" i="1" spc="25" dirty="0">
                <a:solidFill>
                  <a:srgbClr val="1A1816"/>
                </a:solidFill>
                <a:latin typeface="Times New Roman"/>
                <a:cs typeface="Times New Roman"/>
              </a:rPr>
              <a:t>Jamaah</a:t>
            </a:r>
            <a:r>
              <a:rPr sz="1250" i="1" spc="-1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i="1" spc="30" dirty="0">
                <a:solidFill>
                  <a:srgbClr val="1A1816"/>
                </a:solidFill>
                <a:latin typeface="Times New Roman"/>
                <a:cs typeface="Times New Roman"/>
              </a:rPr>
              <a:t>Jumat</a:t>
            </a:r>
            <a:r>
              <a:rPr sz="1250" i="1" spc="9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i="1" spc="40" dirty="0">
                <a:solidFill>
                  <a:srgbClr val="1A1816"/>
                </a:solidFill>
                <a:latin typeface="Times New Roman"/>
                <a:cs typeface="Times New Roman"/>
              </a:rPr>
              <a:t>Rahimakumullah.</a:t>
            </a:r>
            <a:endParaRPr sz="1250">
              <a:latin typeface="Times New Roman"/>
              <a:cs typeface="Times New Roman"/>
            </a:endParaRPr>
          </a:p>
          <a:p>
            <a:pPr marL="24765" marR="19685" indent="456565" algn="just">
              <a:lnSpc>
                <a:spcPct val="124800"/>
              </a:lnSpc>
              <a:spcBef>
                <a:spcPts val="380"/>
              </a:spcBef>
            </a:pPr>
            <a:r>
              <a:rPr sz="1250" spc="15" dirty="0">
                <a:solidFill>
                  <a:srgbClr val="1A1816"/>
                </a:solidFill>
                <a:latin typeface="Times New Roman"/>
                <a:cs typeface="Times New Roman"/>
              </a:rPr>
              <a:t>Selanjutnya</a:t>
            </a:r>
            <a:r>
              <a:rPr sz="1250" spc="8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perilaku</a:t>
            </a:r>
            <a:r>
              <a:rPr sz="1250" spc="9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2D2D28"/>
                </a:solidFill>
                <a:latin typeface="Times New Roman"/>
                <a:cs typeface="Times New Roman"/>
              </a:rPr>
              <a:t>yang</a:t>
            </a:r>
            <a:r>
              <a:rPr sz="1250" spc="3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kedua,</a:t>
            </a:r>
            <a:r>
              <a:rPr sz="1250" spc="1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ketig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a</a:t>
            </a:r>
            <a:r>
              <a:rPr sz="1250" spc="175" dirty="0">
                <a:solidFill>
                  <a:srgbClr val="1A1816"/>
                </a:solidFill>
                <a:latin typeface="Times New Roman"/>
                <a:cs typeface="Times New Roman"/>
              </a:rPr>
              <a:t>,</a:t>
            </a:r>
            <a:r>
              <a:rPr sz="1250" spc="-13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1A1816"/>
                </a:solidFill>
                <a:latin typeface="Times New Roman"/>
                <a:cs typeface="Times New Roman"/>
              </a:rPr>
              <a:t>dan</a:t>
            </a:r>
            <a:r>
              <a:rPr sz="1250" spc="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keempat,</a:t>
            </a:r>
            <a:r>
              <a:rPr sz="1250" spc="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terangkum</a:t>
            </a:r>
            <a:r>
              <a:rPr sz="1250" spc="10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dalam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2D2D28"/>
                </a:solidFill>
                <a:latin typeface="Times New Roman"/>
                <a:cs typeface="Times New Roman"/>
              </a:rPr>
              <a:t>ayat</a:t>
            </a:r>
            <a:r>
              <a:rPr sz="1250" spc="1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1A1816"/>
                </a:solidFill>
                <a:latin typeface="Times New Roman"/>
                <a:cs typeface="Times New Roman"/>
              </a:rPr>
              <a:t>2</a:t>
            </a:r>
            <a:r>
              <a:rPr sz="1250" spc="-5" dirty="0">
                <a:solidFill>
                  <a:srgbClr val="1A1816"/>
                </a:solidFill>
                <a:latin typeface="Times New Roman"/>
                <a:cs typeface="Times New Roman"/>
              </a:rPr>
              <a:t>1</a:t>
            </a:r>
            <a:r>
              <a:rPr sz="1250" spc="125" dirty="0">
                <a:solidFill>
                  <a:srgbClr val="494642"/>
                </a:solidFill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9475" y="5721729"/>
            <a:ext cx="5546090" cy="473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 marR="151130" indent="-17145" algn="ctr">
              <a:lnSpc>
                <a:spcPct val="112900"/>
              </a:lnSpc>
            </a:pPr>
            <a:r>
              <a:rPr sz="1150" i="1" spc="5" dirty="0">
                <a:solidFill>
                  <a:srgbClr val="2D2D28"/>
                </a:solidFill>
                <a:latin typeface="Times New Roman"/>
                <a:cs typeface="Times New Roman"/>
              </a:rPr>
              <a:t>Orang-orang</a:t>
            </a:r>
            <a:r>
              <a:rPr sz="1150" i="1" spc="8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5" dirty="0">
                <a:solidFill>
                  <a:srgbClr val="2D2D28"/>
                </a:solidFill>
                <a:latin typeface="Times New Roman"/>
                <a:cs typeface="Times New Roman"/>
              </a:rPr>
              <a:t>yang</a:t>
            </a:r>
            <a:r>
              <a:rPr sz="1150" i="1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12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2D2D28"/>
                </a:solidFill>
                <a:latin typeface="Times New Roman"/>
                <a:cs typeface="Times New Roman"/>
              </a:rPr>
              <a:t>menghubungkan</a:t>
            </a:r>
            <a:r>
              <a:rPr sz="1150" i="1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14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100" dirty="0">
                <a:solidFill>
                  <a:srgbClr val="2D2D28"/>
                </a:solidFill>
                <a:latin typeface="Times New Roman"/>
                <a:cs typeface="Times New Roman"/>
              </a:rPr>
              <a:t>a</a:t>
            </a:r>
            <a:r>
              <a:rPr sz="1150" i="1" spc="-90" dirty="0">
                <a:solidFill>
                  <a:srgbClr val="2D2D28"/>
                </a:solidFill>
                <a:latin typeface="Times New Roman"/>
                <a:cs typeface="Times New Roman"/>
              </a:rPr>
              <a:t>pa</a:t>
            </a:r>
            <a:r>
              <a:rPr sz="1150" i="1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114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2D2D28"/>
                </a:solidFill>
                <a:latin typeface="Times New Roman"/>
                <a:cs typeface="Times New Roman"/>
              </a:rPr>
              <a:t>yang</a:t>
            </a:r>
            <a:r>
              <a:rPr sz="1150" i="1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12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20" dirty="0">
                <a:solidFill>
                  <a:srgbClr val="1A1816"/>
                </a:solidFill>
                <a:latin typeface="Times New Roman"/>
                <a:cs typeface="Times New Roman"/>
              </a:rPr>
              <a:t>Allah</a:t>
            </a:r>
            <a:r>
              <a:rPr sz="1150" i="1" spc="7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2D2D28"/>
                </a:solidFill>
                <a:latin typeface="Times New Roman"/>
                <a:cs typeface="Times New Roman"/>
              </a:rPr>
              <a:t>perintahkan </a:t>
            </a:r>
            <a:r>
              <a:rPr sz="1150" i="1" spc="-4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2D2D28"/>
                </a:solidFill>
                <a:latin typeface="Times New Roman"/>
                <a:cs typeface="Times New Roman"/>
              </a:rPr>
              <a:t>untuk</a:t>
            </a:r>
            <a:r>
              <a:rPr sz="1150" i="1" spc="6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45" dirty="0">
                <a:solidFill>
                  <a:srgbClr val="2D2D28"/>
                </a:solidFill>
                <a:latin typeface="Times New Roman"/>
                <a:cs typeface="Times New Roman"/>
              </a:rPr>
              <a:t>d</a:t>
            </a:r>
            <a:r>
              <a:rPr sz="1150" i="1" spc="10" dirty="0">
                <a:solidFill>
                  <a:srgbClr val="2D2D28"/>
                </a:solidFill>
                <a:latin typeface="Times New Roman"/>
                <a:cs typeface="Times New Roman"/>
              </a:rPr>
              <a:t>i</a:t>
            </a:r>
            <a:r>
              <a:rPr sz="1150" i="1" spc="25" dirty="0">
                <a:solidFill>
                  <a:srgbClr val="494642"/>
                </a:solidFill>
                <a:latin typeface="Times New Roman"/>
                <a:cs typeface="Times New Roman"/>
              </a:rPr>
              <a:t>s</a:t>
            </a:r>
            <a:r>
              <a:rPr sz="1150" i="1" spc="15" dirty="0">
                <a:solidFill>
                  <a:srgbClr val="2D2D28"/>
                </a:solidFill>
                <a:latin typeface="Times New Roman"/>
                <a:cs typeface="Times New Roman"/>
              </a:rPr>
              <a:t>ambungkan</a:t>
            </a:r>
            <a:r>
              <a:rPr sz="1150" i="1" spc="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55" dirty="0">
                <a:solidFill>
                  <a:srgbClr val="2D2D28"/>
                </a:solidFill>
                <a:latin typeface="Times New Roman"/>
                <a:cs typeface="Times New Roman"/>
              </a:rPr>
              <a:t>(</a:t>
            </a:r>
            <a:r>
              <a:rPr sz="1150" i="1" spc="25" dirty="0">
                <a:solidFill>
                  <a:srgbClr val="494642"/>
                </a:solidFill>
                <a:latin typeface="Times New Roman"/>
                <a:cs typeface="Times New Roman"/>
              </a:rPr>
              <a:t>s</a:t>
            </a:r>
            <a:r>
              <a:rPr sz="1150" i="1" dirty="0">
                <a:solidFill>
                  <a:srgbClr val="2D2D28"/>
                </a:solidFill>
                <a:latin typeface="Times New Roman"/>
                <a:cs typeface="Times New Roman"/>
              </a:rPr>
              <a:t>eperti </a:t>
            </a:r>
            <a:r>
              <a:rPr sz="1150" i="1" spc="25" dirty="0">
                <a:solidFill>
                  <a:srgbClr val="494642"/>
                </a:solidFill>
                <a:latin typeface="Times New Roman"/>
                <a:cs typeface="Times New Roman"/>
              </a:rPr>
              <a:t>s</a:t>
            </a:r>
            <a:r>
              <a:rPr sz="1150" i="1" spc="15" dirty="0">
                <a:solidFill>
                  <a:srgbClr val="2D2D28"/>
                </a:solidFill>
                <a:latin typeface="Times New Roman"/>
                <a:cs typeface="Times New Roman"/>
              </a:rPr>
              <a:t>ilaturahmi</a:t>
            </a:r>
            <a:r>
              <a:rPr sz="1150" i="1" spc="-65" dirty="0">
                <a:solidFill>
                  <a:srgbClr val="2D2D28"/>
                </a:solidFill>
                <a:latin typeface="Times New Roman"/>
                <a:cs typeface="Times New Roman"/>
              </a:rPr>
              <a:t>)</a:t>
            </a:r>
            <a:r>
              <a:rPr sz="1150" i="1" spc="204" dirty="0">
                <a:solidFill>
                  <a:srgbClr val="494642"/>
                </a:solidFill>
                <a:latin typeface="Times New Roman"/>
                <a:cs typeface="Times New Roman"/>
              </a:rPr>
              <a:t>,</a:t>
            </a:r>
            <a:r>
              <a:rPr sz="1150" i="1" spc="-20" dirty="0">
                <a:solidFill>
                  <a:srgbClr val="494642"/>
                </a:solidFill>
                <a:latin typeface="Times New Roman"/>
                <a:cs typeface="Times New Roman"/>
              </a:rPr>
              <a:t> </a:t>
            </a:r>
            <a:r>
              <a:rPr sz="1150" i="1" spc="20" dirty="0">
                <a:solidFill>
                  <a:srgbClr val="1A1816"/>
                </a:solidFill>
                <a:latin typeface="Times New Roman"/>
                <a:cs typeface="Times New Roman"/>
              </a:rPr>
              <a:t>takut</a:t>
            </a:r>
            <a:r>
              <a:rPr sz="1150" i="1" spc="6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150" i="1" spc="-60" dirty="0">
                <a:solidFill>
                  <a:srgbClr val="2D2D28"/>
                </a:solidFill>
                <a:latin typeface="Times New Roman"/>
                <a:cs typeface="Times New Roman"/>
              </a:rPr>
              <a:t>k</a:t>
            </a:r>
            <a:r>
              <a:rPr sz="1150" i="1" spc="-70" dirty="0">
                <a:solidFill>
                  <a:srgbClr val="2D2D28"/>
                </a:solidFill>
                <a:latin typeface="Times New Roman"/>
                <a:cs typeface="Times New Roman"/>
              </a:rPr>
              <a:t>e</a:t>
            </a:r>
            <a:r>
              <a:rPr sz="1150" i="1" spc="-55" dirty="0">
                <a:solidFill>
                  <a:srgbClr val="2D2D28"/>
                </a:solidFill>
                <a:latin typeface="Times New Roman"/>
                <a:cs typeface="Times New Roman"/>
              </a:rPr>
              <a:t>pada</a:t>
            </a:r>
            <a:r>
              <a:rPr sz="1150" i="1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3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1A1816"/>
                </a:solidFill>
                <a:latin typeface="Times New Roman"/>
                <a:cs typeface="Times New Roman"/>
              </a:rPr>
              <a:t>Tuhanny</a:t>
            </a:r>
            <a:r>
              <a:rPr sz="1150" i="1" dirty="0">
                <a:solidFill>
                  <a:srgbClr val="1A1816"/>
                </a:solidFill>
                <a:latin typeface="Times New Roman"/>
                <a:cs typeface="Times New Roman"/>
              </a:rPr>
              <a:t>a</a:t>
            </a:r>
            <a:r>
              <a:rPr sz="1150" i="1" spc="204" dirty="0">
                <a:solidFill>
                  <a:srgbClr val="494642"/>
                </a:solidFill>
                <a:latin typeface="Times New Roman"/>
                <a:cs typeface="Times New Roman"/>
              </a:rPr>
              <a:t>,</a:t>
            </a:r>
            <a:r>
              <a:rPr sz="1150" i="1" spc="-114" dirty="0">
                <a:solidFill>
                  <a:srgbClr val="494642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2D2D28"/>
                </a:solidFill>
                <a:latin typeface="Times New Roman"/>
                <a:cs typeface="Times New Roman"/>
              </a:rPr>
              <a:t>dan</a:t>
            </a:r>
            <a:r>
              <a:rPr sz="1150" i="1" spc="5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20" dirty="0">
                <a:solidFill>
                  <a:srgbClr val="1A1816"/>
                </a:solidFill>
                <a:latin typeface="Times New Roman"/>
                <a:cs typeface="Times New Roman"/>
              </a:rPr>
              <a:t>takut</a:t>
            </a:r>
            <a:r>
              <a:rPr sz="1150" i="1" spc="10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150" i="1" spc="-100" dirty="0">
                <a:solidFill>
                  <a:srgbClr val="2D2D28"/>
                </a:solidFill>
                <a:latin typeface="Times New Roman"/>
                <a:cs typeface="Times New Roman"/>
              </a:rPr>
              <a:t>(</a:t>
            </a:r>
            <a:r>
              <a:rPr sz="1150" i="1" spc="-20" dirty="0">
                <a:solidFill>
                  <a:srgbClr val="2D2D28"/>
                </a:solidFill>
                <a:latin typeface="Times New Roman"/>
                <a:cs typeface="Times New Roman"/>
              </a:rPr>
              <a:t>pula</a:t>
            </a:r>
            <a:r>
              <a:rPr sz="1150" i="1" spc="-13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50" dirty="0">
                <a:solidFill>
                  <a:srgbClr val="2D2D28"/>
                </a:solidFill>
                <a:latin typeface="Times New Roman"/>
                <a:cs typeface="Times New Roman"/>
              </a:rPr>
              <a:t>)</a:t>
            </a:r>
            <a:r>
              <a:rPr sz="1150" i="1" spc="5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55" dirty="0">
                <a:solidFill>
                  <a:srgbClr val="2D2D28"/>
                </a:solidFill>
                <a:latin typeface="Times New Roman"/>
                <a:cs typeface="Times New Roman"/>
              </a:rPr>
              <a:t>pada</a:t>
            </a:r>
            <a:r>
              <a:rPr sz="1150" i="1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3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5" dirty="0">
                <a:solidFill>
                  <a:srgbClr val="2D2D28"/>
                </a:solidFill>
                <a:latin typeface="Times New Roman"/>
                <a:cs typeface="Times New Roman"/>
              </a:rPr>
              <a:t>h</a:t>
            </a:r>
            <a:r>
              <a:rPr sz="1150" i="1" spc="10" dirty="0">
                <a:solidFill>
                  <a:srgbClr val="2D2D28"/>
                </a:solidFill>
                <a:latin typeface="Times New Roman"/>
                <a:cs typeface="Times New Roman"/>
              </a:rPr>
              <a:t>i</a:t>
            </a:r>
            <a:r>
              <a:rPr sz="1150" i="1" spc="25" dirty="0">
                <a:solidFill>
                  <a:srgbClr val="494642"/>
                </a:solidFill>
                <a:latin typeface="Times New Roman"/>
                <a:cs typeface="Times New Roman"/>
              </a:rPr>
              <a:t>s</a:t>
            </a:r>
            <a:r>
              <a:rPr sz="1150" i="1" spc="-30" dirty="0">
                <a:solidFill>
                  <a:srgbClr val="2D2D28"/>
                </a:solidFill>
                <a:latin typeface="Times New Roman"/>
                <a:cs typeface="Times New Roman"/>
              </a:rPr>
              <a:t>ab</a:t>
            </a:r>
            <a:r>
              <a:rPr sz="1150" i="1" spc="-4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5" dirty="0">
                <a:solidFill>
                  <a:srgbClr val="2D2D28"/>
                </a:solidFill>
                <a:latin typeface="Times New Roman"/>
                <a:cs typeface="Times New Roman"/>
              </a:rPr>
              <a:t>yang</a:t>
            </a:r>
            <a:r>
              <a:rPr sz="1150" i="1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12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40" dirty="0">
                <a:solidFill>
                  <a:srgbClr val="2D2D28"/>
                </a:solidFill>
                <a:latin typeface="Times New Roman"/>
                <a:cs typeface="Times New Roman"/>
              </a:rPr>
              <a:t>buruk.</a:t>
            </a:r>
            <a:r>
              <a:rPr sz="1150" i="1" spc="2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(Q</a:t>
            </a:r>
            <a:r>
              <a:rPr sz="1250" spc="-60" dirty="0">
                <a:solidFill>
                  <a:srgbClr val="1A1816"/>
                </a:solidFill>
                <a:latin typeface="Times New Roman"/>
                <a:cs typeface="Times New Roman"/>
              </a:rPr>
              <a:t>.</a:t>
            </a:r>
            <a:r>
              <a:rPr sz="1250" spc="60" dirty="0">
                <a:solidFill>
                  <a:srgbClr val="1A1816"/>
                </a:solidFill>
                <a:latin typeface="Times New Roman"/>
                <a:cs typeface="Times New Roman"/>
              </a:rPr>
              <a:t>s.</a:t>
            </a:r>
            <a:r>
              <a:rPr sz="1250" spc="-9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Ar-Ra</a:t>
            </a:r>
            <a:r>
              <a:rPr sz="1250" spc="85" dirty="0">
                <a:solidFill>
                  <a:srgbClr val="1A1816"/>
                </a:solidFill>
                <a:latin typeface="Times New Roman"/>
                <a:cs typeface="Times New Roman"/>
              </a:rPr>
              <a:t>'</a:t>
            </a:r>
            <a:r>
              <a:rPr sz="1250" spc="75" dirty="0">
                <a:solidFill>
                  <a:srgbClr val="1A1816"/>
                </a:solidFill>
                <a:latin typeface="Times New Roman"/>
                <a:cs typeface="Times New Roman"/>
              </a:rPr>
              <a:t>d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14" dirty="0">
                <a:solidFill>
                  <a:srgbClr val="1A1816"/>
                </a:solidFill>
                <a:latin typeface="Times New Roman"/>
                <a:cs typeface="Times New Roman"/>
              </a:rPr>
              <a:t>:</a:t>
            </a:r>
            <a:r>
              <a:rPr sz="1250" spc="-10" dirty="0">
                <a:solidFill>
                  <a:srgbClr val="1A1816"/>
                </a:solidFill>
                <a:latin typeface="Times New Roman"/>
                <a:cs typeface="Times New Roman"/>
              </a:rPr>
              <a:t>21</a:t>
            </a:r>
            <a:r>
              <a:rPr sz="1250" spc="-15" dirty="0">
                <a:solidFill>
                  <a:srgbClr val="1A1816"/>
                </a:solidFill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  <a:p>
            <a:pPr marL="12700" marR="114935" indent="462915" algn="just">
              <a:lnSpc>
                <a:spcPct val="124000"/>
              </a:lnSpc>
              <a:spcBef>
                <a:spcPts val="1020"/>
              </a:spcBef>
            </a:pPr>
            <a:r>
              <a:rPr sz="1250" spc="45" dirty="0">
                <a:solidFill>
                  <a:srgbClr val="1A1816"/>
                </a:solidFill>
                <a:latin typeface="Times New Roman"/>
                <a:cs typeface="Times New Roman"/>
              </a:rPr>
              <a:t>Perilaku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70" dirty="0">
                <a:solidFill>
                  <a:srgbClr val="1A1816"/>
                </a:solidFill>
                <a:latin typeface="Times New Roman"/>
                <a:cs typeface="Times New Roman"/>
              </a:rPr>
              <a:t>kedua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1A1816"/>
                </a:solidFill>
                <a:latin typeface="Times New Roman"/>
                <a:cs typeface="Times New Roman"/>
              </a:rPr>
              <a:t>dari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9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2D2D28"/>
                </a:solidFill>
                <a:latin typeface="Times New Roman"/>
                <a:cs typeface="Times New Roman"/>
              </a:rPr>
              <a:t>ulul</a:t>
            </a:r>
            <a:r>
              <a:rPr sz="1150" i="1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8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-40" dirty="0">
                <a:solidFill>
                  <a:srgbClr val="2D2D28"/>
                </a:solidFill>
                <a:latin typeface="Times New Roman"/>
                <a:cs typeface="Times New Roman"/>
              </a:rPr>
              <a:t>albab</a:t>
            </a:r>
            <a:r>
              <a:rPr sz="1150" i="1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2D2D28"/>
                </a:solidFill>
                <a:latin typeface="Times New Roman"/>
                <a:cs typeface="Times New Roman"/>
              </a:rPr>
              <a:t>adalah</a:t>
            </a:r>
            <a:r>
              <a:rPr sz="125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menyambungkan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 </a:t>
            </a:r>
            <a:r>
              <a:rPr sz="1250" spc="-13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2D2D28"/>
                </a:solidFill>
                <a:latin typeface="Times New Roman"/>
                <a:cs typeface="Times New Roman"/>
              </a:rPr>
              <a:t>s</a:t>
            </a:r>
            <a:r>
              <a:rPr sz="1250" spc="40" dirty="0">
                <a:solidFill>
                  <a:srgbClr val="2D2D28"/>
                </a:solidFill>
                <a:latin typeface="Times New Roman"/>
                <a:cs typeface="Times New Roman"/>
              </a:rPr>
              <a:t>esuatu</a:t>
            </a:r>
            <a:r>
              <a:rPr sz="125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2D2D28"/>
                </a:solidFill>
                <a:latin typeface="Times New Roman"/>
                <a:cs typeface="Times New Roman"/>
              </a:rPr>
              <a:t>yang</a:t>
            </a:r>
            <a:r>
              <a:rPr sz="1250" spc="1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diperintah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 </a:t>
            </a:r>
            <a:r>
              <a:rPr sz="1250" spc="-3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1A1816"/>
                </a:solidFill>
                <a:latin typeface="Times New Roman"/>
                <a:cs typeface="Times New Roman"/>
              </a:rPr>
              <a:t>Allah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 </a:t>
            </a:r>
            <a:r>
              <a:rPr sz="1250" spc="-8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1A1816"/>
                </a:solidFill>
                <a:latin typeface="Times New Roman"/>
                <a:cs typeface="Times New Roman"/>
              </a:rPr>
              <a:t>untuk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 </a:t>
            </a:r>
            <a:r>
              <a:rPr sz="1250" spc="-1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disambun</a:t>
            </a:r>
            <a:r>
              <a:rPr sz="1250" spc="155" dirty="0">
                <a:solidFill>
                  <a:srgbClr val="1A1816"/>
                </a:solidFill>
                <a:latin typeface="Times New Roman"/>
                <a:cs typeface="Times New Roman"/>
              </a:rPr>
              <a:t>g</a:t>
            </a:r>
            <a:r>
              <a:rPr sz="1250" spc="125" dirty="0">
                <a:solidFill>
                  <a:srgbClr val="494642"/>
                </a:solidFill>
                <a:latin typeface="Times New Roman"/>
                <a:cs typeface="Times New Roman"/>
              </a:rPr>
              <a:t>.</a:t>
            </a:r>
            <a:r>
              <a:rPr sz="1250" dirty="0">
                <a:solidFill>
                  <a:srgbClr val="494642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494642"/>
                </a:solidFill>
                <a:latin typeface="Times New Roman"/>
                <a:cs typeface="Times New Roman"/>
              </a:rPr>
              <a:t> </a:t>
            </a:r>
            <a:r>
              <a:rPr sz="1250" spc="-75" dirty="0">
                <a:solidFill>
                  <a:srgbClr val="1A1816"/>
                </a:solidFill>
                <a:latin typeface="Times New Roman"/>
                <a:cs typeface="Times New Roman"/>
              </a:rPr>
              <a:t>S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ebagai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 </a:t>
            </a:r>
            <a:r>
              <a:rPr sz="1250" spc="-11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2D2D28"/>
                </a:solidFill>
                <a:latin typeface="Times New Roman"/>
                <a:cs typeface="Times New Roman"/>
              </a:rPr>
              <a:t>contoh</a:t>
            </a:r>
            <a:r>
              <a:rPr sz="1250" dirty="0">
                <a:solidFill>
                  <a:srgbClr val="2D2D28"/>
                </a:solidFill>
                <a:latin typeface="Times New Roman"/>
                <a:cs typeface="Times New Roman"/>
              </a:rPr>
              <a:t>  </a:t>
            </a:r>
            <a:r>
              <a:rPr sz="1250" spc="-9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2D2D28"/>
                </a:solidFill>
                <a:latin typeface="Times New Roman"/>
                <a:cs typeface="Times New Roman"/>
              </a:rPr>
              <a:t>adalah</a:t>
            </a:r>
            <a:r>
              <a:rPr sz="1250" dirty="0">
                <a:solidFill>
                  <a:srgbClr val="2D2D28"/>
                </a:solidFill>
                <a:latin typeface="Times New Roman"/>
                <a:cs typeface="Times New Roman"/>
              </a:rPr>
              <a:t>  </a:t>
            </a:r>
            <a:r>
              <a:rPr sz="1250" spc="-11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menyambung</a:t>
            </a:r>
            <a:r>
              <a:rPr sz="1250" spc="1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2D2D28"/>
                </a:solidFill>
                <a:latin typeface="Times New Roman"/>
                <a:cs typeface="Times New Roman"/>
              </a:rPr>
              <a:t>silaturahm</a:t>
            </a:r>
            <a:r>
              <a:rPr sz="1250" spc="85" dirty="0">
                <a:solidFill>
                  <a:srgbClr val="2D2D28"/>
                </a:solidFill>
                <a:latin typeface="Times New Roman"/>
                <a:cs typeface="Times New Roman"/>
              </a:rPr>
              <a:t>i</a:t>
            </a:r>
            <a:r>
              <a:rPr sz="1250" spc="125" dirty="0">
                <a:solidFill>
                  <a:srgbClr val="494642"/>
                </a:solidFill>
                <a:latin typeface="Times New Roman"/>
                <a:cs typeface="Times New Roman"/>
              </a:rPr>
              <a:t>.</a:t>
            </a:r>
            <a:r>
              <a:rPr sz="1250" spc="-35" dirty="0">
                <a:solidFill>
                  <a:srgbClr val="494642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1A1816"/>
                </a:solidFill>
                <a:latin typeface="Times New Roman"/>
                <a:cs typeface="Times New Roman"/>
              </a:rPr>
              <a:t>Manusia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6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tidak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1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1A1816"/>
                </a:solidFill>
                <a:latin typeface="Times New Roman"/>
                <a:cs typeface="Times New Roman"/>
              </a:rPr>
              <a:t>dapat</a:t>
            </a:r>
            <a:r>
              <a:rPr sz="1250" spc="14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55" dirty="0">
                <a:solidFill>
                  <a:srgbClr val="1A1816"/>
                </a:solidFill>
                <a:latin typeface="Times New Roman"/>
                <a:cs typeface="Times New Roman"/>
              </a:rPr>
              <a:t>hidup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9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2D2D28"/>
                </a:solidFill>
                <a:latin typeface="Times New Roman"/>
                <a:cs typeface="Times New Roman"/>
              </a:rPr>
              <a:t>s</a:t>
            </a:r>
            <a:r>
              <a:rPr sz="1250" spc="35" dirty="0">
                <a:solidFill>
                  <a:srgbClr val="2D2D28"/>
                </a:solidFill>
                <a:latin typeface="Times New Roman"/>
                <a:cs typeface="Times New Roman"/>
              </a:rPr>
              <a:t>endirian</a:t>
            </a:r>
            <a:r>
              <a:rPr sz="125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-10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karena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1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dia</a:t>
            </a:r>
            <a:r>
              <a:rPr sz="1250" spc="10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2D2D28"/>
                </a:solidFill>
                <a:latin typeface="Times New Roman"/>
                <a:cs typeface="Times New Roman"/>
              </a:rPr>
              <a:t>adalah</a:t>
            </a:r>
            <a:r>
              <a:rPr sz="1250" spc="114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makhluk</a:t>
            </a:r>
            <a:r>
              <a:rPr sz="1250" spc="1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2D2D28"/>
                </a:solidFill>
                <a:latin typeface="Times New Roman"/>
                <a:cs typeface="Times New Roman"/>
              </a:rPr>
              <a:t>sosial.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Manusia</a:t>
            </a:r>
            <a:r>
              <a:rPr sz="1250" spc="114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tidak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5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1A1816"/>
                </a:solidFill>
                <a:latin typeface="Times New Roman"/>
                <a:cs typeface="Times New Roman"/>
              </a:rPr>
              <a:t>dapat</a:t>
            </a:r>
            <a:r>
              <a:rPr sz="1250" spc="9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55" dirty="0">
                <a:solidFill>
                  <a:srgbClr val="1A1816"/>
                </a:solidFill>
                <a:latin typeface="Times New Roman"/>
                <a:cs typeface="Times New Roman"/>
              </a:rPr>
              <a:t>hidup</a:t>
            </a:r>
            <a:r>
              <a:rPr sz="1250" spc="7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tanpa</a:t>
            </a:r>
            <a:r>
              <a:rPr sz="1250" spc="9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bers</a:t>
            </a:r>
            <a:r>
              <a:rPr sz="1250" spc="5" dirty="0">
                <a:solidFill>
                  <a:srgbClr val="1A1816"/>
                </a:solidFill>
                <a:latin typeface="Times New Roman"/>
                <a:cs typeface="Times New Roman"/>
              </a:rPr>
              <a:t>osialisasi</a:t>
            </a:r>
            <a:r>
              <a:rPr sz="1250" spc="1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1A1816"/>
                </a:solidFill>
                <a:latin typeface="Times New Roman"/>
                <a:cs typeface="Times New Roman"/>
              </a:rPr>
              <a:t>dan</a:t>
            </a:r>
            <a:r>
              <a:rPr sz="1250" spc="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berinteraksi</a:t>
            </a:r>
            <a:r>
              <a:rPr sz="1250" spc="14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dengan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1A1816"/>
                </a:solidFill>
                <a:latin typeface="Times New Roman"/>
                <a:cs typeface="Times New Roman"/>
              </a:rPr>
              <a:t>orang</a:t>
            </a:r>
            <a:r>
              <a:rPr sz="1250" spc="-6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lai</a:t>
            </a:r>
            <a:r>
              <a:rPr sz="1250" spc="105" dirty="0">
                <a:solidFill>
                  <a:srgbClr val="1A1816"/>
                </a:solidFill>
                <a:latin typeface="Times New Roman"/>
                <a:cs typeface="Times New Roman"/>
              </a:rPr>
              <a:t>n</a:t>
            </a:r>
            <a:r>
              <a:rPr sz="1250" spc="165" dirty="0">
                <a:solidFill>
                  <a:srgbClr val="494642"/>
                </a:solidFill>
                <a:latin typeface="Times New Roman"/>
                <a:cs typeface="Times New Roman"/>
              </a:rPr>
              <a:t>.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Bers</a:t>
            </a:r>
            <a:r>
              <a:rPr sz="1250" spc="-20" dirty="0">
                <a:solidFill>
                  <a:srgbClr val="1A1816"/>
                </a:solidFill>
                <a:latin typeface="Times New Roman"/>
                <a:cs typeface="Times New Roman"/>
              </a:rPr>
              <a:t>o</a:t>
            </a:r>
            <a:r>
              <a:rPr sz="1250" spc="15" dirty="0">
                <a:solidFill>
                  <a:srgbClr val="1A1816"/>
                </a:solidFill>
                <a:latin typeface="Times New Roman"/>
                <a:cs typeface="Times New Roman"/>
              </a:rPr>
              <a:t>sialisasi</a:t>
            </a:r>
            <a:r>
              <a:rPr sz="1250" spc="-10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2D2D28"/>
                </a:solidFill>
                <a:latin typeface="Times New Roman"/>
                <a:cs typeface="Times New Roman"/>
              </a:rPr>
              <a:t>s</a:t>
            </a:r>
            <a:r>
              <a:rPr sz="1250" spc="45" dirty="0">
                <a:solidFill>
                  <a:srgbClr val="2D2D28"/>
                </a:solidFill>
                <a:latin typeface="Times New Roman"/>
                <a:cs typeface="Times New Roman"/>
              </a:rPr>
              <a:t>erta</a:t>
            </a:r>
            <a:r>
              <a:rPr sz="1250" spc="-13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bergaul</a:t>
            </a:r>
            <a:r>
              <a:rPr sz="1250" spc="1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dengan</a:t>
            </a:r>
            <a:r>
              <a:rPr sz="1250" spc="-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masyarakat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termasuk</a:t>
            </a:r>
            <a:r>
              <a:rPr sz="1250" spc="6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2D2D28"/>
                </a:solidFill>
                <a:latin typeface="Times New Roman"/>
                <a:cs typeface="Times New Roman"/>
              </a:rPr>
              <a:t>ajaran</a:t>
            </a:r>
            <a:r>
              <a:rPr sz="1250" spc="-1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Islam</a:t>
            </a:r>
            <a:r>
              <a:rPr sz="1250" spc="1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2D2D28"/>
                </a:solidFill>
                <a:latin typeface="Times New Roman"/>
                <a:cs typeface="Times New Roman"/>
              </a:rPr>
              <a:t>yang</a:t>
            </a:r>
            <a:r>
              <a:rPr sz="1250" spc="8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diperintahkan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2D2D28"/>
                </a:solidFill>
                <a:latin typeface="Times New Roman"/>
                <a:cs typeface="Times New Roman"/>
              </a:rPr>
              <a:t>agar</a:t>
            </a:r>
            <a:r>
              <a:rPr sz="1250" spc="-2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kita</a:t>
            </a:r>
            <a:r>
              <a:rPr sz="1250" spc="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laksanakan</a:t>
            </a:r>
            <a:r>
              <a:rPr sz="1250" spc="-1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165" dirty="0">
                <a:solidFill>
                  <a:srgbClr val="494642"/>
                </a:solidFill>
                <a:latin typeface="Times New Roman"/>
                <a:cs typeface="Times New Roman"/>
              </a:rPr>
              <a:t>.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Oleh</a:t>
            </a:r>
            <a:r>
              <a:rPr sz="1250" spc="-3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karena</a:t>
            </a:r>
            <a:r>
              <a:rPr sz="1250" spc="1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itu,</a:t>
            </a:r>
            <a:r>
              <a:rPr sz="1250" spc="-11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2D2D28"/>
                </a:solidFill>
                <a:latin typeface="Times New Roman"/>
                <a:cs typeface="Times New Roman"/>
              </a:rPr>
              <a:t>secara</a:t>
            </a:r>
            <a:r>
              <a:rPr sz="1250" spc="-4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2D2D28"/>
                </a:solidFill>
                <a:latin typeface="Times New Roman"/>
                <a:cs typeface="Times New Roman"/>
              </a:rPr>
              <a:t>spesifik</a:t>
            </a:r>
            <a:r>
              <a:rPr sz="1250" spc="5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-dalam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banyak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2D2D28"/>
                </a:solidFill>
                <a:latin typeface="Times New Roman"/>
                <a:cs typeface="Times New Roman"/>
              </a:rPr>
              <a:t>ayat</a:t>
            </a:r>
            <a:r>
              <a:rPr sz="125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-11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70" dirty="0">
                <a:solidFill>
                  <a:srgbClr val="1A1816"/>
                </a:solidFill>
                <a:latin typeface="Times New Roman"/>
                <a:cs typeface="Times New Roman"/>
              </a:rPr>
              <a:t>dan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2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hadis-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4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terdapat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perintah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1A1816"/>
                </a:solidFill>
                <a:latin typeface="Times New Roman"/>
                <a:cs typeface="Times New Roman"/>
              </a:rPr>
              <a:t>untuk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8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berbuat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6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1A1816"/>
                </a:solidFill>
                <a:latin typeface="Times New Roman"/>
                <a:cs typeface="Times New Roman"/>
              </a:rPr>
              <a:t>baik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1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kepada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3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orang­</a:t>
            </a:r>
            <a:r>
              <a:rPr sz="1250" spc="1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1A1816"/>
                </a:solidFill>
                <a:latin typeface="Times New Roman"/>
                <a:cs typeface="Times New Roman"/>
              </a:rPr>
              <a:t>orang</a:t>
            </a:r>
            <a:r>
              <a:rPr sz="1250" spc="-6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2D2D28"/>
                </a:solidFill>
                <a:latin typeface="Times New Roman"/>
                <a:cs typeface="Times New Roman"/>
              </a:rPr>
              <a:t>yang</a:t>
            </a:r>
            <a:r>
              <a:rPr sz="1250" spc="-1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10" dirty="0">
                <a:solidFill>
                  <a:srgbClr val="1A1816"/>
                </a:solidFill>
                <a:latin typeface="Times New Roman"/>
                <a:cs typeface="Times New Roman"/>
              </a:rPr>
              <a:t>hi</a:t>
            </a:r>
            <a:r>
              <a:rPr sz="1250" spc="125" dirty="0">
                <a:solidFill>
                  <a:srgbClr val="1A1816"/>
                </a:solidFill>
                <a:latin typeface="Times New Roman"/>
                <a:cs typeface="Times New Roman"/>
              </a:rPr>
              <a:t>d</a:t>
            </a:r>
            <a:r>
              <a:rPr sz="1250" spc="80" dirty="0">
                <a:solidFill>
                  <a:srgbClr val="1A1816"/>
                </a:solidFill>
                <a:latin typeface="Times New Roman"/>
                <a:cs typeface="Times New Roman"/>
              </a:rPr>
              <a:t>up</a:t>
            </a:r>
            <a:r>
              <a:rPr sz="1250" spc="-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1A1816"/>
                </a:solidFill>
                <a:latin typeface="Times New Roman"/>
                <a:cs typeface="Times New Roman"/>
              </a:rPr>
              <a:t>di</a:t>
            </a:r>
            <a:r>
              <a:rPr sz="1250" spc="-13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2D2D28"/>
                </a:solidFill>
                <a:latin typeface="Times New Roman"/>
                <a:cs typeface="Times New Roman"/>
              </a:rPr>
              <a:t>s</a:t>
            </a:r>
            <a:r>
              <a:rPr sz="1250" spc="20" dirty="0">
                <a:solidFill>
                  <a:srgbClr val="2D2D28"/>
                </a:solidFill>
                <a:latin typeface="Times New Roman"/>
                <a:cs typeface="Times New Roman"/>
              </a:rPr>
              <a:t>ekitar</a:t>
            </a:r>
            <a:r>
              <a:rPr sz="1250" spc="-1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kit</a:t>
            </a:r>
            <a:r>
              <a:rPr sz="1250" spc="100" dirty="0">
                <a:solidFill>
                  <a:srgbClr val="1A1816"/>
                </a:solidFill>
                <a:latin typeface="Times New Roman"/>
                <a:cs typeface="Times New Roman"/>
              </a:rPr>
              <a:t>a</a:t>
            </a:r>
            <a:r>
              <a:rPr sz="1250" spc="165" dirty="0">
                <a:solidFill>
                  <a:srgbClr val="494642"/>
                </a:solidFill>
                <a:latin typeface="Times New Roman"/>
                <a:cs typeface="Times New Roman"/>
              </a:rPr>
              <a:t>.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Da</a:t>
            </a:r>
            <a:r>
              <a:rPr sz="1250" spc="-5" dirty="0">
                <a:solidFill>
                  <a:srgbClr val="1A1816"/>
                </a:solidFill>
                <a:latin typeface="Times New Roman"/>
                <a:cs typeface="Times New Roman"/>
              </a:rPr>
              <a:t>n</a:t>
            </a:r>
            <a:r>
              <a:rPr sz="1250" spc="260" dirty="0">
                <a:solidFill>
                  <a:srgbClr val="1A1816"/>
                </a:solidFill>
                <a:latin typeface="Times New Roman"/>
                <a:cs typeface="Times New Roman"/>
              </a:rPr>
              <a:t>,</a:t>
            </a:r>
            <a:r>
              <a:rPr sz="1250" spc="30" dirty="0">
                <a:solidFill>
                  <a:srgbClr val="2D2D28"/>
                </a:solidFill>
                <a:latin typeface="Times New Roman"/>
                <a:cs typeface="Times New Roman"/>
              </a:rPr>
              <a:t>yang</a:t>
            </a:r>
            <a:r>
              <a:rPr sz="1250" spc="-1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1A1816"/>
                </a:solidFill>
                <a:latin typeface="Times New Roman"/>
                <a:cs typeface="Times New Roman"/>
              </a:rPr>
              <a:t>lebih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ditekankan</a:t>
            </a:r>
            <a:r>
              <a:rPr sz="1250" spc="-3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lagi</a:t>
            </a:r>
            <a:r>
              <a:rPr sz="1250" spc="-11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2D2D28"/>
                </a:solidFill>
                <a:latin typeface="Times New Roman"/>
                <a:cs typeface="Times New Roman"/>
              </a:rPr>
              <a:t>adalah</a:t>
            </a:r>
            <a:r>
              <a:rPr sz="1250" spc="-6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perintah</a:t>
            </a:r>
            <a:r>
              <a:rPr sz="1250" spc="1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1A1816"/>
                </a:solidFill>
                <a:latin typeface="Times New Roman"/>
                <a:cs typeface="Times New Roman"/>
              </a:rPr>
              <a:t>untuk</a:t>
            </a:r>
            <a:r>
              <a:rPr sz="1250" spc="8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menyambungkan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4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2D2D28"/>
                </a:solidFill>
                <a:latin typeface="Times New Roman"/>
                <a:cs typeface="Times New Roman"/>
              </a:rPr>
              <a:t>silaturahm</a:t>
            </a:r>
            <a:r>
              <a:rPr sz="1250" spc="85" dirty="0">
                <a:solidFill>
                  <a:srgbClr val="2D2D28"/>
                </a:solidFill>
                <a:latin typeface="Times New Roman"/>
                <a:cs typeface="Times New Roman"/>
              </a:rPr>
              <a:t>i</a:t>
            </a:r>
            <a:r>
              <a:rPr sz="1250" spc="125" dirty="0">
                <a:solidFill>
                  <a:srgbClr val="494642"/>
                </a:solidFill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  <a:p>
            <a:pPr marL="12700" marR="123189" indent="462915" algn="just">
              <a:lnSpc>
                <a:spcPct val="124800"/>
              </a:lnSpc>
              <a:spcBef>
                <a:spcPts val="380"/>
              </a:spcBef>
            </a:pP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Silaturahmi</a:t>
            </a:r>
            <a:r>
              <a:rPr sz="1250" spc="12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berasal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0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1A1816"/>
                </a:solidFill>
                <a:latin typeface="Times New Roman"/>
                <a:cs typeface="Times New Roman"/>
              </a:rPr>
              <a:t>dari</a:t>
            </a:r>
            <a:r>
              <a:rPr sz="1250" spc="12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1A1816"/>
                </a:solidFill>
                <a:latin typeface="Times New Roman"/>
                <a:cs typeface="Times New Roman"/>
              </a:rPr>
              <a:t>dua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5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kata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14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55" dirty="0">
                <a:solidFill>
                  <a:srgbClr val="1A1816"/>
                </a:solidFill>
                <a:latin typeface="Times New Roman"/>
                <a:cs typeface="Times New Roman"/>
              </a:rPr>
              <a:t>dalam</a:t>
            </a:r>
            <a:r>
              <a:rPr sz="1250" spc="7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bahasa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9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Ara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b</a:t>
            </a:r>
            <a:r>
              <a:rPr sz="1250" spc="175" dirty="0">
                <a:solidFill>
                  <a:srgbClr val="1A1816"/>
                </a:solidFill>
                <a:latin typeface="Times New Roman"/>
                <a:cs typeface="Times New Roman"/>
              </a:rPr>
              <a:t>,</a:t>
            </a:r>
            <a:r>
              <a:rPr sz="1250" spc="-3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2D2D28"/>
                </a:solidFill>
                <a:latin typeface="Times New Roman"/>
                <a:cs typeface="Times New Roman"/>
              </a:rPr>
              <a:t>yaitu</a:t>
            </a:r>
            <a:r>
              <a:rPr sz="1250" spc="-13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130" dirty="0">
                <a:solidFill>
                  <a:srgbClr val="494642"/>
                </a:solidFill>
                <a:latin typeface="Times New Roman"/>
                <a:cs typeface="Times New Roman"/>
              </a:rPr>
              <a:t>:</a:t>
            </a:r>
            <a:r>
              <a:rPr sz="1250" spc="-75" dirty="0">
                <a:solidFill>
                  <a:srgbClr val="494642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494642"/>
                </a:solidFill>
                <a:latin typeface="Times New Roman"/>
                <a:cs typeface="Times New Roman"/>
              </a:rPr>
              <a:t>s</a:t>
            </a:r>
            <a:r>
              <a:rPr sz="1150" i="1" spc="5" dirty="0">
                <a:solidFill>
                  <a:srgbClr val="2D2D28"/>
                </a:solidFill>
                <a:latin typeface="Times New Roman"/>
                <a:cs typeface="Times New Roman"/>
              </a:rPr>
              <a:t>ilah</a:t>
            </a:r>
            <a:r>
              <a:rPr sz="1150" i="1" spc="7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2D2D28"/>
                </a:solidFill>
                <a:latin typeface="Times New Roman"/>
                <a:cs typeface="Times New Roman"/>
              </a:rPr>
              <a:t>yang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berarti</a:t>
            </a:r>
            <a:r>
              <a:rPr sz="1250" spc="114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menyambung,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-11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70" dirty="0">
                <a:solidFill>
                  <a:srgbClr val="1A1816"/>
                </a:solidFill>
                <a:latin typeface="Times New Roman"/>
                <a:cs typeface="Times New Roman"/>
              </a:rPr>
              <a:t>dan</a:t>
            </a:r>
            <a:r>
              <a:rPr sz="1250" spc="4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2D2D28"/>
                </a:solidFill>
                <a:latin typeface="Times New Roman"/>
                <a:cs typeface="Times New Roman"/>
              </a:rPr>
              <a:t>ar-rahm </a:t>
            </a:r>
            <a:r>
              <a:rPr sz="1150" i="1" spc="-9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2D2D28"/>
                </a:solidFill>
                <a:latin typeface="Times New Roman"/>
                <a:cs typeface="Times New Roman"/>
              </a:rPr>
              <a:t>yang</a:t>
            </a:r>
            <a:r>
              <a:rPr sz="1250" spc="3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berarti</a:t>
            </a:r>
            <a:r>
              <a:rPr sz="1250" spc="114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2D2D28"/>
                </a:solidFill>
                <a:latin typeface="Times New Roman"/>
                <a:cs typeface="Times New Roman"/>
              </a:rPr>
              <a:t>sanak</a:t>
            </a:r>
            <a:r>
              <a:rPr sz="1250" spc="12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kerabat</a:t>
            </a:r>
            <a:r>
              <a:rPr sz="1250" spc="-14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125" dirty="0">
                <a:solidFill>
                  <a:srgbClr val="494642"/>
                </a:solidFill>
                <a:latin typeface="Times New Roman"/>
                <a:cs typeface="Times New Roman"/>
              </a:rPr>
              <a:t>.</a:t>
            </a:r>
            <a:r>
              <a:rPr sz="1250" spc="-175" dirty="0">
                <a:solidFill>
                  <a:srgbClr val="494642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Jad</a:t>
            </a:r>
            <a:r>
              <a:rPr sz="1250" spc="-55" dirty="0">
                <a:solidFill>
                  <a:srgbClr val="1A1816"/>
                </a:solidFill>
                <a:latin typeface="Times New Roman"/>
                <a:cs typeface="Times New Roman"/>
              </a:rPr>
              <a:t>i</a:t>
            </a:r>
            <a:r>
              <a:rPr sz="1250" spc="175" dirty="0">
                <a:solidFill>
                  <a:srgbClr val="1A1816"/>
                </a:solidFill>
                <a:latin typeface="Times New Roman"/>
                <a:cs typeface="Times New Roman"/>
              </a:rPr>
              <a:t>,</a:t>
            </a:r>
            <a:r>
              <a:rPr sz="1250" spc="-8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2D2D28"/>
                </a:solidFill>
                <a:latin typeface="Times New Roman"/>
                <a:cs typeface="Times New Roman"/>
              </a:rPr>
              <a:t>silaturahmi</a:t>
            </a:r>
            <a:r>
              <a:rPr sz="1250" spc="1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2D2D28"/>
                </a:solidFill>
                <a:latin typeface="Times New Roman"/>
                <a:cs typeface="Times New Roman"/>
              </a:rPr>
              <a:t>adalah</a:t>
            </a:r>
            <a:r>
              <a:rPr sz="125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14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2D2D28"/>
                </a:solidFill>
                <a:latin typeface="Times New Roman"/>
                <a:cs typeface="Times New Roman"/>
              </a:rPr>
              <a:t>ajaran</a:t>
            </a:r>
            <a:r>
              <a:rPr sz="1250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10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I</a:t>
            </a:r>
            <a:r>
              <a:rPr sz="1250" spc="-30" dirty="0">
                <a:solidFill>
                  <a:srgbClr val="1A1816"/>
                </a:solidFill>
                <a:latin typeface="Times New Roman"/>
                <a:cs typeface="Times New Roman"/>
              </a:rPr>
              <a:t>s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lam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1A1816"/>
                </a:solidFill>
                <a:latin typeface="Times New Roman"/>
                <a:cs typeface="Times New Roman"/>
              </a:rPr>
              <a:t>berupa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 </a:t>
            </a:r>
            <a:r>
              <a:rPr sz="1250" spc="-13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A1816"/>
                </a:solidFill>
                <a:latin typeface="Times New Roman"/>
                <a:cs typeface="Times New Roman"/>
              </a:rPr>
              <a:t>perintah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 </a:t>
            </a:r>
            <a:r>
              <a:rPr sz="1250" spc="-13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1A1816"/>
                </a:solidFill>
                <a:latin typeface="Times New Roman"/>
                <a:cs typeface="Times New Roman"/>
              </a:rPr>
              <a:t>untuk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 </a:t>
            </a:r>
            <a:r>
              <a:rPr sz="1250" spc="-11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816"/>
                </a:solidFill>
                <a:latin typeface="Times New Roman"/>
                <a:cs typeface="Times New Roman"/>
              </a:rPr>
              <a:t>menyambung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 </a:t>
            </a:r>
            <a:r>
              <a:rPr sz="1250" spc="-4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1A1816"/>
                </a:solidFill>
                <a:latin typeface="Times New Roman"/>
                <a:cs typeface="Times New Roman"/>
              </a:rPr>
              <a:t>tali</a:t>
            </a:r>
            <a:r>
              <a:rPr sz="1250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85" dirty="0">
                <a:solidFill>
                  <a:srgbClr val="1A1816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816"/>
                </a:solidFill>
                <a:latin typeface="Times New Roman"/>
                <a:cs typeface="Times New Roman"/>
              </a:rPr>
              <a:t>kekerabatan</a:t>
            </a:r>
            <a:endParaRPr sz="12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70"/>
              </a:spcBef>
            </a:pPr>
            <a:r>
              <a:rPr sz="7200" spc="600" dirty="0">
                <a:solidFill>
                  <a:srgbClr val="7E7E7C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8556" y="9798642"/>
            <a:ext cx="36010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494642"/>
                </a:solidFill>
                <a:latin typeface="Arial"/>
                <a:cs typeface="Arial"/>
              </a:rPr>
              <a:t>Ed</a:t>
            </a:r>
            <a:r>
              <a:rPr sz="950" spc="-70" dirty="0">
                <a:solidFill>
                  <a:srgbClr val="494642"/>
                </a:solidFill>
                <a:latin typeface="Arial"/>
                <a:cs typeface="Arial"/>
              </a:rPr>
              <a:t>i</a:t>
            </a:r>
            <a:r>
              <a:rPr sz="950" spc="10" dirty="0">
                <a:solidFill>
                  <a:srgbClr val="494642"/>
                </a:solidFill>
                <a:latin typeface="Arial"/>
                <a:cs typeface="Arial"/>
              </a:rPr>
              <a:t>si</a:t>
            </a:r>
            <a:r>
              <a:rPr sz="950" spc="-60" dirty="0">
                <a:solidFill>
                  <a:srgbClr val="494642"/>
                </a:solidFill>
                <a:latin typeface="Arial"/>
                <a:cs typeface="Arial"/>
              </a:rPr>
              <a:t> </a:t>
            </a:r>
            <a:r>
              <a:rPr sz="950" spc="90" dirty="0">
                <a:solidFill>
                  <a:srgbClr val="494642"/>
                </a:solidFill>
                <a:latin typeface="Arial"/>
                <a:cs typeface="Arial"/>
              </a:rPr>
              <a:t>3</a:t>
            </a:r>
            <a:r>
              <a:rPr sz="950" spc="-5" dirty="0">
                <a:solidFill>
                  <a:srgbClr val="2D2D28"/>
                </a:solidFill>
                <a:latin typeface="Arial"/>
                <a:cs typeface="Arial"/>
              </a:rPr>
              <a:t>2</a:t>
            </a:r>
            <a:r>
              <a:rPr sz="950" spc="80" dirty="0">
                <a:solidFill>
                  <a:srgbClr val="494642"/>
                </a:solidFill>
                <a:latin typeface="Arial"/>
                <a:cs typeface="Arial"/>
              </a:rPr>
              <a:t>8</a:t>
            </a:r>
            <a:r>
              <a:rPr sz="950" spc="130" dirty="0">
                <a:solidFill>
                  <a:srgbClr val="494642"/>
                </a:solidFill>
                <a:latin typeface="Arial"/>
                <a:cs typeface="Arial"/>
              </a:rPr>
              <a:t> </a:t>
            </a:r>
            <a:r>
              <a:rPr sz="1250" spc="-80" dirty="0">
                <a:solidFill>
                  <a:srgbClr val="494642"/>
                </a:solidFill>
                <a:latin typeface="Arial"/>
                <a:cs typeface="Arial"/>
              </a:rPr>
              <a:t>I</a:t>
            </a:r>
            <a:r>
              <a:rPr sz="1250" spc="-95" dirty="0">
                <a:solidFill>
                  <a:srgbClr val="494642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494642"/>
                </a:solidFill>
                <a:latin typeface="Arial"/>
                <a:cs typeface="Arial"/>
              </a:rPr>
              <a:t>Juma</a:t>
            </a:r>
            <a:r>
              <a:rPr sz="950" spc="75" dirty="0">
                <a:solidFill>
                  <a:srgbClr val="494642"/>
                </a:solidFill>
                <a:latin typeface="Arial"/>
                <a:cs typeface="Arial"/>
              </a:rPr>
              <a:t>t</a:t>
            </a:r>
            <a:r>
              <a:rPr sz="950" spc="260" dirty="0">
                <a:solidFill>
                  <a:srgbClr val="2D2D28"/>
                </a:solidFill>
                <a:latin typeface="Arial"/>
                <a:cs typeface="Arial"/>
              </a:rPr>
              <a:t>,</a:t>
            </a:r>
            <a:r>
              <a:rPr sz="950" spc="40" dirty="0">
                <a:solidFill>
                  <a:srgbClr val="2D2D28"/>
                </a:solidFill>
                <a:latin typeface="Arial"/>
                <a:cs typeface="Arial"/>
              </a:rPr>
              <a:t>2</a:t>
            </a:r>
            <a:r>
              <a:rPr sz="950" spc="280" dirty="0">
                <a:solidFill>
                  <a:srgbClr val="494642"/>
                </a:solidFill>
                <a:latin typeface="Arial"/>
                <a:cs typeface="Arial"/>
              </a:rPr>
              <a:t>1</a:t>
            </a:r>
            <a:r>
              <a:rPr sz="950" spc="-30" dirty="0">
                <a:solidFill>
                  <a:srgbClr val="2D2D28"/>
                </a:solidFill>
                <a:latin typeface="Arial"/>
                <a:cs typeface="Arial"/>
              </a:rPr>
              <a:t>O</a:t>
            </a:r>
            <a:r>
              <a:rPr sz="950" spc="40" dirty="0">
                <a:solidFill>
                  <a:srgbClr val="494642"/>
                </a:solidFill>
                <a:latin typeface="Arial"/>
                <a:cs typeface="Arial"/>
              </a:rPr>
              <a:t>ktober</a:t>
            </a:r>
            <a:r>
              <a:rPr sz="950" spc="20" dirty="0">
                <a:solidFill>
                  <a:srgbClr val="494642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2D2D28"/>
                </a:solidFill>
                <a:latin typeface="Arial"/>
                <a:cs typeface="Arial"/>
              </a:rPr>
              <a:t>2</a:t>
            </a:r>
            <a:r>
              <a:rPr sz="950" spc="40" dirty="0">
                <a:solidFill>
                  <a:srgbClr val="494642"/>
                </a:solidFill>
                <a:latin typeface="Arial"/>
                <a:cs typeface="Arial"/>
              </a:rPr>
              <a:t>0</a:t>
            </a:r>
            <a:r>
              <a:rPr sz="950" spc="5" dirty="0">
                <a:solidFill>
                  <a:srgbClr val="2D2D28"/>
                </a:solidFill>
                <a:latin typeface="Arial"/>
                <a:cs typeface="Arial"/>
              </a:rPr>
              <a:t>22</a:t>
            </a:r>
            <a:r>
              <a:rPr sz="950" spc="60" dirty="0">
                <a:solidFill>
                  <a:srgbClr val="2D2D28"/>
                </a:solidFill>
                <a:latin typeface="Arial"/>
                <a:cs typeface="Arial"/>
              </a:rPr>
              <a:t> </a:t>
            </a:r>
            <a:r>
              <a:rPr sz="1400" i="1" spc="-490" dirty="0">
                <a:solidFill>
                  <a:srgbClr val="2D2D28"/>
                </a:solidFill>
                <a:latin typeface="Times New Roman"/>
                <a:cs typeface="Times New Roman"/>
              </a:rPr>
              <a:t>M</a:t>
            </a:r>
            <a:r>
              <a:rPr sz="1400" i="1" spc="75" dirty="0">
                <a:solidFill>
                  <a:srgbClr val="2D2D28"/>
                </a:solidFill>
                <a:latin typeface="Times New Roman"/>
                <a:cs typeface="Times New Roman"/>
              </a:rPr>
              <a:t> </a:t>
            </a:r>
            <a:r>
              <a:rPr sz="1400" i="1" spc="-114" dirty="0">
                <a:solidFill>
                  <a:srgbClr val="494642"/>
                </a:solidFill>
                <a:latin typeface="Times New Roman"/>
                <a:cs typeface="Times New Roman"/>
              </a:rPr>
              <a:t>I</a:t>
            </a:r>
            <a:r>
              <a:rPr sz="1400" i="1" spc="60" dirty="0">
                <a:solidFill>
                  <a:srgbClr val="494642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2D2D28"/>
                </a:solidFill>
                <a:latin typeface="Arial"/>
                <a:cs typeface="Arial"/>
              </a:rPr>
              <a:t>2</a:t>
            </a:r>
            <a:r>
              <a:rPr sz="950" spc="-35" dirty="0">
                <a:solidFill>
                  <a:srgbClr val="494642"/>
                </a:solidFill>
                <a:latin typeface="Arial"/>
                <a:cs typeface="Arial"/>
              </a:rPr>
              <a:t>5</a:t>
            </a:r>
            <a:r>
              <a:rPr sz="950" spc="50" dirty="0">
                <a:solidFill>
                  <a:srgbClr val="494642"/>
                </a:solidFill>
                <a:latin typeface="Arial"/>
                <a:cs typeface="Arial"/>
              </a:rPr>
              <a:t> </a:t>
            </a:r>
            <a:r>
              <a:rPr sz="950" spc="-114" dirty="0">
                <a:solidFill>
                  <a:srgbClr val="2D2D28"/>
                </a:solidFill>
                <a:latin typeface="Arial"/>
                <a:cs typeface="Arial"/>
              </a:rPr>
              <a:t>R</a:t>
            </a:r>
            <a:r>
              <a:rPr sz="950" spc="45" dirty="0">
                <a:solidFill>
                  <a:srgbClr val="494642"/>
                </a:solidFill>
                <a:latin typeface="Arial"/>
                <a:cs typeface="Arial"/>
              </a:rPr>
              <a:t>ab</a:t>
            </a:r>
            <a:r>
              <a:rPr sz="950" spc="-25" dirty="0">
                <a:solidFill>
                  <a:srgbClr val="494642"/>
                </a:solidFill>
                <a:latin typeface="Arial"/>
                <a:cs typeface="Arial"/>
              </a:rPr>
              <a:t>i</a:t>
            </a:r>
            <a:r>
              <a:rPr sz="950" spc="145" dirty="0">
                <a:solidFill>
                  <a:srgbClr val="2D2D28"/>
                </a:solidFill>
                <a:latin typeface="Arial"/>
                <a:cs typeface="Arial"/>
              </a:rPr>
              <a:t>'</a:t>
            </a:r>
            <a:r>
              <a:rPr sz="950" spc="55" dirty="0">
                <a:solidFill>
                  <a:srgbClr val="494642"/>
                </a:solidFill>
                <a:latin typeface="Arial"/>
                <a:cs typeface="Arial"/>
              </a:rPr>
              <a:t>ul</a:t>
            </a:r>
            <a:r>
              <a:rPr sz="950" spc="-114" dirty="0">
                <a:solidFill>
                  <a:srgbClr val="494642"/>
                </a:solidFill>
                <a:latin typeface="Arial"/>
                <a:cs typeface="Arial"/>
              </a:rPr>
              <a:t> </a:t>
            </a:r>
            <a:r>
              <a:rPr sz="950" spc="15" dirty="0">
                <a:solidFill>
                  <a:srgbClr val="2D2D28"/>
                </a:solidFill>
                <a:latin typeface="Arial"/>
                <a:cs typeface="Arial"/>
              </a:rPr>
              <a:t>A</a:t>
            </a:r>
            <a:r>
              <a:rPr sz="950" spc="80" dirty="0">
                <a:solidFill>
                  <a:srgbClr val="2D2D28"/>
                </a:solidFill>
                <a:latin typeface="Arial"/>
                <a:cs typeface="Arial"/>
              </a:rPr>
              <a:t>w</a:t>
            </a:r>
            <a:r>
              <a:rPr sz="950" spc="35" dirty="0">
                <a:solidFill>
                  <a:srgbClr val="494642"/>
                </a:solidFill>
                <a:latin typeface="Arial"/>
                <a:cs typeface="Arial"/>
              </a:rPr>
              <a:t>ai</a:t>
            </a:r>
            <a:r>
              <a:rPr sz="950" spc="-25" dirty="0">
                <a:solidFill>
                  <a:srgbClr val="494642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494642"/>
                </a:solidFill>
                <a:latin typeface="Arial"/>
                <a:cs typeface="Arial"/>
              </a:rPr>
              <a:t>1</a:t>
            </a:r>
            <a:r>
              <a:rPr sz="950" spc="25" dirty="0">
                <a:solidFill>
                  <a:srgbClr val="2D2D28"/>
                </a:solidFill>
                <a:latin typeface="Arial"/>
                <a:cs typeface="Arial"/>
              </a:rPr>
              <a:t>444</a:t>
            </a:r>
            <a:r>
              <a:rPr sz="950" spc="35" dirty="0">
                <a:solidFill>
                  <a:srgbClr val="2D2D28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2D2D28"/>
                </a:solidFill>
                <a:latin typeface="Arial"/>
                <a:cs typeface="Arial"/>
              </a:rPr>
              <a:t>H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9472" y="6608064"/>
            <a:ext cx="5364480" cy="74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7279" y="92848"/>
            <a:ext cx="5070475" cy="245745"/>
          </a:xfrm>
          <a:custGeom>
            <a:avLst/>
            <a:gdLst/>
            <a:ahLst/>
            <a:cxnLst/>
            <a:rect l="l" t="t" r="r" b="b"/>
            <a:pathLst>
              <a:path w="5070475" h="245745">
                <a:moveTo>
                  <a:pt x="0" y="0"/>
                </a:moveTo>
                <a:lnTo>
                  <a:pt x="5070218" y="0"/>
                </a:lnTo>
                <a:lnTo>
                  <a:pt x="5070218" y="245538"/>
                </a:lnTo>
                <a:lnTo>
                  <a:pt x="0" y="245538"/>
                </a:lnTo>
                <a:lnTo>
                  <a:pt x="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7438" y="122214"/>
            <a:ext cx="505460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KHUTBAH</a:t>
            </a:r>
            <a:r>
              <a:rPr sz="1350" b="1" spc="-55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JUMAT</a:t>
            </a:r>
            <a:r>
              <a:rPr sz="1350" b="1" spc="5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spc="10" dirty="0">
                <a:solidFill>
                  <a:srgbClr val="FDFDFD"/>
                </a:solidFill>
                <a:latin typeface="Arial"/>
                <a:cs typeface="Arial"/>
              </a:rPr>
              <a:t>IKADI</a:t>
            </a: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 DAERAH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ISTIMEWA</a:t>
            </a:r>
            <a:r>
              <a:rPr sz="1350" b="1" spc="4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YOGYAKARTA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2967" y="1040121"/>
            <a:ext cx="5441315" cy="544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145" indent="5715" algn="just">
              <a:lnSpc>
                <a:spcPct val="124600"/>
              </a:lnSpc>
            </a:pPr>
            <a:r>
              <a:rPr sz="1250" spc="90" dirty="0">
                <a:solidFill>
                  <a:srgbClr val="312F2D"/>
                </a:solidFill>
                <a:latin typeface="Times New Roman"/>
                <a:cs typeface="Times New Roman"/>
              </a:rPr>
              <a:t>d</a:t>
            </a:r>
            <a:r>
              <a:rPr sz="1250" spc="-40" dirty="0">
                <a:solidFill>
                  <a:srgbClr val="312F2D"/>
                </a:solidFill>
                <a:latin typeface="Times New Roman"/>
                <a:cs typeface="Times New Roman"/>
              </a:rPr>
              <a:t>e</a:t>
            </a:r>
            <a:r>
              <a:rPr sz="1250" spc="45" dirty="0">
                <a:solidFill>
                  <a:srgbClr val="312F2D"/>
                </a:solidFill>
                <a:latin typeface="Times New Roman"/>
                <a:cs typeface="Times New Roman"/>
              </a:rPr>
              <a:t>ngan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 </a:t>
            </a:r>
            <a:r>
              <a:rPr sz="1250" spc="-4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melakukan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 </a:t>
            </a:r>
            <a:r>
              <a:rPr sz="1250" spc="-5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181816"/>
                </a:solidFill>
                <a:latin typeface="Times New Roman"/>
                <a:cs typeface="Times New Roman"/>
              </a:rPr>
              <a:t>hal-hal</a:t>
            </a:r>
            <a:r>
              <a:rPr sz="1250" dirty="0">
                <a:solidFill>
                  <a:srgbClr val="181816"/>
                </a:solidFill>
                <a:latin typeface="Times New Roman"/>
                <a:cs typeface="Times New Roman"/>
              </a:rPr>
              <a:t>  </a:t>
            </a:r>
            <a:r>
              <a:rPr sz="1250" spc="-35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464441"/>
                </a:solidFill>
                <a:latin typeface="Times New Roman"/>
                <a:cs typeface="Times New Roman"/>
              </a:rPr>
              <a:t>yang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14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bisa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 </a:t>
            </a:r>
            <a:r>
              <a:rPr sz="1250" spc="-3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mem</a:t>
            </a:r>
            <a:r>
              <a:rPr sz="1250" spc="160" dirty="0">
                <a:solidFill>
                  <a:srgbClr val="312F2D"/>
                </a:solidFill>
                <a:latin typeface="Times New Roman"/>
                <a:cs typeface="Times New Roman"/>
              </a:rPr>
              <a:t>a</a:t>
            </a:r>
            <a:r>
              <a:rPr sz="1250" spc="20" dirty="0">
                <a:solidFill>
                  <a:srgbClr val="56564F"/>
                </a:solidFill>
                <a:latin typeface="Times New Roman"/>
                <a:cs typeface="Times New Roman"/>
              </a:rPr>
              <a:t>stikan</a:t>
            </a:r>
            <a:r>
              <a:rPr sz="1250" dirty="0">
                <a:solidFill>
                  <a:srgbClr val="56564F"/>
                </a:solidFill>
                <a:latin typeface="Times New Roman"/>
                <a:cs typeface="Times New Roman"/>
              </a:rPr>
              <a:t>  </a:t>
            </a:r>
            <a:r>
              <a:rPr sz="1250" spc="-50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250" spc="-60" dirty="0">
                <a:solidFill>
                  <a:srgbClr val="464441"/>
                </a:solidFill>
                <a:latin typeface="Times New Roman"/>
                <a:cs typeface="Times New Roman"/>
              </a:rPr>
              <a:t>tidal&lt;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 </a:t>
            </a:r>
            <a:r>
              <a:rPr sz="1250" spc="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464441"/>
                </a:solidFill>
                <a:latin typeface="Times New Roman"/>
                <a:cs typeface="Times New Roman"/>
              </a:rPr>
              <a:t>terputusnya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 </a:t>
            </a:r>
            <a:r>
              <a:rPr sz="1250" spc="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tali</a:t>
            </a:r>
            <a:r>
              <a:rPr sz="1250" spc="1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464441"/>
                </a:solidFill>
                <a:latin typeface="Times New Roman"/>
                <a:cs typeface="Times New Roman"/>
              </a:rPr>
              <a:t>kekerabatan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464441"/>
                </a:solidFill>
                <a:latin typeface="Times New Roman"/>
                <a:cs typeface="Times New Roman"/>
              </a:rPr>
              <a:t> tersebut.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-13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10" dirty="0">
                <a:solidFill>
                  <a:srgbClr val="464441"/>
                </a:solidFill>
                <a:latin typeface="Times New Roman"/>
                <a:cs typeface="Times New Roman"/>
              </a:rPr>
              <a:t>Misalnya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dengan</a:t>
            </a:r>
            <a:r>
              <a:rPr sz="1250" spc="14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464441"/>
                </a:solidFill>
                <a:latin typeface="Times New Roman"/>
                <a:cs typeface="Times New Roman"/>
              </a:rPr>
              <a:t>saling</a:t>
            </a:r>
            <a:r>
              <a:rPr sz="1250" spc="8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mengunjung</a:t>
            </a:r>
            <a:r>
              <a:rPr sz="1250" spc="95" dirty="0">
                <a:solidFill>
                  <a:srgbClr val="312F2D"/>
                </a:solidFill>
                <a:latin typeface="Times New Roman"/>
                <a:cs typeface="Times New Roman"/>
              </a:rPr>
              <a:t>i</a:t>
            </a:r>
            <a:r>
              <a:rPr sz="1250" spc="90" dirty="0">
                <a:solidFill>
                  <a:srgbClr val="56564F"/>
                </a:solidFill>
                <a:latin typeface="Times New Roman"/>
                <a:cs typeface="Times New Roman"/>
              </a:rPr>
              <a:t>,</a:t>
            </a:r>
            <a:r>
              <a:rPr sz="1250" spc="50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memberi</a:t>
            </a:r>
            <a:r>
              <a:rPr sz="1250" spc="1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hadia</a:t>
            </a:r>
            <a:r>
              <a:rPr sz="1250" spc="55" dirty="0">
                <a:solidFill>
                  <a:srgbClr val="312F2D"/>
                </a:solidFill>
                <a:latin typeface="Times New Roman"/>
                <a:cs typeface="Times New Roman"/>
              </a:rPr>
              <a:t>h</a:t>
            </a:r>
            <a:r>
              <a:rPr sz="1250" spc="170" dirty="0">
                <a:solidFill>
                  <a:srgbClr val="56564F"/>
                </a:solidFill>
                <a:latin typeface="Times New Roman"/>
                <a:cs typeface="Times New Roman"/>
              </a:rPr>
              <a:t>, </a:t>
            </a:r>
            <a:r>
              <a:rPr sz="1250" spc="114" dirty="0">
                <a:solidFill>
                  <a:srgbClr val="312F2D"/>
                </a:solidFill>
                <a:latin typeface="Times New Roman"/>
                <a:cs typeface="Times New Roman"/>
              </a:rPr>
              <a:t>m</a:t>
            </a:r>
            <a:r>
              <a:rPr sz="1250" spc="-40" dirty="0">
                <a:solidFill>
                  <a:srgbClr val="56564F"/>
                </a:solidFill>
                <a:latin typeface="Times New Roman"/>
                <a:cs typeface="Times New Roman"/>
              </a:rPr>
              <a:t>e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nghadiri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  </a:t>
            </a:r>
            <a:r>
              <a:rPr sz="1250" spc="-10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312F2D"/>
                </a:solidFill>
                <a:latin typeface="Times New Roman"/>
                <a:cs typeface="Times New Roman"/>
              </a:rPr>
              <a:t>undanga</a:t>
            </a:r>
            <a:r>
              <a:rPr sz="1250" spc="114" dirty="0">
                <a:solidFill>
                  <a:srgbClr val="312F2D"/>
                </a:solidFill>
                <a:latin typeface="Times New Roman"/>
                <a:cs typeface="Times New Roman"/>
              </a:rPr>
              <a:t>n</a:t>
            </a:r>
            <a:r>
              <a:rPr sz="1250" spc="90" dirty="0">
                <a:solidFill>
                  <a:srgbClr val="56564F"/>
                </a:solidFill>
                <a:latin typeface="Times New Roman"/>
                <a:cs typeface="Times New Roman"/>
              </a:rPr>
              <a:t>,</a:t>
            </a:r>
            <a:r>
              <a:rPr sz="1250" dirty="0">
                <a:solidFill>
                  <a:srgbClr val="56564F"/>
                </a:solidFill>
                <a:latin typeface="Times New Roman"/>
                <a:cs typeface="Times New Roman"/>
              </a:rPr>
              <a:t>  </a:t>
            </a:r>
            <a:r>
              <a:rPr sz="1250" spc="4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mengunjungi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  </a:t>
            </a:r>
            <a:r>
              <a:rPr sz="1250" spc="-12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464441"/>
                </a:solidFill>
                <a:latin typeface="Times New Roman"/>
                <a:cs typeface="Times New Roman"/>
              </a:rPr>
              <a:t>yang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  </a:t>
            </a:r>
            <a:r>
              <a:rPr sz="1250" spc="-9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56564F"/>
                </a:solidFill>
                <a:latin typeface="Times New Roman"/>
                <a:cs typeface="Times New Roman"/>
              </a:rPr>
              <a:t>sakit,</a:t>
            </a:r>
            <a:r>
              <a:rPr sz="1250" dirty="0">
                <a:solidFill>
                  <a:srgbClr val="56564F"/>
                </a:solidFill>
                <a:latin typeface="Times New Roman"/>
                <a:cs typeface="Times New Roman"/>
              </a:rPr>
              <a:t>   </a:t>
            </a:r>
            <a:r>
              <a:rPr sz="1250" spc="-12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464441"/>
                </a:solidFill>
                <a:latin typeface="Times New Roman"/>
                <a:cs typeface="Times New Roman"/>
              </a:rPr>
              <a:t>dan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  </a:t>
            </a:r>
            <a:r>
              <a:rPr sz="1250" spc="-12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membantu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  </a:t>
            </a:r>
            <a:r>
              <a:rPr sz="1250" spc="-4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464441"/>
                </a:solidFill>
                <a:latin typeface="Times New Roman"/>
                <a:cs typeface="Times New Roman"/>
              </a:rPr>
              <a:t>yang</a:t>
            </a:r>
            <a:r>
              <a:rPr sz="1250" spc="2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berkeku</a:t>
            </a:r>
            <a:r>
              <a:rPr sz="1250" spc="155" dirty="0">
                <a:solidFill>
                  <a:srgbClr val="312F2D"/>
                </a:solidFill>
                <a:latin typeface="Times New Roman"/>
                <a:cs typeface="Times New Roman"/>
              </a:rPr>
              <a:t>r</a:t>
            </a:r>
            <a:r>
              <a:rPr sz="1250" spc="40" dirty="0">
                <a:solidFill>
                  <a:srgbClr val="56564F"/>
                </a:solidFill>
                <a:latin typeface="Times New Roman"/>
                <a:cs typeface="Times New Roman"/>
              </a:rPr>
              <a:t>ang</a:t>
            </a:r>
            <a:r>
              <a:rPr sz="1250" spc="25" dirty="0">
                <a:solidFill>
                  <a:srgbClr val="56564F"/>
                </a:solidFill>
                <a:latin typeface="Times New Roman"/>
                <a:cs typeface="Times New Roman"/>
              </a:rPr>
              <a:t>a</a:t>
            </a:r>
            <a:r>
              <a:rPr sz="1250" spc="130" dirty="0">
                <a:solidFill>
                  <a:srgbClr val="312F2D"/>
                </a:solidFill>
                <a:latin typeface="Times New Roman"/>
                <a:cs typeface="Times New Roman"/>
              </a:rPr>
              <a:t>n</a:t>
            </a:r>
            <a:r>
              <a:rPr sz="1250" spc="10" dirty="0">
                <a:solidFill>
                  <a:srgbClr val="56564F"/>
                </a:solidFill>
                <a:latin typeface="Times New Roman"/>
                <a:cs typeface="Times New Roman"/>
              </a:rPr>
              <a:t>.</a:t>
            </a:r>
            <a:r>
              <a:rPr sz="1250" dirty="0">
                <a:solidFill>
                  <a:srgbClr val="56564F"/>
                </a:solidFill>
                <a:latin typeface="Times New Roman"/>
                <a:cs typeface="Times New Roman"/>
              </a:rPr>
              <a:t>  </a:t>
            </a:r>
            <a:r>
              <a:rPr sz="1250" spc="2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Oleh</a:t>
            </a:r>
            <a:r>
              <a:rPr sz="1250" spc="1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karena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10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312F2D"/>
                </a:solidFill>
                <a:latin typeface="Times New Roman"/>
                <a:cs typeface="Times New Roman"/>
              </a:rPr>
              <a:t>it</a:t>
            </a:r>
            <a:r>
              <a:rPr sz="1250" spc="60" dirty="0">
                <a:solidFill>
                  <a:srgbClr val="312F2D"/>
                </a:solidFill>
                <a:latin typeface="Times New Roman"/>
                <a:cs typeface="Times New Roman"/>
              </a:rPr>
              <a:t>u</a:t>
            </a:r>
            <a:r>
              <a:rPr sz="1250" spc="170" dirty="0">
                <a:solidFill>
                  <a:srgbClr val="56564F"/>
                </a:solidFill>
                <a:latin typeface="Times New Roman"/>
                <a:cs typeface="Times New Roman"/>
              </a:rPr>
              <a:t>,</a:t>
            </a:r>
            <a:r>
              <a:rPr sz="1250" spc="1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menyambung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6564F"/>
                </a:solidFill>
                <a:latin typeface="Times New Roman"/>
                <a:cs typeface="Times New Roman"/>
              </a:rPr>
              <a:t>sila</a:t>
            </a:r>
            <a:r>
              <a:rPr sz="1250" spc="30" dirty="0">
                <a:solidFill>
                  <a:srgbClr val="56564F"/>
                </a:solidFill>
                <a:latin typeface="Times New Roman"/>
                <a:cs typeface="Times New Roman"/>
              </a:rPr>
              <a:t>t</a:t>
            </a:r>
            <a:r>
              <a:rPr sz="1250" spc="45" dirty="0">
                <a:solidFill>
                  <a:srgbClr val="312F2D"/>
                </a:solidFill>
                <a:latin typeface="Times New Roman"/>
                <a:cs typeface="Times New Roman"/>
              </a:rPr>
              <a:t>urahmi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3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312F2D"/>
                </a:solidFill>
                <a:latin typeface="Times New Roman"/>
                <a:cs typeface="Times New Roman"/>
              </a:rPr>
              <a:t>menjadi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12F2D"/>
                </a:solidFill>
                <a:latin typeface="Times New Roman"/>
                <a:cs typeface="Times New Roman"/>
              </a:rPr>
              <a:t>ciri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4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6564F"/>
                </a:solidFill>
                <a:latin typeface="Times New Roman"/>
                <a:cs typeface="Times New Roman"/>
              </a:rPr>
              <a:t>ulul </a:t>
            </a:r>
            <a:r>
              <a:rPr sz="1150" i="1" spc="-35" dirty="0">
                <a:solidFill>
                  <a:srgbClr val="56564F"/>
                </a:solidFill>
                <a:latin typeface="Times New Roman"/>
                <a:cs typeface="Times New Roman"/>
              </a:rPr>
              <a:t>albab</a:t>
            </a:r>
            <a:r>
              <a:rPr sz="1150" i="1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9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464441"/>
                </a:solidFill>
                <a:latin typeface="Times New Roman"/>
                <a:cs typeface="Times New Roman"/>
              </a:rPr>
              <a:t>yang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10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55" dirty="0">
                <a:solidFill>
                  <a:srgbClr val="464441"/>
                </a:solidFill>
                <a:latin typeface="Times New Roman"/>
                <a:cs typeface="Times New Roman"/>
              </a:rPr>
              <a:t>di</a:t>
            </a:r>
            <a:r>
              <a:rPr sz="1250" spc="-15" dirty="0">
                <a:solidFill>
                  <a:srgbClr val="464441"/>
                </a:solidFill>
                <a:latin typeface="Times New Roman"/>
                <a:cs typeface="Times New Roman"/>
              </a:rPr>
              <a:t>s</a:t>
            </a:r>
            <a:r>
              <a:rPr sz="1250" spc="35" dirty="0">
                <a:solidFill>
                  <a:srgbClr val="464441"/>
                </a:solidFill>
                <a:latin typeface="Times New Roman"/>
                <a:cs typeface="Times New Roman"/>
              </a:rPr>
              <a:t>ebutkan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12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464441"/>
                </a:solidFill>
                <a:latin typeface="Times New Roman"/>
                <a:cs typeface="Times New Roman"/>
              </a:rPr>
              <a:t>s</a:t>
            </a:r>
            <a:r>
              <a:rPr sz="1250" spc="5" dirty="0">
                <a:solidFill>
                  <a:srgbClr val="464441"/>
                </a:solidFill>
                <a:latin typeface="Times New Roman"/>
                <a:cs typeface="Times New Roman"/>
              </a:rPr>
              <a:t>ec</a:t>
            </a:r>
            <a:r>
              <a:rPr sz="1250" spc="30" dirty="0">
                <a:solidFill>
                  <a:srgbClr val="464441"/>
                </a:solidFill>
                <a:latin typeface="Times New Roman"/>
                <a:cs typeface="Times New Roman"/>
              </a:rPr>
              <a:t>a</a:t>
            </a:r>
            <a:r>
              <a:rPr sz="1250" spc="30" dirty="0">
                <a:solidFill>
                  <a:srgbClr val="181816"/>
                </a:solidFill>
                <a:latin typeface="Times New Roman"/>
                <a:cs typeface="Times New Roman"/>
              </a:rPr>
              <a:t>ra</a:t>
            </a:r>
            <a:r>
              <a:rPr sz="1250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464441"/>
                </a:solidFill>
                <a:latin typeface="Times New Roman"/>
                <a:cs typeface="Times New Roman"/>
              </a:rPr>
              <a:t>spe</a:t>
            </a:r>
            <a:r>
              <a:rPr sz="1250" spc="-30" dirty="0">
                <a:solidFill>
                  <a:srgbClr val="464441"/>
                </a:solidFill>
                <a:latin typeface="Times New Roman"/>
                <a:cs typeface="Times New Roman"/>
              </a:rPr>
              <a:t>s</a:t>
            </a:r>
            <a:r>
              <a:rPr sz="1250" spc="-70" dirty="0">
                <a:solidFill>
                  <a:srgbClr val="464441"/>
                </a:solidFill>
                <a:latin typeface="Times New Roman"/>
                <a:cs typeface="Times New Roman"/>
              </a:rPr>
              <a:t>i</a:t>
            </a:r>
            <a:r>
              <a:rPr sz="1250" spc="55" dirty="0">
                <a:solidFill>
                  <a:srgbClr val="464441"/>
                </a:solidFill>
                <a:latin typeface="Times New Roman"/>
                <a:cs typeface="Times New Roman"/>
              </a:rPr>
              <a:t>f</a:t>
            </a:r>
            <a:r>
              <a:rPr sz="1250" spc="-5" dirty="0">
                <a:solidFill>
                  <a:srgbClr val="464441"/>
                </a:solidFill>
                <a:latin typeface="Times New Roman"/>
                <a:cs typeface="Times New Roman"/>
              </a:rPr>
              <a:t>ik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7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oleh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8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464441"/>
                </a:solidFill>
                <a:latin typeface="Times New Roman"/>
                <a:cs typeface="Times New Roman"/>
              </a:rPr>
              <a:t>ayat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464441"/>
                </a:solidFill>
                <a:latin typeface="Times New Roman"/>
                <a:cs typeface="Times New Roman"/>
              </a:rPr>
              <a:t>ter</a:t>
            </a:r>
            <a:r>
              <a:rPr sz="1250" spc="-5" dirty="0">
                <a:solidFill>
                  <a:srgbClr val="464441"/>
                </a:solidFill>
                <a:latin typeface="Times New Roman"/>
                <a:cs typeface="Times New Roman"/>
              </a:rPr>
              <a:t>s</a:t>
            </a:r>
            <a:r>
              <a:rPr sz="1250" spc="25" dirty="0">
                <a:solidFill>
                  <a:srgbClr val="464441"/>
                </a:solidFill>
                <a:latin typeface="Times New Roman"/>
                <a:cs typeface="Times New Roman"/>
              </a:rPr>
              <a:t>ebut.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8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464441"/>
                </a:solidFill>
                <a:latin typeface="Times New Roman"/>
                <a:cs typeface="Times New Roman"/>
              </a:rPr>
              <a:t>Mak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a</a:t>
            </a:r>
            <a:r>
              <a:rPr sz="1250" spc="170" dirty="0">
                <a:solidFill>
                  <a:srgbClr val="464441"/>
                </a:solidFill>
                <a:latin typeface="Times New Roman"/>
                <a:cs typeface="Times New Roman"/>
              </a:rPr>
              <a:t>,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-15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hendaklah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56564F"/>
                </a:solidFill>
                <a:latin typeface="Times New Roman"/>
                <a:cs typeface="Times New Roman"/>
              </a:rPr>
              <a:t>se</a:t>
            </a:r>
            <a:r>
              <a:rPr sz="1250" spc="10" dirty="0">
                <a:solidFill>
                  <a:srgbClr val="56564F"/>
                </a:solidFill>
                <a:latin typeface="Times New Roman"/>
                <a:cs typeface="Times New Roman"/>
              </a:rPr>
              <a:t>o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rang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1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312F2D"/>
                </a:solidFill>
                <a:latin typeface="Times New Roman"/>
                <a:cs typeface="Times New Roman"/>
              </a:rPr>
              <a:t>mukmin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464441"/>
                </a:solidFill>
                <a:latin typeface="Times New Roman"/>
                <a:cs typeface="Times New Roman"/>
              </a:rPr>
              <a:t>t</a:t>
            </a:r>
            <a:r>
              <a:rPr sz="1250" spc="60" dirty="0">
                <a:solidFill>
                  <a:srgbClr val="464441"/>
                </a:solidFill>
                <a:latin typeface="Times New Roman"/>
                <a:cs typeface="Times New Roman"/>
              </a:rPr>
              <a:t>e</a:t>
            </a:r>
            <a:r>
              <a:rPr sz="1250" spc="35" dirty="0">
                <a:solidFill>
                  <a:srgbClr val="181816"/>
                </a:solidFill>
                <a:latin typeface="Times New Roman"/>
                <a:cs typeface="Times New Roman"/>
              </a:rPr>
              <a:t>r</a:t>
            </a:r>
            <a:r>
              <a:rPr sz="1250" spc="114" dirty="0">
                <a:solidFill>
                  <a:srgbClr val="181816"/>
                </a:solidFill>
                <a:latin typeface="Times New Roman"/>
                <a:cs typeface="Times New Roman"/>
              </a:rPr>
              <a:t>u</a:t>
            </a:r>
            <a:r>
              <a:rPr sz="1250" spc="114" dirty="0">
                <a:solidFill>
                  <a:srgbClr val="464441"/>
                </a:solidFill>
                <a:latin typeface="Times New Roman"/>
                <a:cs typeface="Times New Roman"/>
              </a:rPr>
              <a:t>s</a:t>
            </a:r>
            <a:r>
              <a:rPr sz="1250" spc="13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312F2D"/>
                </a:solidFill>
                <a:latin typeface="Times New Roman"/>
                <a:cs typeface="Times New Roman"/>
              </a:rPr>
              <a:t>berikhtiar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114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312F2D"/>
                </a:solidFill>
                <a:latin typeface="Times New Roman"/>
                <a:cs typeface="Times New Roman"/>
              </a:rPr>
              <a:t>untuk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10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menghubungkan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 </a:t>
            </a:r>
            <a:r>
              <a:rPr sz="1250" spc="-14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312F2D"/>
                </a:solidFill>
                <a:latin typeface="Times New Roman"/>
                <a:cs typeface="Times New Roman"/>
              </a:rPr>
              <a:t>tali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persaudaraan,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312F2D"/>
                </a:solidFill>
                <a:latin typeface="Times New Roman"/>
                <a:cs typeface="Times New Roman"/>
              </a:rPr>
              <a:t>m</a:t>
            </a:r>
            <a:r>
              <a:rPr sz="1250" spc="10" dirty="0">
                <a:solidFill>
                  <a:srgbClr val="56564F"/>
                </a:solidFill>
                <a:latin typeface="Times New Roman"/>
                <a:cs typeface="Times New Roman"/>
              </a:rPr>
              <a:t>e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mperbanyak</a:t>
            </a:r>
            <a:r>
              <a:rPr sz="1250" spc="114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tema</a:t>
            </a:r>
            <a:r>
              <a:rPr sz="1250" spc="25" dirty="0">
                <a:solidFill>
                  <a:srgbClr val="312F2D"/>
                </a:solidFill>
                <a:latin typeface="Times New Roman"/>
                <a:cs typeface="Times New Roman"/>
              </a:rPr>
              <a:t>n</a:t>
            </a:r>
            <a:r>
              <a:rPr sz="1250" spc="170" dirty="0">
                <a:solidFill>
                  <a:srgbClr val="312F2D"/>
                </a:solidFill>
                <a:latin typeface="Times New Roman"/>
                <a:cs typeface="Times New Roman"/>
              </a:rPr>
              <a:t>,</a:t>
            </a:r>
            <a:r>
              <a:rPr sz="1250" spc="-13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464441"/>
                </a:solidFill>
                <a:latin typeface="Times New Roman"/>
                <a:cs typeface="Times New Roman"/>
              </a:rPr>
              <a:t>s</a:t>
            </a:r>
            <a:r>
              <a:rPr sz="1250" spc="30" dirty="0">
                <a:solidFill>
                  <a:srgbClr val="464441"/>
                </a:solidFill>
                <a:latin typeface="Times New Roman"/>
                <a:cs typeface="Times New Roman"/>
              </a:rPr>
              <a:t>erta</a:t>
            </a:r>
            <a:r>
              <a:rPr sz="1250" spc="1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81816"/>
                </a:solidFill>
                <a:latin typeface="Times New Roman"/>
                <a:cs typeface="Times New Roman"/>
              </a:rPr>
              <a:t>merawat</a:t>
            </a:r>
            <a:r>
              <a:rPr sz="1250" spc="65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312F2D"/>
                </a:solidFill>
                <a:latin typeface="Times New Roman"/>
                <a:cs typeface="Times New Roman"/>
              </a:rPr>
              <a:t>dan</a:t>
            </a:r>
            <a:r>
              <a:rPr sz="1250" spc="10" dirty="0">
                <a:solidFill>
                  <a:srgbClr val="312F2D"/>
                </a:solidFill>
                <a:latin typeface="Times New Roman"/>
                <a:cs typeface="Times New Roman"/>
              </a:rPr>
              <a:t> menja</a:t>
            </a:r>
            <a:r>
              <a:rPr sz="1250" spc="100" dirty="0">
                <a:solidFill>
                  <a:srgbClr val="312F2D"/>
                </a:solidFill>
                <a:latin typeface="Times New Roman"/>
                <a:cs typeface="Times New Roman"/>
              </a:rPr>
              <a:t>g</a:t>
            </a:r>
            <a:r>
              <a:rPr sz="1250" spc="55" dirty="0">
                <a:solidFill>
                  <a:srgbClr val="56564F"/>
                </a:solidFill>
                <a:latin typeface="Times New Roman"/>
                <a:cs typeface="Times New Roman"/>
              </a:rPr>
              <a:t>a</a:t>
            </a:r>
            <a:r>
              <a:rPr sz="1250" spc="-20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ukhuwah.</a:t>
            </a:r>
            <a:endParaRPr sz="1250">
              <a:latin typeface="Times New Roman"/>
              <a:cs typeface="Times New Roman"/>
            </a:endParaRPr>
          </a:p>
          <a:p>
            <a:pPr marL="18415" marR="28575" indent="455295" algn="just">
              <a:lnSpc>
                <a:spcPct val="123800"/>
              </a:lnSpc>
              <a:spcBef>
                <a:spcPts val="345"/>
              </a:spcBef>
            </a:pPr>
            <a:r>
              <a:rPr sz="1250" spc="45" dirty="0">
                <a:solidFill>
                  <a:srgbClr val="312F2D"/>
                </a:solidFill>
                <a:latin typeface="Times New Roman"/>
                <a:cs typeface="Times New Roman"/>
              </a:rPr>
              <a:t>Perilaku</a:t>
            </a:r>
            <a:r>
              <a:rPr sz="1250" spc="13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55" dirty="0">
                <a:solidFill>
                  <a:srgbClr val="181816"/>
                </a:solidFill>
                <a:latin typeface="Times New Roman"/>
                <a:cs typeface="Times New Roman"/>
              </a:rPr>
              <a:t>keti</a:t>
            </a:r>
            <a:r>
              <a:rPr sz="1250" spc="25" dirty="0">
                <a:solidFill>
                  <a:srgbClr val="181816"/>
                </a:solidFill>
                <a:latin typeface="Times New Roman"/>
                <a:cs typeface="Times New Roman"/>
              </a:rPr>
              <a:t>g</a:t>
            </a:r>
            <a:r>
              <a:rPr sz="1250" spc="40" dirty="0">
                <a:solidFill>
                  <a:srgbClr val="181816"/>
                </a:solidFill>
                <a:latin typeface="Times New Roman"/>
                <a:cs typeface="Times New Roman"/>
              </a:rPr>
              <a:t>a,</a:t>
            </a:r>
            <a:r>
              <a:rPr sz="1250" spc="15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464441"/>
                </a:solidFill>
                <a:latin typeface="Times New Roman"/>
                <a:cs typeface="Times New Roman"/>
              </a:rPr>
              <a:t>ulul</a:t>
            </a:r>
            <a:r>
              <a:rPr sz="1150" i="1" spc="12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-35" dirty="0">
                <a:solidFill>
                  <a:srgbClr val="312F2D"/>
                </a:solidFill>
                <a:latin typeface="Times New Roman"/>
                <a:cs typeface="Times New Roman"/>
              </a:rPr>
              <a:t>albab</a:t>
            </a:r>
            <a:r>
              <a:rPr sz="1150" i="1" spc="9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181816"/>
                </a:solidFill>
                <a:latin typeface="Times New Roman"/>
                <a:cs typeface="Times New Roman"/>
              </a:rPr>
              <a:t>memiliki</a:t>
            </a:r>
            <a:r>
              <a:rPr sz="1250" spc="120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464441"/>
                </a:solidFill>
                <a:latin typeface="Times New Roman"/>
                <a:cs typeface="Times New Roman"/>
              </a:rPr>
              <a:t>s</a:t>
            </a:r>
            <a:r>
              <a:rPr sz="1250" spc="10" dirty="0">
                <a:solidFill>
                  <a:srgbClr val="181816"/>
                </a:solidFill>
                <a:latin typeface="Times New Roman"/>
                <a:cs typeface="Times New Roman"/>
              </a:rPr>
              <a:t>ifat</a:t>
            </a:r>
            <a:r>
              <a:rPr sz="1250" spc="60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khu</a:t>
            </a:r>
            <a:r>
              <a:rPr sz="1250" spc="-19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56564F"/>
                </a:solidFill>
                <a:latin typeface="Times New Roman"/>
                <a:cs typeface="Times New Roman"/>
              </a:rPr>
              <a:t>s</a:t>
            </a:r>
            <a:r>
              <a:rPr sz="1250" spc="90" dirty="0">
                <a:solidFill>
                  <a:srgbClr val="312F2D"/>
                </a:solidFill>
                <a:latin typeface="Times New Roman"/>
                <a:cs typeface="Times New Roman"/>
              </a:rPr>
              <a:t>u</a:t>
            </a:r>
            <a:r>
              <a:rPr sz="1250" spc="114" dirty="0">
                <a:solidFill>
                  <a:srgbClr val="56564F"/>
                </a:solidFill>
                <a:latin typeface="Times New Roman"/>
                <a:cs typeface="Times New Roman"/>
              </a:rPr>
              <a:t>s</a:t>
            </a:r>
            <a:r>
              <a:rPr sz="1250" spc="-5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464441"/>
                </a:solidFill>
                <a:latin typeface="Times New Roman"/>
                <a:cs typeface="Times New Roman"/>
              </a:rPr>
              <a:t>yaitu</a:t>
            </a:r>
            <a:r>
              <a:rPr sz="1250" spc="1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312F2D"/>
                </a:solidFill>
                <a:latin typeface="Times New Roman"/>
                <a:cs typeface="Times New Roman"/>
              </a:rPr>
              <a:t>rasa</a:t>
            </a:r>
            <a:r>
              <a:rPr sz="1250" spc="9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takut</a:t>
            </a:r>
            <a:r>
              <a:rPr sz="1250" spc="10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kepada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312F2D"/>
                </a:solidFill>
                <a:latin typeface="Times New Roman"/>
                <a:cs typeface="Times New Roman"/>
              </a:rPr>
              <a:t>Tuhannya.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3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A</a:t>
            </a:r>
            <a:r>
              <a:rPr sz="1250" spc="20" dirty="0">
                <a:solidFill>
                  <a:srgbClr val="181816"/>
                </a:solidFill>
                <a:latin typeface="Times New Roman"/>
                <a:cs typeface="Times New Roman"/>
              </a:rPr>
              <a:t>llah</a:t>
            </a:r>
            <a:r>
              <a:rPr sz="1250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-125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10" dirty="0">
                <a:solidFill>
                  <a:srgbClr val="312F2D"/>
                </a:solidFill>
                <a:latin typeface="Times New Roman"/>
                <a:cs typeface="Times New Roman"/>
              </a:rPr>
              <a:t>Taala</a:t>
            </a:r>
            <a:r>
              <a:rPr sz="1250" spc="13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312F2D"/>
                </a:solidFill>
                <a:latin typeface="Times New Roman"/>
                <a:cs typeface="Times New Roman"/>
              </a:rPr>
              <a:t>bersifat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6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181816"/>
                </a:solidFill>
                <a:latin typeface="Times New Roman"/>
                <a:cs typeface="Times New Roman"/>
              </a:rPr>
              <a:t>Rah</a:t>
            </a:r>
            <a:r>
              <a:rPr sz="1150" i="1" spc="105" dirty="0">
                <a:solidFill>
                  <a:srgbClr val="181816"/>
                </a:solidFill>
                <a:latin typeface="Times New Roman"/>
                <a:cs typeface="Times New Roman"/>
              </a:rPr>
              <a:t>m</a:t>
            </a:r>
            <a:r>
              <a:rPr sz="1150" i="1" spc="20" dirty="0">
                <a:solidFill>
                  <a:srgbClr val="464441"/>
                </a:solidFill>
                <a:latin typeface="Times New Roman"/>
                <a:cs typeface="Times New Roman"/>
              </a:rPr>
              <a:t>an</a:t>
            </a:r>
            <a:r>
              <a:rPr sz="1150" i="1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-10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312F2D"/>
                </a:solidFill>
                <a:latin typeface="Times New Roman"/>
                <a:cs typeface="Times New Roman"/>
              </a:rPr>
              <a:t>dan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11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312F2D"/>
                </a:solidFill>
                <a:latin typeface="Times New Roman"/>
                <a:cs typeface="Times New Roman"/>
              </a:rPr>
              <a:t>Rahim,</a:t>
            </a:r>
            <a:r>
              <a:rPr sz="1150" i="1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150" i="1" spc="-9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312F2D"/>
                </a:solidFill>
                <a:latin typeface="Times New Roman"/>
                <a:cs typeface="Times New Roman"/>
              </a:rPr>
              <a:t>pengasih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312F2D"/>
                </a:solidFill>
                <a:latin typeface="Times New Roman"/>
                <a:cs typeface="Times New Roman"/>
              </a:rPr>
              <a:t>dan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12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81816"/>
                </a:solidFill>
                <a:latin typeface="Times New Roman"/>
                <a:cs typeface="Times New Roman"/>
              </a:rPr>
              <a:t>penyayang,</a:t>
            </a:r>
            <a:r>
              <a:rPr sz="1250" spc="15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60" dirty="0">
                <a:solidFill>
                  <a:srgbClr val="312F2D"/>
                </a:solidFill>
                <a:latin typeface="Times New Roman"/>
                <a:cs typeface="Times New Roman"/>
              </a:rPr>
              <a:t>namun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1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464441"/>
                </a:solidFill>
                <a:latin typeface="Times New Roman"/>
                <a:cs typeface="Times New Roman"/>
              </a:rPr>
              <a:t>Allah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7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312F2D"/>
                </a:solidFill>
                <a:latin typeface="Times New Roman"/>
                <a:cs typeface="Times New Roman"/>
              </a:rPr>
              <a:t>T</a:t>
            </a:r>
            <a:r>
              <a:rPr sz="1150" i="1" spc="75" dirty="0">
                <a:solidFill>
                  <a:srgbClr val="312F2D"/>
                </a:solidFill>
                <a:latin typeface="Times New Roman"/>
                <a:cs typeface="Times New Roman"/>
              </a:rPr>
              <a:t>a</a:t>
            </a:r>
            <a:r>
              <a:rPr sz="1150" i="1" spc="10" dirty="0">
                <a:solidFill>
                  <a:srgbClr val="56564F"/>
                </a:solidFill>
                <a:latin typeface="Times New Roman"/>
                <a:cs typeface="Times New Roman"/>
              </a:rPr>
              <a:t>'</a:t>
            </a:r>
            <a:r>
              <a:rPr sz="1150" i="1" spc="-75" dirty="0">
                <a:solidFill>
                  <a:srgbClr val="56564F"/>
                </a:solidFill>
                <a:latin typeface="Times New Roman"/>
                <a:cs typeface="Times New Roman"/>
              </a:rPr>
              <a:t>a</a:t>
            </a:r>
            <a:r>
              <a:rPr sz="1150" i="1" spc="-30" dirty="0">
                <a:solidFill>
                  <a:srgbClr val="312F2D"/>
                </a:solidFill>
                <a:latin typeface="Times New Roman"/>
                <a:cs typeface="Times New Roman"/>
              </a:rPr>
              <a:t>la</a:t>
            </a:r>
            <a:r>
              <a:rPr sz="1150" i="1" dirty="0">
                <a:solidFill>
                  <a:srgbClr val="312F2D"/>
                </a:solidFill>
                <a:latin typeface="Times New Roman"/>
                <a:cs typeface="Times New Roman"/>
              </a:rPr>
              <a:t>   </a:t>
            </a:r>
            <a:r>
              <a:rPr sz="1150" i="1" spc="1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181816"/>
                </a:solidFill>
                <a:latin typeface="Times New Roman"/>
                <a:cs typeface="Times New Roman"/>
              </a:rPr>
              <a:t>juga</a:t>
            </a:r>
            <a:r>
              <a:rPr sz="1250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140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81816"/>
                </a:solidFill>
                <a:latin typeface="Times New Roman"/>
                <a:cs typeface="Times New Roman"/>
              </a:rPr>
              <a:t>mempunyai</a:t>
            </a:r>
            <a:r>
              <a:rPr sz="1250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312F2D"/>
                </a:solidFill>
                <a:latin typeface="Times New Roman"/>
                <a:cs typeface="Times New Roman"/>
              </a:rPr>
              <a:t>nama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150" i="1" spc="-70" dirty="0">
                <a:solidFill>
                  <a:srgbClr val="464441"/>
                </a:solidFill>
                <a:latin typeface="Times New Roman"/>
                <a:cs typeface="Times New Roman"/>
              </a:rPr>
              <a:t>a</a:t>
            </a:r>
            <a:r>
              <a:rPr sz="1150" i="1" spc="25" dirty="0">
                <a:solidFill>
                  <a:srgbClr val="464441"/>
                </a:solidFill>
                <a:latin typeface="Times New Roman"/>
                <a:cs typeface="Times New Roman"/>
              </a:rPr>
              <a:t>l</a:t>
            </a:r>
            <a:r>
              <a:rPr sz="1150" i="1" spc="-55" dirty="0">
                <a:solidFill>
                  <a:srgbClr val="797770"/>
                </a:solidFill>
                <a:latin typeface="Times New Roman"/>
                <a:cs typeface="Times New Roman"/>
              </a:rPr>
              <a:t>-</a:t>
            </a:r>
            <a:r>
              <a:rPr sz="1150" i="1" spc="15" dirty="0">
                <a:solidFill>
                  <a:srgbClr val="464441"/>
                </a:solidFill>
                <a:latin typeface="Times New Roman"/>
                <a:cs typeface="Times New Roman"/>
              </a:rPr>
              <a:t>M</a:t>
            </a:r>
            <a:r>
              <a:rPr sz="1150" i="1" spc="-12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464441"/>
                </a:solidFill>
                <a:latin typeface="Times New Roman"/>
                <a:cs typeface="Times New Roman"/>
              </a:rPr>
              <a:t>untaqim</a:t>
            </a:r>
            <a:r>
              <a:rPr sz="1150" i="1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8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yang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4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berarti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1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akan</a:t>
            </a:r>
            <a:r>
              <a:rPr sz="1250" spc="45" dirty="0">
                <a:solidFill>
                  <a:srgbClr val="312F2D"/>
                </a:solidFill>
                <a:latin typeface="Times New Roman"/>
                <a:cs typeface="Times New Roman"/>
              </a:rPr>
              <a:t> m</a:t>
            </a:r>
            <a:r>
              <a:rPr sz="1250" spc="10" dirty="0">
                <a:solidFill>
                  <a:srgbClr val="56564F"/>
                </a:solidFill>
                <a:latin typeface="Times New Roman"/>
                <a:cs typeface="Times New Roman"/>
              </a:rPr>
              <a:t>e</a:t>
            </a:r>
            <a:r>
              <a:rPr sz="1250" spc="55" dirty="0">
                <a:solidFill>
                  <a:srgbClr val="312F2D"/>
                </a:solidFill>
                <a:latin typeface="Times New Roman"/>
                <a:cs typeface="Times New Roman"/>
              </a:rPr>
              <a:t>m</a:t>
            </a:r>
            <a:r>
              <a:rPr sz="1250" spc="45" dirty="0">
                <a:solidFill>
                  <a:srgbClr val="312F2D"/>
                </a:solidFill>
                <a:latin typeface="Times New Roman"/>
                <a:cs typeface="Times New Roman"/>
              </a:rPr>
              <a:t>b</a:t>
            </a:r>
            <a:r>
              <a:rPr sz="1250" spc="80" dirty="0">
                <a:solidFill>
                  <a:srgbClr val="56564F"/>
                </a:solidFill>
                <a:latin typeface="Times New Roman"/>
                <a:cs typeface="Times New Roman"/>
              </a:rPr>
              <a:t>e</a:t>
            </a:r>
            <a:r>
              <a:rPr sz="1250" spc="-15" dirty="0">
                <a:solidFill>
                  <a:srgbClr val="56564F"/>
                </a:solidFill>
                <a:latin typeface="Times New Roman"/>
                <a:cs typeface="Times New Roman"/>
              </a:rPr>
              <a:t>r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ikan</a:t>
            </a:r>
            <a:r>
              <a:rPr sz="1250" spc="-8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56564F"/>
                </a:solidFill>
                <a:latin typeface="Times New Roman"/>
                <a:cs typeface="Times New Roman"/>
              </a:rPr>
              <a:t>s</a:t>
            </a:r>
            <a:r>
              <a:rPr sz="1250" spc="5" dirty="0">
                <a:solidFill>
                  <a:srgbClr val="312F2D"/>
                </a:solidFill>
                <a:latin typeface="Times New Roman"/>
                <a:cs typeface="Times New Roman"/>
              </a:rPr>
              <a:t>iksa</a:t>
            </a:r>
            <a:r>
              <a:rPr sz="1250" spc="-2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kepada</a:t>
            </a:r>
            <a:r>
              <a:rPr sz="1250" spc="1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81816"/>
                </a:solidFill>
                <a:latin typeface="Times New Roman"/>
                <a:cs typeface="Times New Roman"/>
              </a:rPr>
              <a:t>hamba-Ny</a:t>
            </a:r>
            <a:r>
              <a:rPr sz="1250" spc="-155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a</a:t>
            </a:r>
            <a:r>
              <a:rPr sz="1250" spc="-11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yang</a:t>
            </a:r>
            <a:r>
              <a:rPr sz="1250" spc="-2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312F2D"/>
                </a:solidFill>
                <a:latin typeface="Times New Roman"/>
                <a:cs typeface="Times New Roman"/>
              </a:rPr>
              <a:t>ingkar,</a:t>
            </a:r>
            <a:r>
              <a:rPr sz="1250" spc="-1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60" dirty="0">
                <a:solidFill>
                  <a:srgbClr val="464441"/>
                </a:solidFill>
                <a:latin typeface="Times New Roman"/>
                <a:cs typeface="Times New Roman"/>
              </a:rPr>
              <a:t>tidal&lt;</a:t>
            </a:r>
            <a:r>
              <a:rPr sz="1250" spc="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312F2D"/>
                </a:solidFill>
                <a:latin typeface="Times New Roman"/>
                <a:cs typeface="Times New Roman"/>
              </a:rPr>
              <a:t>mau</a:t>
            </a:r>
            <a:r>
              <a:rPr sz="1250" spc="-10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beriman</a:t>
            </a:r>
            <a:r>
              <a:rPr sz="1250" spc="4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312F2D"/>
                </a:solidFill>
                <a:latin typeface="Times New Roman"/>
                <a:cs typeface="Times New Roman"/>
              </a:rPr>
              <a:t>dan</a:t>
            </a:r>
            <a:r>
              <a:rPr sz="1250" spc="-10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tidak</a:t>
            </a:r>
            <a:r>
              <a:rPr sz="1250" spc="1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312F2D"/>
                </a:solidFill>
                <a:latin typeface="Times New Roman"/>
                <a:cs typeface="Times New Roman"/>
              </a:rPr>
              <a:t>mau</a:t>
            </a:r>
            <a:r>
              <a:rPr sz="1250" spc="9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tunduk</a:t>
            </a:r>
            <a:r>
              <a:rPr sz="1250" spc="10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kepada</a:t>
            </a:r>
            <a:r>
              <a:rPr sz="1250" spc="12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10" dirty="0">
                <a:solidFill>
                  <a:srgbClr val="312F2D"/>
                </a:solidFill>
                <a:latin typeface="Times New Roman"/>
                <a:cs typeface="Times New Roman"/>
              </a:rPr>
              <a:t>ajaran</a:t>
            </a:r>
            <a:r>
              <a:rPr sz="1250" spc="8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312F2D"/>
                </a:solidFill>
                <a:latin typeface="Times New Roman"/>
                <a:cs typeface="Times New Roman"/>
              </a:rPr>
              <a:t>dan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syariat</a:t>
            </a:r>
            <a:r>
              <a:rPr sz="1250" spc="-3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yang</a:t>
            </a:r>
            <a:r>
              <a:rPr sz="1250" spc="7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diturunkannya</a:t>
            </a:r>
            <a:r>
              <a:rPr sz="1250" spc="10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kepada</a:t>
            </a:r>
            <a:r>
              <a:rPr sz="1250" spc="6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manusia.</a:t>
            </a:r>
            <a:endParaRPr sz="1250">
              <a:latin typeface="Times New Roman"/>
              <a:cs typeface="Times New Roman"/>
            </a:endParaRPr>
          </a:p>
          <a:p>
            <a:pPr marL="18415" marR="21590" indent="461645" algn="just">
              <a:lnSpc>
                <a:spcPct val="125200"/>
              </a:lnSpc>
              <a:spcBef>
                <a:spcPts val="375"/>
              </a:spcBef>
            </a:pPr>
            <a:r>
              <a:rPr sz="1250" spc="40" dirty="0">
                <a:solidFill>
                  <a:srgbClr val="181816"/>
                </a:solidFill>
                <a:latin typeface="Times New Roman"/>
                <a:cs typeface="Times New Roman"/>
              </a:rPr>
              <a:t>Perilaku </a:t>
            </a:r>
            <a:r>
              <a:rPr sz="1250" spc="-140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181816"/>
                </a:solidFill>
                <a:latin typeface="Times New Roman"/>
                <a:cs typeface="Times New Roman"/>
              </a:rPr>
              <a:t>keempa</a:t>
            </a:r>
            <a:r>
              <a:rPr sz="1250" spc="105" dirty="0">
                <a:solidFill>
                  <a:srgbClr val="181816"/>
                </a:solidFill>
                <a:latin typeface="Times New Roman"/>
                <a:cs typeface="Times New Roman"/>
              </a:rPr>
              <a:t>t</a:t>
            </a:r>
            <a:r>
              <a:rPr sz="1250" spc="170" dirty="0">
                <a:solidFill>
                  <a:srgbClr val="464441"/>
                </a:solidFill>
                <a:latin typeface="Times New Roman"/>
                <a:cs typeface="Times New Roman"/>
              </a:rPr>
              <a:t>,</a:t>
            </a:r>
            <a:r>
              <a:rPr sz="1250" spc="-8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464441"/>
                </a:solidFill>
                <a:latin typeface="Times New Roman"/>
                <a:cs typeface="Times New Roman"/>
              </a:rPr>
              <a:t>ulul</a:t>
            </a:r>
            <a:r>
              <a:rPr sz="1150" i="1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-114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-40" dirty="0">
                <a:solidFill>
                  <a:srgbClr val="464441"/>
                </a:solidFill>
                <a:latin typeface="Times New Roman"/>
                <a:cs typeface="Times New Roman"/>
              </a:rPr>
              <a:t>albaab</a:t>
            </a:r>
            <a:r>
              <a:rPr sz="1150" i="1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-13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312F2D"/>
                </a:solidFill>
                <a:latin typeface="Times New Roman"/>
                <a:cs typeface="Times New Roman"/>
              </a:rPr>
              <a:t>memiliki</a:t>
            </a:r>
            <a:r>
              <a:rPr sz="1250" spc="12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464441"/>
                </a:solidFill>
                <a:latin typeface="Times New Roman"/>
                <a:cs typeface="Times New Roman"/>
              </a:rPr>
              <a:t>rasa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-12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56564F"/>
                </a:solidFill>
                <a:latin typeface="Times New Roman"/>
                <a:cs typeface="Times New Roman"/>
              </a:rPr>
              <a:t>khauf</a:t>
            </a:r>
            <a:r>
              <a:rPr sz="1150" i="1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70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250" spc="60" dirty="0">
                <a:solidFill>
                  <a:srgbClr val="464441"/>
                </a:solidFill>
                <a:latin typeface="Times New Roman"/>
                <a:cs typeface="Times New Roman"/>
              </a:rPr>
              <a:t>a</a:t>
            </a:r>
            <a:r>
              <a:rPr sz="1250" spc="25" dirty="0">
                <a:solidFill>
                  <a:srgbClr val="464441"/>
                </a:solidFill>
                <a:latin typeface="Times New Roman"/>
                <a:cs typeface="Times New Roman"/>
              </a:rPr>
              <a:t>tau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-14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464441"/>
                </a:solidFill>
                <a:latin typeface="Times New Roman"/>
                <a:cs typeface="Times New Roman"/>
              </a:rPr>
              <a:t>takut</a:t>
            </a:r>
            <a:r>
              <a:rPr sz="1250" spc="10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312F2D"/>
                </a:solidFill>
                <a:latin typeface="Times New Roman"/>
                <a:cs typeface="Times New Roman"/>
              </a:rPr>
              <a:t>pada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13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hisab</a:t>
            </a:r>
            <a:r>
              <a:rPr sz="1250" spc="1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464441"/>
                </a:solidFill>
                <a:latin typeface="Times New Roman"/>
                <a:cs typeface="Times New Roman"/>
              </a:rPr>
              <a:t>yang</a:t>
            </a:r>
            <a:r>
              <a:rPr sz="1250" spc="3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464441"/>
                </a:solidFill>
                <a:latin typeface="Times New Roman"/>
                <a:cs typeface="Times New Roman"/>
              </a:rPr>
              <a:t>buruk.</a:t>
            </a:r>
            <a:r>
              <a:rPr sz="1250" spc="-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312F2D"/>
                </a:solidFill>
                <a:latin typeface="Times New Roman"/>
                <a:cs typeface="Times New Roman"/>
              </a:rPr>
              <a:t>Ketika</a:t>
            </a:r>
            <a:r>
              <a:rPr sz="1250" spc="7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464441"/>
                </a:solidFill>
                <a:latin typeface="Times New Roman"/>
                <a:cs typeface="Times New Roman"/>
              </a:rPr>
              <a:t>proses</a:t>
            </a:r>
            <a:r>
              <a:rPr sz="1250" spc="3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penghitungan</a:t>
            </a:r>
            <a:r>
              <a:rPr sz="1250" spc="14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464441"/>
                </a:solidFill>
                <a:latin typeface="Times New Roman"/>
                <a:cs typeface="Times New Roman"/>
              </a:rPr>
              <a:t>amal</a:t>
            </a:r>
            <a:r>
              <a:rPr sz="1250" spc="-6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56564F"/>
                </a:solidFill>
                <a:latin typeface="Times New Roman"/>
                <a:cs typeface="Times New Roman"/>
              </a:rPr>
              <a:t>y</a:t>
            </a:r>
            <a:r>
              <a:rPr sz="1250" spc="25" dirty="0">
                <a:solidFill>
                  <a:srgbClr val="56564F"/>
                </a:solidFill>
                <a:latin typeface="Times New Roman"/>
                <a:cs typeface="Times New Roman"/>
              </a:rPr>
              <a:t>a</a:t>
            </a:r>
            <a:r>
              <a:rPr sz="1250" spc="75" dirty="0">
                <a:solidFill>
                  <a:srgbClr val="312F2D"/>
                </a:solidFill>
                <a:latin typeface="Times New Roman"/>
                <a:cs typeface="Times New Roman"/>
              </a:rPr>
              <a:t>ng</a:t>
            </a:r>
            <a:r>
              <a:rPr sz="1250" spc="5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464441"/>
                </a:solidFill>
                <a:latin typeface="Times New Roman"/>
                <a:cs typeface="Times New Roman"/>
              </a:rPr>
              <a:t>tetjadi</a:t>
            </a:r>
            <a:r>
              <a:rPr sz="1250" spc="9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464441"/>
                </a:solidFill>
                <a:latin typeface="Times New Roman"/>
                <a:cs typeface="Times New Roman"/>
              </a:rPr>
              <a:t>pada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-13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40" dirty="0">
                <a:solidFill>
                  <a:srgbClr val="464441"/>
                </a:solidFill>
                <a:latin typeface="Times New Roman"/>
                <a:cs typeface="Times New Roman"/>
              </a:rPr>
              <a:t>Yaumul</a:t>
            </a:r>
            <a:r>
              <a:rPr sz="1150" i="1" spc="3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40" dirty="0">
                <a:solidFill>
                  <a:srgbClr val="312F2D"/>
                </a:solidFill>
                <a:latin typeface="Times New Roman"/>
                <a:cs typeface="Times New Roman"/>
              </a:rPr>
              <a:t>Hi</a:t>
            </a:r>
            <a:r>
              <a:rPr sz="1150" i="1" spc="-10" dirty="0">
                <a:solidFill>
                  <a:srgbClr val="56564F"/>
                </a:solidFill>
                <a:latin typeface="Times New Roman"/>
                <a:cs typeface="Times New Roman"/>
              </a:rPr>
              <a:t>saab, </a:t>
            </a:r>
            <a:r>
              <a:rPr sz="1250" spc="50" dirty="0">
                <a:solidFill>
                  <a:srgbClr val="464441"/>
                </a:solidFill>
                <a:latin typeface="Times New Roman"/>
                <a:cs typeface="Times New Roman"/>
              </a:rPr>
              <a:t>t</a:t>
            </a:r>
            <a:r>
              <a:rPr sz="1250" spc="-10" dirty="0">
                <a:solidFill>
                  <a:srgbClr val="464441"/>
                </a:solidFill>
                <a:latin typeface="Times New Roman"/>
                <a:cs typeface="Times New Roman"/>
              </a:rPr>
              <a:t>e</a:t>
            </a:r>
            <a:r>
              <a:rPr sz="1250" spc="60" dirty="0">
                <a:solidFill>
                  <a:srgbClr val="464441"/>
                </a:solidFill>
                <a:latin typeface="Times New Roman"/>
                <a:cs typeface="Times New Roman"/>
              </a:rPr>
              <a:t>ntu</a:t>
            </a:r>
            <a:r>
              <a:rPr sz="1250" spc="13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464441"/>
                </a:solidFill>
                <a:latin typeface="Times New Roman"/>
                <a:cs typeface="Times New Roman"/>
              </a:rPr>
              <a:t>ada </a:t>
            </a:r>
            <a:r>
              <a:rPr sz="1250" spc="15" dirty="0">
                <a:solidFill>
                  <a:srgbClr val="56564F"/>
                </a:solidFill>
                <a:latin typeface="Times New Roman"/>
                <a:cs typeface="Times New Roman"/>
              </a:rPr>
              <a:t>y</a:t>
            </a:r>
            <a:r>
              <a:rPr sz="1250" spc="25" dirty="0">
                <a:solidFill>
                  <a:srgbClr val="56564F"/>
                </a:solidFill>
                <a:latin typeface="Times New Roman"/>
                <a:cs typeface="Times New Roman"/>
              </a:rPr>
              <a:t>a</a:t>
            </a:r>
            <a:r>
              <a:rPr sz="1250" spc="75" dirty="0">
                <a:solidFill>
                  <a:srgbClr val="312F2D"/>
                </a:solidFill>
                <a:latin typeface="Times New Roman"/>
                <a:cs typeface="Times New Roman"/>
              </a:rPr>
              <a:t>ng</a:t>
            </a:r>
            <a:r>
              <a:rPr sz="1250" spc="10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amalnya</a:t>
            </a:r>
            <a:r>
              <a:rPr sz="1250" spc="8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312F2D"/>
                </a:solidFill>
                <a:latin typeface="Times New Roman"/>
                <a:cs typeface="Times New Roman"/>
              </a:rPr>
              <a:t>baik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14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312F2D"/>
                </a:solidFill>
                <a:latin typeface="Times New Roman"/>
                <a:cs typeface="Times New Roman"/>
              </a:rPr>
              <a:t>dan</a:t>
            </a:r>
            <a:r>
              <a:rPr sz="1250" spc="1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bag</a:t>
            </a:r>
            <a:r>
              <a:rPr sz="1250" spc="85" dirty="0">
                <a:solidFill>
                  <a:srgbClr val="312F2D"/>
                </a:solidFill>
                <a:latin typeface="Times New Roman"/>
                <a:cs typeface="Times New Roman"/>
              </a:rPr>
              <a:t>u</a:t>
            </a:r>
            <a:r>
              <a:rPr sz="1250" spc="60" dirty="0">
                <a:solidFill>
                  <a:srgbClr val="56564F"/>
                </a:solidFill>
                <a:latin typeface="Times New Roman"/>
                <a:cs typeface="Times New Roman"/>
              </a:rPr>
              <a:t>s.</a:t>
            </a:r>
            <a:r>
              <a:rPr sz="1250" spc="-4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250" spc="145" dirty="0">
                <a:solidFill>
                  <a:srgbClr val="56564F"/>
                </a:solidFill>
                <a:latin typeface="Times New Roman"/>
                <a:cs typeface="Times New Roman"/>
              </a:rPr>
              <a:t>N</a:t>
            </a:r>
            <a:r>
              <a:rPr sz="1250" spc="55" dirty="0">
                <a:solidFill>
                  <a:srgbClr val="312F2D"/>
                </a:solidFill>
                <a:latin typeface="Times New Roman"/>
                <a:cs typeface="Times New Roman"/>
              </a:rPr>
              <a:t>amu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n</a:t>
            </a:r>
            <a:r>
              <a:rPr sz="1250" spc="90" dirty="0">
                <a:solidFill>
                  <a:srgbClr val="56564F"/>
                </a:solidFill>
                <a:latin typeface="Times New Roman"/>
                <a:cs typeface="Times New Roman"/>
              </a:rPr>
              <a:t>,</a:t>
            </a:r>
            <a:r>
              <a:rPr sz="1250" spc="-50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250" spc="60" dirty="0">
                <a:solidFill>
                  <a:srgbClr val="464441"/>
                </a:solidFill>
                <a:latin typeface="Times New Roman"/>
                <a:cs typeface="Times New Roman"/>
              </a:rPr>
              <a:t>p</a:t>
            </a:r>
            <a:r>
              <a:rPr sz="1250" spc="35" dirty="0">
                <a:solidFill>
                  <a:srgbClr val="464441"/>
                </a:solidFill>
                <a:latin typeface="Times New Roman"/>
                <a:cs typeface="Times New Roman"/>
              </a:rPr>
              <a:t>a</a:t>
            </a:r>
            <a:r>
              <a:rPr sz="1250" spc="40" dirty="0">
                <a:solidFill>
                  <a:srgbClr val="464441"/>
                </a:solidFill>
                <a:latin typeface="Times New Roman"/>
                <a:cs typeface="Times New Roman"/>
              </a:rPr>
              <a:t>sti </a:t>
            </a:r>
            <a:r>
              <a:rPr sz="1250" spc="45" dirty="0">
                <a:solidFill>
                  <a:srgbClr val="464441"/>
                </a:solidFill>
                <a:latin typeface="Times New Roman"/>
                <a:cs typeface="Times New Roman"/>
              </a:rPr>
              <a:t>ada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464441"/>
                </a:solidFill>
                <a:latin typeface="Times New Roman"/>
                <a:cs typeface="Times New Roman"/>
              </a:rPr>
              <a:t>juga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-10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464441"/>
                </a:solidFill>
                <a:latin typeface="Times New Roman"/>
                <a:cs typeface="Times New Roman"/>
              </a:rPr>
              <a:t>yang</a:t>
            </a:r>
            <a:r>
              <a:rPr sz="1250" spc="12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amalnya</a:t>
            </a:r>
            <a:r>
              <a:rPr sz="1250" spc="1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312F2D"/>
                </a:solidFill>
                <a:latin typeface="Times New Roman"/>
                <a:cs typeface="Times New Roman"/>
              </a:rPr>
              <a:t>buruk</a:t>
            </a:r>
            <a:r>
              <a:rPr sz="1250" spc="14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464441"/>
                </a:solidFill>
                <a:latin typeface="Times New Roman"/>
                <a:cs typeface="Times New Roman"/>
              </a:rPr>
              <a:t>dan</a:t>
            </a:r>
            <a:r>
              <a:rPr sz="1250" spc="-8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464441"/>
                </a:solidFill>
                <a:latin typeface="Times New Roman"/>
                <a:cs typeface="Times New Roman"/>
              </a:rPr>
              <a:t>jelek.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-12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10" dirty="0">
                <a:solidFill>
                  <a:srgbClr val="464441"/>
                </a:solidFill>
                <a:latin typeface="Times New Roman"/>
                <a:cs typeface="Times New Roman"/>
              </a:rPr>
              <a:t>Maka</a:t>
            </a:r>
            <a:r>
              <a:rPr sz="1250" spc="10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56564F"/>
                </a:solidFill>
                <a:latin typeface="Times New Roman"/>
                <a:cs typeface="Times New Roman"/>
              </a:rPr>
              <a:t>ulul</a:t>
            </a:r>
            <a:r>
              <a:rPr sz="1150" i="1" spc="7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40" dirty="0">
                <a:solidFill>
                  <a:srgbClr val="464441"/>
                </a:solidFill>
                <a:latin typeface="Times New Roman"/>
                <a:cs typeface="Times New Roman"/>
              </a:rPr>
              <a:t>albaab</a:t>
            </a:r>
            <a:r>
              <a:rPr sz="1150" i="1" spc="10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464441"/>
                </a:solidFill>
                <a:latin typeface="Times New Roman"/>
                <a:cs typeface="Times New Roman"/>
              </a:rPr>
              <a:t>senantiasa</a:t>
            </a:r>
            <a:r>
              <a:rPr sz="1250" spc="8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312F2D"/>
                </a:solidFill>
                <a:latin typeface="Times New Roman"/>
                <a:cs typeface="Times New Roman"/>
              </a:rPr>
              <a:t>berikhtiar</a:t>
            </a:r>
            <a:r>
              <a:rPr sz="1250" spc="14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312F2D"/>
                </a:solidFill>
                <a:latin typeface="Times New Roman"/>
                <a:cs typeface="Times New Roman"/>
              </a:rPr>
              <a:t>untuk</a:t>
            </a:r>
            <a:r>
              <a:rPr sz="1250" spc="14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memperbaiki</a:t>
            </a:r>
            <a:r>
              <a:rPr sz="1250" spc="13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312F2D"/>
                </a:solidFill>
                <a:latin typeface="Times New Roman"/>
                <a:cs typeface="Times New Roman"/>
              </a:rPr>
              <a:t>dan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312F2D"/>
                </a:solidFill>
                <a:latin typeface="Times New Roman"/>
                <a:cs typeface="Times New Roman"/>
              </a:rPr>
              <a:t>mening</a:t>
            </a:r>
            <a:r>
              <a:rPr sz="1250" spc="170" dirty="0">
                <a:solidFill>
                  <a:srgbClr val="312F2D"/>
                </a:solidFill>
                <a:latin typeface="Times New Roman"/>
                <a:cs typeface="Times New Roman"/>
              </a:rPr>
              <a:t>k</a:t>
            </a:r>
            <a:r>
              <a:rPr sz="1250" spc="15" dirty="0">
                <a:solidFill>
                  <a:srgbClr val="56564F"/>
                </a:solidFill>
                <a:latin typeface="Times New Roman"/>
                <a:cs typeface="Times New Roman"/>
              </a:rPr>
              <a:t>atk</a:t>
            </a:r>
            <a:r>
              <a:rPr sz="1250" spc="50" dirty="0">
                <a:solidFill>
                  <a:srgbClr val="56564F"/>
                </a:solidFill>
                <a:latin typeface="Times New Roman"/>
                <a:cs typeface="Times New Roman"/>
              </a:rPr>
              <a:t>a</a:t>
            </a:r>
            <a:r>
              <a:rPr sz="1250" spc="90" dirty="0">
                <a:solidFill>
                  <a:srgbClr val="312F2D"/>
                </a:solidFill>
                <a:latin typeface="Times New Roman"/>
                <a:cs typeface="Times New Roman"/>
              </a:rPr>
              <a:t>n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10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kualitas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10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464441"/>
                </a:solidFill>
                <a:latin typeface="Times New Roman"/>
                <a:cs typeface="Times New Roman"/>
              </a:rPr>
              <a:t>amalnya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-8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464441"/>
                </a:solidFill>
                <a:latin typeface="Times New Roman"/>
                <a:cs typeface="Times New Roman"/>
              </a:rPr>
              <a:t>agar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-10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nanti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9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90" dirty="0">
                <a:solidFill>
                  <a:srgbClr val="312F2D"/>
                </a:solidFill>
                <a:latin typeface="Times New Roman"/>
                <a:cs typeface="Times New Roman"/>
              </a:rPr>
              <a:t>k</a:t>
            </a:r>
            <a:r>
              <a:rPr sz="1250" spc="15" dirty="0">
                <a:solidFill>
                  <a:srgbClr val="56564F"/>
                </a:solidFill>
                <a:latin typeface="Times New Roman"/>
                <a:cs typeface="Times New Roman"/>
              </a:rPr>
              <a:t>etika</a:t>
            </a:r>
            <a:r>
              <a:rPr sz="1250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250" spc="-110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464441"/>
                </a:solidFill>
                <a:latin typeface="Times New Roman"/>
                <a:cs typeface="Times New Roman"/>
              </a:rPr>
              <a:t>dihisab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-8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mendapatkan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6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55" dirty="0">
                <a:solidFill>
                  <a:srgbClr val="312F2D"/>
                </a:solidFill>
                <a:latin typeface="Times New Roman"/>
                <a:cs typeface="Times New Roman"/>
              </a:rPr>
              <a:t>ha</a:t>
            </a:r>
            <a:r>
              <a:rPr sz="1250" spc="15" dirty="0">
                <a:solidFill>
                  <a:srgbClr val="312F2D"/>
                </a:solidFill>
                <a:latin typeface="Times New Roman"/>
                <a:cs typeface="Times New Roman"/>
              </a:rPr>
              <a:t>s</a:t>
            </a:r>
            <a:r>
              <a:rPr sz="1250" spc="10" dirty="0">
                <a:solidFill>
                  <a:srgbClr val="312F2D"/>
                </a:solidFill>
                <a:latin typeface="Times New Roman"/>
                <a:cs typeface="Times New Roman"/>
              </a:rPr>
              <a:t>il</a:t>
            </a:r>
            <a:r>
              <a:rPr sz="1250" spc="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464441"/>
                </a:solidFill>
                <a:latin typeface="Times New Roman"/>
                <a:cs typeface="Times New Roman"/>
              </a:rPr>
              <a:t>yang</a:t>
            </a:r>
            <a:r>
              <a:rPr sz="1250" spc="3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b</a:t>
            </a:r>
            <a:r>
              <a:rPr sz="1250" spc="60" dirty="0">
                <a:solidFill>
                  <a:srgbClr val="56564F"/>
                </a:solidFill>
                <a:latin typeface="Times New Roman"/>
                <a:cs typeface="Times New Roman"/>
              </a:rPr>
              <a:t>a</a:t>
            </a:r>
            <a:r>
              <a:rPr sz="1250" spc="-10" dirty="0">
                <a:solidFill>
                  <a:srgbClr val="312F2D"/>
                </a:solidFill>
                <a:latin typeface="Times New Roman"/>
                <a:cs typeface="Times New Roman"/>
              </a:rPr>
              <a:t>ik,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menggembirakan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114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312F2D"/>
                </a:solidFill>
                <a:latin typeface="Times New Roman"/>
                <a:cs typeface="Times New Roman"/>
              </a:rPr>
              <a:t>dan</a:t>
            </a:r>
            <a:r>
              <a:rPr sz="1250" spc="1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membahagiakan.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50" i="1" spc="25" dirty="0">
                <a:solidFill>
                  <a:srgbClr val="181816"/>
                </a:solidFill>
                <a:latin typeface="Times New Roman"/>
                <a:cs typeface="Times New Roman"/>
              </a:rPr>
              <a:t>Jamaah</a:t>
            </a:r>
            <a:r>
              <a:rPr sz="1250" i="1" spc="-20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i="1" spc="20" dirty="0">
                <a:solidFill>
                  <a:srgbClr val="181816"/>
                </a:solidFill>
                <a:latin typeface="Times New Roman"/>
                <a:cs typeface="Times New Roman"/>
              </a:rPr>
              <a:t>Jumat</a:t>
            </a:r>
            <a:r>
              <a:rPr sz="1250" i="1" spc="70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i="1" spc="45" dirty="0">
                <a:solidFill>
                  <a:srgbClr val="181816"/>
                </a:solidFill>
                <a:latin typeface="Times New Roman"/>
                <a:cs typeface="Times New Roman"/>
              </a:rPr>
              <a:t>Rahimakumullah</a:t>
            </a:r>
            <a:endParaRPr sz="1250">
              <a:latin typeface="Times New Roman"/>
              <a:cs typeface="Times New Roman"/>
            </a:endParaRPr>
          </a:p>
          <a:p>
            <a:pPr marL="24765" marR="5080" indent="455295" algn="just">
              <a:lnSpc>
                <a:spcPct val="127800"/>
              </a:lnSpc>
              <a:spcBef>
                <a:spcPts val="285"/>
              </a:spcBef>
            </a:pPr>
            <a:r>
              <a:rPr sz="1250" spc="45" dirty="0">
                <a:solidFill>
                  <a:srgbClr val="464441"/>
                </a:solidFill>
                <a:latin typeface="Times New Roman"/>
                <a:cs typeface="Times New Roman"/>
              </a:rPr>
              <a:t>Ad</a:t>
            </a:r>
            <a:r>
              <a:rPr sz="1250" spc="100" dirty="0">
                <a:solidFill>
                  <a:srgbClr val="464441"/>
                </a:solidFill>
                <a:latin typeface="Times New Roman"/>
                <a:cs typeface="Times New Roman"/>
              </a:rPr>
              <a:t>a</a:t>
            </a:r>
            <a:r>
              <a:rPr sz="1250" spc="60" dirty="0">
                <a:solidFill>
                  <a:srgbClr val="312F2D"/>
                </a:solidFill>
                <a:latin typeface="Times New Roman"/>
                <a:cs typeface="Times New Roman"/>
              </a:rPr>
              <a:t>pun</a:t>
            </a:r>
            <a:r>
              <a:rPr sz="1250" spc="15" dirty="0">
                <a:solidFill>
                  <a:srgbClr val="312F2D"/>
                </a:solidFill>
                <a:latin typeface="Times New Roman"/>
                <a:cs typeface="Times New Roman"/>
              </a:rPr>
              <a:t> perilaku</a:t>
            </a:r>
            <a:r>
              <a:rPr sz="1250" spc="12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312F2D"/>
                </a:solidFill>
                <a:latin typeface="Times New Roman"/>
                <a:cs typeface="Times New Roman"/>
              </a:rPr>
              <a:t>ulul </a:t>
            </a:r>
            <a:r>
              <a:rPr sz="1150" i="1" spc="-35" dirty="0">
                <a:solidFill>
                  <a:srgbClr val="312F2D"/>
                </a:solidFill>
                <a:latin typeface="Times New Roman"/>
                <a:cs typeface="Times New Roman"/>
              </a:rPr>
              <a:t>albab</a:t>
            </a:r>
            <a:r>
              <a:rPr sz="1150" i="1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yang</a:t>
            </a:r>
            <a:r>
              <a:rPr sz="1250" spc="-2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181816"/>
                </a:solidFill>
                <a:latin typeface="Times New Roman"/>
                <a:cs typeface="Times New Roman"/>
              </a:rPr>
              <a:t>keli</a:t>
            </a:r>
            <a:r>
              <a:rPr sz="1250" spc="95" dirty="0">
                <a:solidFill>
                  <a:srgbClr val="181816"/>
                </a:solidFill>
                <a:latin typeface="Times New Roman"/>
                <a:cs typeface="Times New Roman"/>
              </a:rPr>
              <a:t>m</a:t>
            </a:r>
            <a:r>
              <a:rPr sz="1250" spc="40" dirty="0">
                <a:solidFill>
                  <a:srgbClr val="464441"/>
                </a:solidFill>
                <a:latin typeface="Times New Roman"/>
                <a:cs typeface="Times New Roman"/>
              </a:rPr>
              <a:t>a,</a:t>
            </a:r>
            <a:r>
              <a:rPr sz="1250" spc="-8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312F2D"/>
                </a:solidFill>
                <a:latin typeface="Times New Roman"/>
                <a:cs typeface="Times New Roman"/>
              </a:rPr>
              <a:t>k</a:t>
            </a:r>
            <a:r>
              <a:rPr sz="1250" spc="25" dirty="0">
                <a:solidFill>
                  <a:srgbClr val="312F2D"/>
                </a:solidFill>
                <a:latin typeface="Times New Roman"/>
                <a:cs typeface="Times New Roman"/>
              </a:rPr>
              <a:t>e</a:t>
            </a:r>
            <a:r>
              <a:rPr sz="1250" spc="10" dirty="0">
                <a:solidFill>
                  <a:srgbClr val="56564F"/>
                </a:solidFill>
                <a:latin typeface="Times New Roman"/>
                <a:cs typeface="Times New Roman"/>
              </a:rPr>
              <a:t>e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nam,</a:t>
            </a:r>
            <a:r>
              <a:rPr sz="1250" spc="-5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ket</a:t>
            </a:r>
            <a:r>
              <a:rPr sz="1250" spc="110" dirty="0">
                <a:solidFill>
                  <a:srgbClr val="312F2D"/>
                </a:solidFill>
                <a:latin typeface="Times New Roman"/>
                <a:cs typeface="Times New Roman"/>
              </a:rPr>
              <a:t>u</a:t>
            </a:r>
            <a:r>
              <a:rPr sz="1250" spc="-10" dirty="0">
                <a:solidFill>
                  <a:srgbClr val="312F2D"/>
                </a:solidFill>
                <a:latin typeface="Times New Roman"/>
                <a:cs typeface="Times New Roman"/>
              </a:rPr>
              <a:t>juh,</a:t>
            </a:r>
            <a:r>
              <a:rPr sz="1250" spc="4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312F2D"/>
                </a:solidFill>
                <a:latin typeface="Times New Roman"/>
                <a:cs typeface="Times New Roman"/>
              </a:rPr>
              <a:t>dan</a:t>
            </a:r>
            <a:r>
              <a:rPr sz="1250" spc="-4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81816"/>
                </a:solidFill>
                <a:latin typeface="Times New Roman"/>
                <a:cs typeface="Times New Roman"/>
              </a:rPr>
              <a:t>kedelapa</a:t>
            </a:r>
            <a:r>
              <a:rPr sz="1250" spc="70" dirty="0">
                <a:solidFill>
                  <a:srgbClr val="181816"/>
                </a:solidFill>
                <a:latin typeface="Times New Roman"/>
                <a:cs typeface="Times New Roman"/>
              </a:rPr>
              <a:t>n</a:t>
            </a:r>
            <a:r>
              <a:rPr sz="1250" spc="170" dirty="0">
                <a:solidFill>
                  <a:srgbClr val="181816"/>
                </a:solidFill>
                <a:latin typeface="Times New Roman"/>
                <a:cs typeface="Times New Roman"/>
              </a:rPr>
              <a:t>, 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terangkum</a:t>
            </a:r>
            <a:r>
              <a:rPr sz="1250" spc="14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dalam</a:t>
            </a:r>
            <a:r>
              <a:rPr sz="1250" spc="9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312F2D"/>
                </a:solidFill>
                <a:latin typeface="Times New Roman"/>
                <a:cs typeface="Times New Roman"/>
              </a:rPr>
              <a:t>ayat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312F2D"/>
                </a:solidFill>
                <a:latin typeface="Times New Roman"/>
                <a:cs typeface="Times New Roman"/>
              </a:rPr>
              <a:t>22.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98" y="7464324"/>
            <a:ext cx="5527675" cy="298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 marR="210820" algn="ctr">
              <a:lnSpc>
                <a:spcPct val="115599"/>
              </a:lnSpc>
            </a:pPr>
            <a:r>
              <a:rPr sz="1150" i="1" spc="15" dirty="0">
                <a:solidFill>
                  <a:srgbClr val="56564F"/>
                </a:solidFill>
                <a:latin typeface="Times New Roman"/>
                <a:cs typeface="Times New Roman"/>
              </a:rPr>
              <a:t>Oran</a:t>
            </a:r>
            <a:r>
              <a:rPr sz="1150" i="1" spc="75" dirty="0">
                <a:solidFill>
                  <a:srgbClr val="56564F"/>
                </a:solidFill>
                <a:latin typeface="Times New Roman"/>
                <a:cs typeface="Times New Roman"/>
              </a:rPr>
              <a:t>g</a:t>
            </a:r>
            <a:r>
              <a:rPr sz="1150" i="1" spc="-5" dirty="0">
                <a:solidFill>
                  <a:srgbClr val="797770"/>
                </a:solidFill>
                <a:latin typeface="Times New Roman"/>
                <a:cs typeface="Times New Roman"/>
              </a:rPr>
              <a:t>-</a:t>
            </a:r>
            <a:r>
              <a:rPr sz="1150" i="1" spc="-10" dirty="0">
                <a:solidFill>
                  <a:srgbClr val="56564F"/>
                </a:solidFill>
                <a:latin typeface="Times New Roman"/>
                <a:cs typeface="Times New Roman"/>
              </a:rPr>
              <a:t>orang</a:t>
            </a:r>
            <a:r>
              <a:rPr sz="1150" i="1" spc="5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56564F"/>
                </a:solidFill>
                <a:latin typeface="Times New Roman"/>
                <a:cs typeface="Times New Roman"/>
              </a:rPr>
              <a:t>yang</a:t>
            </a:r>
            <a:r>
              <a:rPr sz="1150" i="1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8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35" dirty="0">
                <a:solidFill>
                  <a:srgbClr val="56564F"/>
                </a:solidFill>
                <a:latin typeface="Times New Roman"/>
                <a:cs typeface="Times New Roman"/>
              </a:rPr>
              <a:t>bersabar</a:t>
            </a:r>
            <a:r>
              <a:rPr sz="1150" i="1" spc="7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4441"/>
                </a:solidFill>
                <a:latin typeface="Times New Roman"/>
                <a:cs typeface="Times New Roman"/>
              </a:rPr>
              <a:t>demi</a:t>
            </a:r>
            <a:r>
              <a:rPr sz="1150" i="1" spc="2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4441"/>
                </a:solidFill>
                <a:latin typeface="Times New Roman"/>
                <a:cs typeface="Times New Roman"/>
              </a:rPr>
              <a:t>mencari</a:t>
            </a:r>
            <a:r>
              <a:rPr sz="1150" i="1" spc="4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-15" dirty="0">
                <a:solidFill>
                  <a:srgbClr val="56564F"/>
                </a:solidFill>
                <a:latin typeface="Times New Roman"/>
                <a:cs typeface="Times New Roman"/>
              </a:rPr>
              <a:t>keridaan</a:t>
            </a:r>
            <a:r>
              <a:rPr sz="1150" i="1" spc="114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170" dirty="0">
                <a:solidFill>
                  <a:srgbClr val="56564F"/>
                </a:solidFill>
                <a:latin typeface="Times New Roman"/>
                <a:cs typeface="Times New Roman"/>
              </a:rPr>
              <a:t>T</a:t>
            </a:r>
            <a:r>
              <a:rPr sz="1150" i="1" spc="5" dirty="0">
                <a:solidFill>
                  <a:srgbClr val="56564F"/>
                </a:solidFill>
                <a:latin typeface="Times New Roman"/>
                <a:cs typeface="Times New Roman"/>
              </a:rPr>
              <a:t>uhan</a:t>
            </a:r>
            <a:r>
              <a:rPr sz="1150" i="1" spc="6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464441"/>
                </a:solidFill>
                <a:latin typeface="Times New Roman"/>
                <a:cs typeface="Times New Roman"/>
              </a:rPr>
              <a:t>merek</a:t>
            </a:r>
            <a:r>
              <a:rPr sz="1150" i="1" spc="-35" dirty="0">
                <a:solidFill>
                  <a:srgbClr val="464441"/>
                </a:solidFill>
                <a:latin typeface="Times New Roman"/>
                <a:cs typeface="Times New Roman"/>
              </a:rPr>
              <a:t>a</a:t>
            </a:r>
            <a:r>
              <a:rPr sz="1150" i="1" spc="120" dirty="0">
                <a:solidFill>
                  <a:srgbClr val="797770"/>
                </a:solidFill>
                <a:latin typeface="Times New Roman"/>
                <a:cs typeface="Times New Roman"/>
              </a:rPr>
              <a:t>,</a:t>
            </a:r>
            <a:r>
              <a:rPr sz="1150" i="1" spc="15" dirty="0">
                <a:solidFill>
                  <a:srgbClr val="797770"/>
                </a:solidFill>
                <a:latin typeface="Times New Roman"/>
                <a:cs typeface="Times New Roman"/>
              </a:rPr>
              <a:t> </a:t>
            </a:r>
            <a:r>
              <a:rPr sz="1150" i="1" spc="5" dirty="0">
                <a:solidFill>
                  <a:srgbClr val="464441"/>
                </a:solidFill>
                <a:latin typeface="Times New Roman"/>
                <a:cs typeface="Times New Roman"/>
              </a:rPr>
              <a:t>mendirikan</a:t>
            </a:r>
            <a:r>
              <a:rPr sz="1150" i="1" spc="114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56564F"/>
                </a:solidFill>
                <a:latin typeface="Times New Roman"/>
                <a:cs typeface="Times New Roman"/>
              </a:rPr>
              <a:t>sala</a:t>
            </a:r>
            <a:r>
              <a:rPr sz="1150" i="1" spc="15" dirty="0">
                <a:solidFill>
                  <a:srgbClr val="56564F"/>
                </a:solidFill>
                <a:latin typeface="Times New Roman"/>
                <a:cs typeface="Times New Roman"/>
              </a:rPr>
              <a:t>t</a:t>
            </a:r>
            <a:r>
              <a:rPr sz="1150" i="1" spc="204" dirty="0">
                <a:solidFill>
                  <a:srgbClr val="797770"/>
                </a:solidFill>
                <a:latin typeface="Times New Roman"/>
                <a:cs typeface="Times New Roman"/>
              </a:rPr>
              <a:t>, </a:t>
            </a:r>
            <a:r>
              <a:rPr sz="1150" i="1" spc="5" dirty="0">
                <a:solidFill>
                  <a:srgbClr val="464441"/>
                </a:solidFill>
                <a:latin typeface="Times New Roman"/>
                <a:cs typeface="Times New Roman"/>
              </a:rPr>
              <a:t>menginfak</a:t>
            </a:r>
            <a:r>
              <a:rPr sz="1150" i="1" spc="10" dirty="0">
                <a:solidFill>
                  <a:srgbClr val="464441"/>
                </a:solidFill>
                <a:latin typeface="Times New Roman"/>
                <a:cs typeface="Times New Roman"/>
              </a:rPr>
              <a:t>k</a:t>
            </a:r>
            <a:r>
              <a:rPr sz="1150" i="1" spc="70" dirty="0">
                <a:solidFill>
                  <a:srgbClr val="464441"/>
                </a:solidFill>
                <a:latin typeface="Times New Roman"/>
                <a:cs typeface="Times New Roman"/>
              </a:rPr>
              <a:t>an</a:t>
            </a:r>
            <a:r>
              <a:rPr sz="1150" i="1" spc="4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-25" dirty="0">
                <a:solidFill>
                  <a:srgbClr val="56564F"/>
                </a:solidFill>
                <a:latin typeface="Times New Roman"/>
                <a:cs typeface="Times New Roman"/>
              </a:rPr>
              <a:t>sebagian</a:t>
            </a:r>
            <a:r>
              <a:rPr sz="1150" i="1" spc="8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6564F"/>
                </a:solidFill>
                <a:latin typeface="Times New Roman"/>
                <a:cs typeface="Times New Roman"/>
              </a:rPr>
              <a:t>rezeki</a:t>
            </a:r>
            <a:r>
              <a:rPr sz="1150" i="1" spc="2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56564F"/>
                </a:solidFill>
                <a:latin typeface="Times New Roman"/>
                <a:cs typeface="Times New Roman"/>
              </a:rPr>
              <a:t>yang</a:t>
            </a:r>
            <a:r>
              <a:rPr sz="1150" i="1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8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4441"/>
                </a:solidFill>
                <a:latin typeface="Times New Roman"/>
                <a:cs typeface="Times New Roman"/>
              </a:rPr>
              <a:t>Kami</a:t>
            </a:r>
            <a:r>
              <a:rPr sz="1150" i="1" spc="114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-5" dirty="0">
                <a:solidFill>
                  <a:srgbClr val="464441"/>
                </a:solidFill>
                <a:latin typeface="Times New Roman"/>
                <a:cs typeface="Times New Roman"/>
              </a:rPr>
              <a:t>berikan</a:t>
            </a:r>
            <a:r>
              <a:rPr sz="1150" i="1" spc="3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-25" dirty="0">
                <a:solidFill>
                  <a:srgbClr val="56564F"/>
                </a:solidFill>
                <a:latin typeface="Times New Roman"/>
                <a:cs typeface="Times New Roman"/>
              </a:rPr>
              <a:t>kepada</a:t>
            </a:r>
            <a:r>
              <a:rPr sz="1150" i="1" spc="80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464441"/>
                </a:solidFill>
                <a:latin typeface="Times New Roman"/>
                <a:cs typeface="Times New Roman"/>
              </a:rPr>
              <a:t>mereka</a:t>
            </a:r>
            <a:r>
              <a:rPr sz="1150" i="1" spc="3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-35" dirty="0">
                <a:solidFill>
                  <a:srgbClr val="56564F"/>
                </a:solidFill>
                <a:latin typeface="Times New Roman"/>
                <a:cs typeface="Times New Roman"/>
              </a:rPr>
              <a:t>secara</a:t>
            </a:r>
            <a:r>
              <a:rPr sz="1150" i="1" spc="5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6564F"/>
                </a:solidFill>
                <a:latin typeface="Times New Roman"/>
                <a:cs typeface="Times New Roman"/>
              </a:rPr>
              <a:t>sembuny</a:t>
            </a:r>
            <a:r>
              <a:rPr sz="1150" i="1" spc="150" dirty="0">
                <a:solidFill>
                  <a:srgbClr val="56564F"/>
                </a:solidFill>
                <a:latin typeface="Times New Roman"/>
                <a:cs typeface="Times New Roman"/>
              </a:rPr>
              <a:t>i</a:t>
            </a:r>
            <a:r>
              <a:rPr sz="1150" i="1" spc="75" dirty="0">
                <a:solidFill>
                  <a:srgbClr val="181816"/>
                </a:solidFill>
                <a:latin typeface="Times New Roman"/>
                <a:cs typeface="Times New Roman"/>
              </a:rPr>
              <a:t>­</a:t>
            </a:r>
            <a:r>
              <a:rPr sz="1150" i="1" spc="55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6564F"/>
                </a:solidFill>
                <a:latin typeface="Times New Roman"/>
                <a:cs typeface="Times New Roman"/>
              </a:rPr>
              <a:t>sembunyi</a:t>
            </a:r>
            <a:r>
              <a:rPr sz="1150" i="1" spc="8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56564F"/>
                </a:solidFill>
                <a:latin typeface="Times New Roman"/>
                <a:cs typeface="Times New Roman"/>
              </a:rPr>
              <a:t>atau</a:t>
            </a:r>
            <a:r>
              <a:rPr sz="1150" i="1" spc="9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4441"/>
                </a:solidFill>
                <a:latin typeface="Times New Roman"/>
                <a:cs typeface="Times New Roman"/>
              </a:rPr>
              <a:t>terang-teranga</a:t>
            </a:r>
            <a:r>
              <a:rPr sz="1150" i="1" dirty="0">
                <a:solidFill>
                  <a:srgbClr val="464441"/>
                </a:solidFill>
                <a:latin typeface="Times New Roman"/>
                <a:cs typeface="Times New Roman"/>
              </a:rPr>
              <a:t>n</a:t>
            </a:r>
            <a:r>
              <a:rPr sz="1150" i="1" spc="204" dirty="0">
                <a:solidFill>
                  <a:srgbClr val="797770"/>
                </a:solidFill>
                <a:latin typeface="Times New Roman"/>
                <a:cs typeface="Times New Roman"/>
              </a:rPr>
              <a:t>,</a:t>
            </a:r>
            <a:r>
              <a:rPr sz="1150" i="1" spc="-165" dirty="0">
                <a:solidFill>
                  <a:srgbClr val="797770"/>
                </a:solidFill>
                <a:latin typeface="Times New Roman"/>
                <a:cs typeface="Times New Roman"/>
              </a:rPr>
              <a:t> </a:t>
            </a:r>
            <a:r>
              <a:rPr sz="1150" i="1" spc="40" dirty="0">
                <a:solidFill>
                  <a:srgbClr val="56564F"/>
                </a:solidFill>
                <a:latin typeface="Times New Roman"/>
                <a:cs typeface="Times New Roman"/>
              </a:rPr>
              <a:t>dan</a:t>
            </a:r>
            <a:r>
              <a:rPr sz="1150" i="1" spc="-30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56564F"/>
                </a:solidFill>
                <a:latin typeface="Times New Roman"/>
                <a:cs typeface="Times New Roman"/>
              </a:rPr>
              <a:t>membalas</a:t>
            </a:r>
            <a:r>
              <a:rPr sz="1150" i="1" spc="7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56564F"/>
                </a:solidFill>
                <a:latin typeface="Times New Roman"/>
                <a:cs typeface="Times New Roman"/>
              </a:rPr>
              <a:t>keburukan</a:t>
            </a:r>
            <a:r>
              <a:rPr sz="1150" i="1" spc="7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20" dirty="0">
                <a:solidFill>
                  <a:srgbClr val="56564F"/>
                </a:solidFill>
                <a:latin typeface="Times New Roman"/>
                <a:cs typeface="Times New Roman"/>
              </a:rPr>
              <a:t>dengan</a:t>
            </a:r>
            <a:r>
              <a:rPr sz="1150" i="1" spc="-1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56564F"/>
                </a:solidFill>
                <a:latin typeface="Times New Roman"/>
                <a:cs typeface="Times New Roman"/>
              </a:rPr>
              <a:t>kebaika</a:t>
            </a:r>
            <a:r>
              <a:rPr sz="1150" i="1" spc="30" dirty="0">
                <a:solidFill>
                  <a:srgbClr val="56564F"/>
                </a:solidFill>
                <a:latin typeface="Times New Roman"/>
                <a:cs typeface="Times New Roman"/>
              </a:rPr>
              <a:t>n</a:t>
            </a:r>
            <a:r>
              <a:rPr sz="1150" i="1" spc="204" dirty="0">
                <a:solidFill>
                  <a:srgbClr val="797770"/>
                </a:solidFill>
                <a:latin typeface="Times New Roman"/>
                <a:cs typeface="Times New Roman"/>
              </a:rPr>
              <a:t>,</a:t>
            </a:r>
            <a:r>
              <a:rPr sz="1150" i="1" spc="-165" dirty="0">
                <a:solidFill>
                  <a:srgbClr val="797770"/>
                </a:solidFill>
                <a:latin typeface="Times New Roman"/>
                <a:cs typeface="Times New Roman"/>
              </a:rPr>
              <a:t> </a:t>
            </a:r>
            <a:r>
              <a:rPr sz="1150" i="1" spc="5" dirty="0">
                <a:solidFill>
                  <a:srgbClr val="56564F"/>
                </a:solidFill>
                <a:latin typeface="Times New Roman"/>
                <a:cs typeface="Times New Roman"/>
              </a:rPr>
              <a:t>oran</a:t>
            </a:r>
            <a:r>
              <a:rPr sz="1150" i="1" spc="100" dirty="0">
                <a:solidFill>
                  <a:srgbClr val="56564F"/>
                </a:solidFill>
                <a:latin typeface="Times New Roman"/>
                <a:cs typeface="Times New Roman"/>
              </a:rPr>
              <a:t>g</a:t>
            </a:r>
            <a:r>
              <a:rPr sz="1150" i="1" spc="15" dirty="0">
                <a:solidFill>
                  <a:srgbClr val="181816"/>
                </a:solidFill>
                <a:latin typeface="Times New Roman"/>
                <a:cs typeface="Times New Roman"/>
              </a:rPr>
              <a:t>­</a:t>
            </a:r>
            <a:r>
              <a:rPr sz="1150" i="1" spc="10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150" i="1" spc="5" dirty="0">
                <a:solidFill>
                  <a:srgbClr val="56564F"/>
                </a:solidFill>
                <a:latin typeface="Times New Roman"/>
                <a:cs typeface="Times New Roman"/>
              </a:rPr>
              <a:t>orang</a:t>
            </a:r>
            <a:r>
              <a:rPr sz="1150" i="1" spc="9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6564F"/>
                </a:solidFill>
                <a:latin typeface="Times New Roman"/>
                <a:cs typeface="Times New Roman"/>
              </a:rPr>
              <a:t>itulah</a:t>
            </a:r>
            <a:r>
              <a:rPr sz="1150" i="1" spc="-50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56564F"/>
                </a:solidFill>
                <a:latin typeface="Times New Roman"/>
                <a:cs typeface="Times New Roman"/>
              </a:rPr>
              <a:t>yang</a:t>
            </a:r>
            <a:r>
              <a:rPr sz="1150" i="1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130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56564F"/>
                </a:solidFill>
                <a:latin typeface="Times New Roman"/>
                <a:cs typeface="Times New Roman"/>
              </a:rPr>
              <a:t>mend</a:t>
            </a:r>
            <a:r>
              <a:rPr sz="1150" i="1" spc="50" dirty="0">
                <a:solidFill>
                  <a:srgbClr val="56564F"/>
                </a:solidFill>
                <a:latin typeface="Times New Roman"/>
                <a:cs typeface="Times New Roman"/>
              </a:rPr>
              <a:t>a</a:t>
            </a:r>
            <a:r>
              <a:rPr sz="1150" i="1" spc="-15" dirty="0">
                <a:solidFill>
                  <a:srgbClr val="56564F"/>
                </a:solidFill>
                <a:latin typeface="Times New Roman"/>
                <a:cs typeface="Times New Roman"/>
              </a:rPr>
              <a:t>patkan</a:t>
            </a:r>
            <a:r>
              <a:rPr sz="1150" i="1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8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4441"/>
                </a:solidFill>
                <a:latin typeface="Times New Roman"/>
                <a:cs typeface="Times New Roman"/>
              </a:rPr>
              <a:t>tempat</a:t>
            </a:r>
            <a:r>
              <a:rPr sz="1150" i="1" spc="45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6564F"/>
                </a:solidFill>
                <a:latin typeface="Times New Roman"/>
                <a:cs typeface="Times New Roman"/>
              </a:rPr>
              <a:t>kesudahan </a:t>
            </a:r>
            <a:r>
              <a:rPr sz="1150" i="1" spc="-13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50" dirty="0">
                <a:solidFill>
                  <a:srgbClr val="56564F"/>
                </a:solidFill>
                <a:latin typeface="Times New Roman"/>
                <a:cs typeface="Times New Roman"/>
              </a:rPr>
              <a:t>(</a:t>
            </a:r>
            <a:r>
              <a:rPr sz="1150" i="1" spc="-10" dirty="0">
                <a:solidFill>
                  <a:srgbClr val="56564F"/>
                </a:solidFill>
                <a:latin typeface="Times New Roman"/>
                <a:cs typeface="Times New Roman"/>
              </a:rPr>
              <a:t>yang</a:t>
            </a:r>
            <a:r>
              <a:rPr sz="1150" i="1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8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56564F"/>
                </a:solidFill>
                <a:latin typeface="Times New Roman"/>
                <a:cs typeface="Times New Roman"/>
              </a:rPr>
              <a:t>bai</a:t>
            </a:r>
            <a:r>
              <a:rPr sz="1150" i="1" spc="-30" dirty="0">
                <a:solidFill>
                  <a:srgbClr val="56564F"/>
                </a:solidFill>
                <a:latin typeface="Times New Roman"/>
                <a:cs typeface="Times New Roman"/>
              </a:rPr>
              <a:t>k).</a:t>
            </a:r>
            <a:r>
              <a:rPr sz="1150" i="1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i="1" spc="-9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150" spc="75" dirty="0">
                <a:solidFill>
                  <a:srgbClr val="181816"/>
                </a:solidFill>
                <a:latin typeface="Times New Roman"/>
                <a:cs typeface="Times New Roman"/>
              </a:rPr>
              <a:t>(Q</a:t>
            </a:r>
            <a:r>
              <a:rPr sz="1150" spc="-35" dirty="0">
                <a:solidFill>
                  <a:srgbClr val="181816"/>
                </a:solidFill>
                <a:latin typeface="Times New Roman"/>
                <a:cs typeface="Times New Roman"/>
              </a:rPr>
              <a:t>.</a:t>
            </a:r>
            <a:r>
              <a:rPr sz="1150" spc="95" dirty="0">
                <a:solidFill>
                  <a:srgbClr val="181816"/>
                </a:solidFill>
                <a:latin typeface="Times New Roman"/>
                <a:cs typeface="Times New Roman"/>
              </a:rPr>
              <a:t>s.</a:t>
            </a:r>
            <a:r>
              <a:rPr sz="1150" spc="-65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81816"/>
                </a:solidFill>
                <a:latin typeface="Times New Roman"/>
                <a:cs typeface="Times New Roman"/>
              </a:rPr>
              <a:t>Ar-Ra</a:t>
            </a:r>
            <a:r>
              <a:rPr sz="1250" spc="50" dirty="0">
                <a:solidFill>
                  <a:srgbClr val="181816"/>
                </a:solidFill>
                <a:latin typeface="Times New Roman"/>
                <a:cs typeface="Times New Roman"/>
              </a:rPr>
              <a:t>'</a:t>
            </a:r>
            <a:r>
              <a:rPr sz="1250" spc="90" dirty="0">
                <a:solidFill>
                  <a:srgbClr val="181816"/>
                </a:solidFill>
                <a:latin typeface="Times New Roman"/>
                <a:cs typeface="Times New Roman"/>
              </a:rPr>
              <a:t>d</a:t>
            </a:r>
            <a:r>
              <a:rPr sz="1250" spc="265" dirty="0">
                <a:solidFill>
                  <a:srgbClr val="181816"/>
                </a:solidFill>
                <a:latin typeface="Times New Roman"/>
                <a:cs typeface="Times New Roman"/>
              </a:rPr>
              <a:t>:</a:t>
            </a:r>
            <a:r>
              <a:rPr sz="1250" spc="-35" dirty="0">
                <a:solidFill>
                  <a:srgbClr val="181816"/>
                </a:solidFill>
                <a:latin typeface="Times New Roman"/>
                <a:cs typeface="Times New Roman"/>
              </a:rPr>
              <a:t>22)</a:t>
            </a:r>
            <a:endParaRPr sz="1250">
              <a:latin typeface="Times New Roman"/>
              <a:cs typeface="Times New Roman"/>
            </a:endParaRPr>
          </a:p>
          <a:p>
            <a:pPr marL="12700" marR="102870" indent="455295" algn="just">
              <a:lnSpc>
                <a:spcPct val="123000"/>
              </a:lnSpc>
              <a:spcBef>
                <a:spcPts val="980"/>
              </a:spcBef>
            </a:pPr>
            <a:r>
              <a:rPr sz="1250" spc="15" dirty="0">
                <a:solidFill>
                  <a:srgbClr val="464441"/>
                </a:solidFill>
                <a:latin typeface="Times New Roman"/>
                <a:cs typeface="Times New Roman"/>
              </a:rPr>
              <a:t>Perilaku   </a:t>
            </a:r>
            <a:r>
              <a:rPr sz="1250" spc="2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464441"/>
                </a:solidFill>
                <a:latin typeface="Times New Roman"/>
                <a:cs typeface="Times New Roman"/>
              </a:rPr>
              <a:t>ulul</a:t>
            </a:r>
            <a:r>
              <a:rPr sz="1150" i="1" dirty="0">
                <a:solidFill>
                  <a:srgbClr val="464441"/>
                </a:solidFill>
                <a:latin typeface="Times New Roman"/>
                <a:cs typeface="Times New Roman"/>
              </a:rPr>
              <a:t>   </a:t>
            </a:r>
            <a:r>
              <a:rPr sz="1150" i="1" spc="3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150" i="1" spc="-50" dirty="0">
                <a:solidFill>
                  <a:srgbClr val="464441"/>
                </a:solidFill>
                <a:latin typeface="Times New Roman"/>
                <a:cs typeface="Times New Roman"/>
              </a:rPr>
              <a:t>albab</a:t>
            </a:r>
            <a:r>
              <a:rPr sz="1150" i="1" dirty="0">
                <a:solidFill>
                  <a:srgbClr val="464441"/>
                </a:solidFill>
                <a:latin typeface="Times New Roman"/>
                <a:cs typeface="Times New Roman"/>
              </a:rPr>
              <a:t>   </a:t>
            </a:r>
            <a:r>
              <a:rPr sz="1150" i="1" spc="-2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yang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  </a:t>
            </a:r>
            <a:r>
              <a:rPr sz="1250" spc="-9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181816"/>
                </a:solidFill>
                <a:latin typeface="Times New Roman"/>
                <a:cs typeface="Times New Roman"/>
              </a:rPr>
              <a:t>kelima</a:t>
            </a:r>
            <a:r>
              <a:rPr sz="1250" dirty="0">
                <a:solidFill>
                  <a:srgbClr val="181816"/>
                </a:solidFill>
                <a:latin typeface="Times New Roman"/>
                <a:cs typeface="Times New Roman"/>
              </a:rPr>
              <a:t>   </a:t>
            </a:r>
            <a:r>
              <a:rPr sz="1250" spc="-60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464441"/>
                </a:solidFill>
                <a:latin typeface="Times New Roman"/>
                <a:cs typeface="Times New Roman"/>
              </a:rPr>
              <a:t>adalah</a:t>
            </a:r>
            <a:r>
              <a:rPr sz="1250" dirty="0">
                <a:solidFill>
                  <a:srgbClr val="464441"/>
                </a:solidFill>
                <a:latin typeface="Times New Roman"/>
                <a:cs typeface="Times New Roman"/>
              </a:rPr>
              <a:t>   </a:t>
            </a:r>
            <a:r>
              <a:rPr sz="1250" spc="-8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56564F"/>
                </a:solidFill>
                <a:latin typeface="Times New Roman"/>
                <a:cs typeface="Times New Roman"/>
              </a:rPr>
              <a:t>s</a:t>
            </a:r>
            <a:r>
              <a:rPr sz="1250" spc="10" dirty="0">
                <a:solidFill>
                  <a:srgbClr val="56564F"/>
                </a:solidFill>
                <a:latin typeface="Times New Roman"/>
                <a:cs typeface="Times New Roman"/>
              </a:rPr>
              <a:t>a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bar.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 </a:t>
            </a:r>
            <a:r>
              <a:rPr sz="1250" spc="1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10" dirty="0">
                <a:solidFill>
                  <a:srgbClr val="312F2D"/>
                </a:solidFill>
                <a:latin typeface="Times New Roman"/>
                <a:cs typeface="Times New Roman"/>
              </a:rPr>
              <a:t>Ber</a:t>
            </a:r>
            <a:r>
              <a:rPr sz="1250" spc="-10" dirty="0">
                <a:solidFill>
                  <a:srgbClr val="312F2D"/>
                </a:solidFill>
                <a:latin typeface="Times New Roman"/>
                <a:cs typeface="Times New Roman"/>
              </a:rPr>
              <a:t>s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abar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  </a:t>
            </a:r>
            <a:r>
              <a:rPr sz="1250" spc="-15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ketika</a:t>
            </a:r>
            <a:r>
              <a:rPr sz="1250" spc="1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312F2D"/>
                </a:solidFill>
                <a:latin typeface="Times New Roman"/>
                <a:cs typeface="Times New Roman"/>
              </a:rPr>
              <a:t>m</a:t>
            </a:r>
            <a:r>
              <a:rPr sz="1250" spc="10" dirty="0">
                <a:solidFill>
                  <a:srgbClr val="56564F"/>
                </a:solidFill>
                <a:latin typeface="Times New Roman"/>
                <a:cs typeface="Times New Roman"/>
              </a:rPr>
              <a:t>e</a:t>
            </a:r>
            <a:r>
              <a:rPr sz="1250" spc="10" dirty="0">
                <a:solidFill>
                  <a:srgbClr val="312F2D"/>
                </a:solidFill>
                <a:latin typeface="Times New Roman"/>
                <a:cs typeface="Times New Roman"/>
              </a:rPr>
              <a:t>la</a:t>
            </a:r>
            <a:r>
              <a:rPr sz="1250" spc="50" dirty="0">
                <a:solidFill>
                  <a:srgbClr val="312F2D"/>
                </a:solidFill>
                <a:latin typeface="Times New Roman"/>
                <a:cs typeface="Times New Roman"/>
              </a:rPr>
              <a:t>k</a:t>
            </a:r>
            <a:r>
              <a:rPr sz="1250" spc="30" dirty="0">
                <a:solidFill>
                  <a:srgbClr val="56564F"/>
                </a:solidFill>
                <a:latin typeface="Times New Roman"/>
                <a:cs typeface="Times New Roman"/>
              </a:rPr>
              <a:t>sanaka</a:t>
            </a:r>
            <a:r>
              <a:rPr sz="1250" spc="90" dirty="0">
                <a:solidFill>
                  <a:srgbClr val="312F2D"/>
                </a:solidFill>
                <a:latin typeface="Times New Roman"/>
                <a:cs typeface="Times New Roman"/>
              </a:rPr>
              <a:t>n</a:t>
            </a:r>
            <a:r>
              <a:rPr sz="1250" spc="6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perintah-perintah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114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312F2D"/>
                </a:solidFill>
                <a:latin typeface="Times New Roman"/>
                <a:cs typeface="Times New Roman"/>
              </a:rPr>
              <a:t>Allah,</a:t>
            </a:r>
            <a:r>
              <a:rPr sz="1250" spc="6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312F2D"/>
                </a:solidFill>
                <a:latin typeface="Times New Roman"/>
                <a:cs typeface="Times New Roman"/>
              </a:rPr>
              <a:t>be</a:t>
            </a:r>
            <a:r>
              <a:rPr sz="1250" spc="95" dirty="0">
                <a:solidFill>
                  <a:srgbClr val="312F2D"/>
                </a:solidFill>
                <a:latin typeface="Times New Roman"/>
                <a:cs typeface="Times New Roman"/>
              </a:rPr>
              <a:t>r</a:t>
            </a:r>
            <a:r>
              <a:rPr sz="1250" spc="50" dirty="0">
                <a:solidFill>
                  <a:srgbClr val="56564F"/>
                </a:solidFill>
                <a:latin typeface="Times New Roman"/>
                <a:cs typeface="Times New Roman"/>
              </a:rPr>
              <a:t>s</a:t>
            </a:r>
            <a:r>
              <a:rPr sz="1250" spc="-50" dirty="0">
                <a:solidFill>
                  <a:srgbClr val="56564F"/>
                </a:solidFill>
                <a:latin typeface="Times New Roman"/>
                <a:cs typeface="Times New Roman"/>
              </a:rPr>
              <a:t>a</a:t>
            </a:r>
            <a:r>
              <a:rPr sz="1250" spc="35" dirty="0">
                <a:solidFill>
                  <a:srgbClr val="312F2D"/>
                </a:solidFill>
                <a:latin typeface="Times New Roman"/>
                <a:cs typeface="Times New Roman"/>
              </a:rPr>
              <a:t>bar</a:t>
            </a:r>
            <a:r>
              <a:rPr sz="1250" spc="114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k</a:t>
            </a:r>
            <a:r>
              <a:rPr sz="1250" spc="50" dirty="0">
                <a:solidFill>
                  <a:srgbClr val="56564F"/>
                </a:solidFill>
                <a:latin typeface="Times New Roman"/>
                <a:cs typeface="Times New Roman"/>
              </a:rPr>
              <a:t>e</a:t>
            </a:r>
            <a:r>
              <a:rPr sz="1250" spc="40" dirty="0">
                <a:solidFill>
                  <a:srgbClr val="56564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312F2D"/>
                </a:solidFill>
                <a:latin typeface="Times New Roman"/>
                <a:cs typeface="Times New Roman"/>
              </a:rPr>
              <a:t>ika</a:t>
            </a:r>
            <a:r>
              <a:rPr sz="1250" spc="6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12F2D"/>
                </a:solidFill>
                <a:latin typeface="Times New Roman"/>
                <a:cs typeface="Times New Roman"/>
              </a:rPr>
              <a:t>mendapatkan</a:t>
            </a:r>
            <a:r>
              <a:rPr sz="1250" spc="1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181816"/>
                </a:solidFill>
                <a:latin typeface="Times New Roman"/>
                <a:cs typeface="Times New Roman"/>
              </a:rPr>
              <a:t>musiba</a:t>
            </a:r>
            <a:r>
              <a:rPr sz="1250" spc="50" dirty="0">
                <a:solidFill>
                  <a:srgbClr val="181816"/>
                </a:solidFill>
                <a:latin typeface="Times New Roman"/>
                <a:cs typeface="Times New Roman"/>
              </a:rPr>
              <a:t>h</a:t>
            </a:r>
            <a:r>
              <a:rPr sz="1250" spc="170" dirty="0">
                <a:solidFill>
                  <a:srgbClr val="464441"/>
                </a:solidFill>
                <a:latin typeface="Times New Roman"/>
                <a:cs typeface="Times New Roman"/>
              </a:rPr>
              <a:t>, </a:t>
            </a:r>
            <a:r>
              <a:rPr sz="1250" spc="20" dirty="0">
                <a:solidFill>
                  <a:srgbClr val="464441"/>
                </a:solidFill>
                <a:latin typeface="Times New Roman"/>
                <a:cs typeface="Times New Roman"/>
              </a:rPr>
              <a:t>cobaa</a:t>
            </a:r>
            <a:r>
              <a:rPr sz="1250" spc="-5" dirty="0">
                <a:solidFill>
                  <a:srgbClr val="464441"/>
                </a:solidFill>
                <a:latin typeface="Times New Roman"/>
                <a:cs typeface="Times New Roman"/>
              </a:rPr>
              <a:t>n</a:t>
            </a:r>
            <a:r>
              <a:rPr sz="1250" spc="170" dirty="0">
                <a:solidFill>
                  <a:srgbClr val="464441"/>
                </a:solidFill>
                <a:latin typeface="Times New Roman"/>
                <a:cs typeface="Times New Roman"/>
              </a:rPr>
              <a:t>,</a:t>
            </a:r>
            <a:r>
              <a:rPr sz="1250" spc="60" dirty="0">
                <a:solidFill>
                  <a:srgbClr val="464441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12F2D"/>
                </a:solidFill>
                <a:latin typeface="Times New Roman"/>
                <a:cs typeface="Times New Roman"/>
              </a:rPr>
              <a:t>bala'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312F2D"/>
                </a:solidFill>
                <a:latin typeface="Times New Roman"/>
                <a:cs typeface="Times New Roman"/>
              </a:rPr>
              <a:t>dan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-7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312F2D"/>
                </a:solidFill>
                <a:latin typeface="Times New Roman"/>
                <a:cs typeface="Times New Roman"/>
              </a:rPr>
              <a:t>bencana</a:t>
            </a:r>
            <a:r>
              <a:rPr sz="1250" spc="-12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125" dirty="0">
                <a:solidFill>
                  <a:srgbClr val="56564F"/>
                </a:solidFill>
                <a:latin typeface="Times New Roman"/>
                <a:cs typeface="Times New Roman"/>
              </a:rPr>
              <a:t>.</a:t>
            </a:r>
            <a:r>
              <a:rPr sz="1250" spc="-35" dirty="0">
                <a:solidFill>
                  <a:srgbClr val="56564F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81816"/>
                </a:solidFill>
                <a:latin typeface="Times New Roman"/>
                <a:cs typeface="Times New Roman"/>
              </a:rPr>
              <a:t>Juga</a:t>
            </a:r>
            <a:r>
              <a:rPr sz="1250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-90" dirty="0">
                <a:solidFill>
                  <a:srgbClr val="181816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bersabar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312F2D"/>
                </a:solidFill>
                <a:latin typeface="Times New Roman"/>
                <a:cs typeface="Times New Roman"/>
              </a:rPr>
              <a:t>untuk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7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312F2D"/>
                </a:solidFill>
                <a:latin typeface="Times New Roman"/>
                <a:cs typeface="Times New Roman"/>
              </a:rPr>
              <a:t>m</a:t>
            </a:r>
            <a:r>
              <a:rPr sz="1250" spc="-40" dirty="0">
                <a:solidFill>
                  <a:srgbClr val="56564F"/>
                </a:solidFill>
                <a:latin typeface="Times New Roman"/>
                <a:cs typeface="Times New Roman"/>
              </a:rPr>
              <a:t>e</a:t>
            </a:r>
            <a:r>
              <a:rPr sz="1250" spc="25" dirty="0">
                <a:solidFill>
                  <a:srgbClr val="312F2D"/>
                </a:solidFill>
                <a:latin typeface="Times New Roman"/>
                <a:cs typeface="Times New Roman"/>
              </a:rPr>
              <a:t>ninggalkan</a:t>
            </a:r>
            <a:r>
              <a:rPr sz="125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12F2D"/>
                </a:solidFill>
                <a:latin typeface="Times New Roman"/>
                <a:cs typeface="Times New Roman"/>
              </a:rPr>
              <a:t>kemaksiatan</a:t>
            </a:r>
            <a:r>
              <a:rPr sz="1250" spc="-120" dirty="0">
                <a:solidFill>
                  <a:srgbClr val="312F2D"/>
                </a:solidFill>
                <a:latin typeface="Times New Roman"/>
                <a:cs typeface="Times New Roman"/>
              </a:rPr>
              <a:t> </a:t>
            </a:r>
            <a:r>
              <a:rPr sz="1250" spc="10" dirty="0">
                <a:solidFill>
                  <a:srgbClr val="464441"/>
                </a:solidFill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50"/>
              </a:spcBef>
            </a:pPr>
            <a:r>
              <a:rPr sz="7200" spc="600" dirty="0">
                <a:solidFill>
                  <a:srgbClr val="797770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4349" y="9803104"/>
            <a:ext cx="36004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56564F"/>
                </a:solidFill>
                <a:latin typeface="Arial"/>
                <a:cs typeface="Arial"/>
              </a:rPr>
              <a:t>Edisi</a:t>
            </a:r>
            <a:r>
              <a:rPr sz="950" spc="-25" dirty="0">
                <a:solidFill>
                  <a:srgbClr val="56564F"/>
                </a:solidFill>
                <a:latin typeface="Arial"/>
                <a:cs typeface="Arial"/>
              </a:rPr>
              <a:t> </a:t>
            </a:r>
            <a:r>
              <a:rPr sz="950" spc="30" dirty="0">
                <a:solidFill>
                  <a:srgbClr val="56564F"/>
                </a:solidFill>
                <a:latin typeface="Arial"/>
                <a:cs typeface="Arial"/>
              </a:rPr>
              <a:t>328</a:t>
            </a:r>
            <a:r>
              <a:rPr sz="950" dirty="0">
                <a:solidFill>
                  <a:srgbClr val="56564F"/>
                </a:solidFill>
                <a:latin typeface="Arial"/>
                <a:cs typeface="Arial"/>
              </a:rPr>
              <a:t> </a:t>
            </a:r>
            <a:r>
              <a:rPr sz="950" spc="-105" dirty="0">
                <a:solidFill>
                  <a:srgbClr val="56564F"/>
                </a:solidFill>
                <a:latin typeface="Arial"/>
                <a:cs typeface="Arial"/>
              </a:rPr>
              <a:t> </a:t>
            </a:r>
            <a:r>
              <a:rPr sz="1300" spc="-95" dirty="0">
                <a:solidFill>
                  <a:srgbClr val="312F2D"/>
                </a:solidFill>
                <a:latin typeface="Arial"/>
                <a:cs typeface="Arial"/>
              </a:rPr>
              <a:t>I</a:t>
            </a:r>
            <a:r>
              <a:rPr sz="1300" spc="-155" dirty="0">
                <a:solidFill>
                  <a:srgbClr val="312F2D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56564F"/>
                </a:solidFill>
                <a:latin typeface="Arial"/>
                <a:cs typeface="Arial"/>
              </a:rPr>
              <a:t>Jumat,</a:t>
            </a:r>
            <a:r>
              <a:rPr sz="950" spc="15" dirty="0">
                <a:solidFill>
                  <a:srgbClr val="56564F"/>
                </a:solidFill>
                <a:latin typeface="Arial"/>
                <a:cs typeface="Arial"/>
              </a:rPr>
              <a:t> </a:t>
            </a:r>
            <a:r>
              <a:rPr sz="950" spc="50" dirty="0">
                <a:solidFill>
                  <a:srgbClr val="56564F"/>
                </a:solidFill>
                <a:latin typeface="Arial"/>
                <a:cs typeface="Arial"/>
              </a:rPr>
              <a:t>21Oktober</a:t>
            </a:r>
            <a:r>
              <a:rPr sz="950" spc="80" dirty="0">
                <a:solidFill>
                  <a:srgbClr val="56564F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56564F"/>
                </a:solidFill>
                <a:latin typeface="Arial"/>
                <a:cs typeface="Arial"/>
              </a:rPr>
              <a:t>2022</a:t>
            </a:r>
            <a:r>
              <a:rPr sz="950" spc="90" dirty="0">
                <a:solidFill>
                  <a:srgbClr val="56564F"/>
                </a:solidFill>
                <a:latin typeface="Arial"/>
                <a:cs typeface="Arial"/>
              </a:rPr>
              <a:t> </a:t>
            </a:r>
            <a:r>
              <a:rPr sz="950" spc="180" dirty="0">
                <a:solidFill>
                  <a:srgbClr val="464441"/>
                </a:solidFill>
                <a:latin typeface="Arial"/>
                <a:cs typeface="Arial"/>
              </a:rPr>
              <a:t>M</a:t>
            </a:r>
            <a:r>
              <a:rPr sz="950" spc="-90" dirty="0">
                <a:solidFill>
                  <a:srgbClr val="464441"/>
                </a:solidFill>
                <a:latin typeface="Arial"/>
                <a:cs typeface="Arial"/>
              </a:rPr>
              <a:t> </a:t>
            </a:r>
            <a:r>
              <a:rPr sz="950" spc="155" dirty="0">
                <a:solidFill>
                  <a:srgbClr val="56564F"/>
                </a:solidFill>
                <a:latin typeface="Arial"/>
                <a:cs typeface="Arial"/>
              </a:rPr>
              <a:t>/</a:t>
            </a:r>
            <a:r>
              <a:rPr sz="950" spc="30" dirty="0">
                <a:solidFill>
                  <a:srgbClr val="56564F"/>
                </a:solidFill>
                <a:latin typeface="Arial"/>
                <a:cs typeface="Arial"/>
              </a:rPr>
              <a:t> </a:t>
            </a:r>
            <a:r>
              <a:rPr sz="950" spc="-30" dirty="0">
                <a:solidFill>
                  <a:srgbClr val="464441"/>
                </a:solidFill>
                <a:latin typeface="Arial"/>
                <a:cs typeface="Arial"/>
              </a:rPr>
              <a:t>25</a:t>
            </a:r>
            <a:r>
              <a:rPr sz="950" spc="70" dirty="0">
                <a:solidFill>
                  <a:srgbClr val="464441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464441"/>
                </a:solidFill>
                <a:latin typeface="Arial"/>
                <a:cs typeface="Arial"/>
              </a:rPr>
              <a:t>Rab</a:t>
            </a:r>
            <a:r>
              <a:rPr sz="950" spc="-60" dirty="0">
                <a:solidFill>
                  <a:srgbClr val="464441"/>
                </a:solidFill>
                <a:latin typeface="Arial"/>
                <a:cs typeface="Arial"/>
              </a:rPr>
              <a:t>i</a:t>
            </a:r>
            <a:r>
              <a:rPr sz="950" spc="80" dirty="0">
                <a:solidFill>
                  <a:srgbClr val="464441"/>
                </a:solidFill>
                <a:latin typeface="Arial"/>
                <a:cs typeface="Arial"/>
              </a:rPr>
              <a:t>'ul</a:t>
            </a:r>
            <a:r>
              <a:rPr sz="950" spc="-105" dirty="0">
                <a:solidFill>
                  <a:srgbClr val="464441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464441"/>
                </a:solidFill>
                <a:latin typeface="Arial"/>
                <a:cs typeface="Arial"/>
              </a:rPr>
              <a:t>Awai</a:t>
            </a:r>
            <a:r>
              <a:rPr sz="950" spc="40" dirty="0">
                <a:solidFill>
                  <a:srgbClr val="46444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464441"/>
                </a:solidFill>
                <a:latin typeface="Arial"/>
                <a:cs typeface="Arial"/>
              </a:rPr>
              <a:t>1</a:t>
            </a:r>
            <a:r>
              <a:rPr sz="950" spc="25" dirty="0">
                <a:solidFill>
                  <a:srgbClr val="464441"/>
                </a:solidFill>
                <a:latin typeface="Arial"/>
                <a:cs typeface="Arial"/>
              </a:rPr>
              <a:t>444</a:t>
            </a:r>
            <a:r>
              <a:rPr sz="950" spc="30" dirty="0">
                <a:solidFill>
                  <a:srgbClr val="464441"/>
                </a:solidFill>
                <a:latin typeface="Arial"/>
                <a:cs typeface="Arial"/>
              </a:rPr>
              <a:t> </a:t>
            </a:r>
            <a:r>
              <a:rPr sz="950" spc="40" dirty="0">
                <a:solidFill>
                  <a:srgbClr val="464441"/>
                </a:solidFill>
                <a:latin typeface="Arial"/>
                <a:cs typeface="Arial"/>
              </a:rPr>
              <a:t>H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19" y="8071104"/>
            <a:ext cx="4888991" cy="719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0349" y="81125"/>
            <a:ext cx="5082540" cy="245745"/>
          </a:xfrm>
          <a:custGeom>
            <a:avLst/>
            <a:gdLst/>
            <a:ahLst/>
            <a:cxnLst/>
            <a:rect l="l" t="t" r="r" b="b"/>
            <a:pathLst>
              <a:path w="5082540" h="245745">
                <a:moveTo>
                  <a:pt x="0" y="0"/>
                </a:moveTo>
                <a:lnTo>
                  <a:pt x="5082133" y="0"/>
                </a:lnTo>
                <a:lnTo>
                  <a:pt x="5082133" y="245538"/>
                </a:lnTo>
                <a:lnTo>
                  <a:pt x="0" y="245538"/>
                </a:lnTo>
                <a:lnTo>
                  <a:pt x="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0508" y="110490"/>
            <a:ext cx="507555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KHUTBAH</a:t>
            </a:r>
            <a:r>
              <a:rPr sz="1350" b="1" spc="-35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JUMAT</a:t>
            </a:r>
            <a:r>
              <a:rPr sz="1350" b="1" spc="6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spc="20" dirty="0">
                <a:solidFill>
                  <a:srgbClr val="FDFDFD"/>
                </a:solidFill>
                <a:latin typeface="Arial"/>
                <a:cs typeface="Arial"/>
              </a:rPr>
              <a:t>IKADI</a:t>
            </a:r>
            <a:r>
              <a:rPr sz="1350" b="1" spc="-25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DAERAH</a:t>
            </a:r>
            <a:r>
              <a:rPr sz="1350" b="1" spc="2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ISTIMEWA</a:t>
            </a:r>
            <a:r>
              <a:rPr sz="1350" b="1" spc="-1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YOGYAKARTA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3383" y="1041153"/>
            <a:ext cx="5460365" cy="688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34925">
              <a:lnSpc>
                <a:spcPct val="130000"/>
              </a:lnSpc>
              <a:tabLst>
                <a:tab pos="1005205" algn="l"/>
                <a:tab pos="1779270" algn="l"/>
                <a:tab pos="2327275" algn="l"/>
                <a:tab pos="4404360" algn="l"/>
                <a:tab pos="4953000" algn="l"/>
              </a:tabLst>
            </a:pPr>
            <a:r>
              <a:rPr sz="1200" spc="35" dirty="0">
                <a:solidFill>
                  <a:srgbClr val="161613"/>
                </a:solidFill>
                <a:latin typeface="Times New Roman"/>
                <a:cs typeface="Times New Roman"/>
              </a:rPr>
              <a:t>Bersabarnya	</a:t>
            </a:r>
            <a:r>
              <a:rPr sz="1200" spc="45" dirty="0">
                <a:solidFill>
                  <a:srgbClr val="2A2823"/>
                </a:solidFill>
                <a:latin typeface="Times New Roman"/>
                <a:cs typeface="Times New Roman"/>
              </a:rPr>
              <a:t>diniatkan	</a:t>
            </a:r>
            <a:r>
              <a:rPr sz="1200" spc="10" dirty="0">
                <a:solidFill>
                  <a:srgbClr val="2A2823"/>
                </a:solidFill>
                <a:latin typeface="Times New Roman"/>
                <a:cs typeface="Times New Roman"/>
              </a:rPr>
              <a:t>s</a:t>
            </a:r>
            <a:r>
              <a:rPr sz="1200" spc="45" dirty="0">
                <a:solidFill>
                  <a:srgbClr val="2A2823"/>
                </a:solidFill>
                <a:latin typeface="Times New Roman"/>
                <a:cs typeface="Times New Roman"/>
              </a:rPr>
              <a:t>ecara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	</a:t>
            </a:r>
            <a:r>
              <a:rPr sz="1200" spc="70" dirty="0">
                <a:solidFill>
                  <a:srgbClr val="161613"/>
                </a:solidFill>
                <a:latin typeface="Times New Roman"/>
                <a:cs typeface="Times New Roman"/>
              </a:rPr>
              <a:t>tulu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s</a:t>
            </a:r>
            <a:r>
              <a:rPr sz="1200" spc="185" dirty="0">
                <a:solidFill>
                  <a:srgbClr val="161613"/>
                </a:solidFill>
                <a:latin typeface="Times New Roman"/>
                <a:cs typeface="Times New Roman"/>
              </a:rPr>
              <a:t>,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 </a:t>
            </a:r>
            <a:r>
              <a:rPr sz="1200" spc="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ikhla</a:t>
            </a:r>
            <a:r>
              <a:rPr sz="1200" spc="-40" dirty="0">
                <a:solidFill>
                  <a:srgbClr val="161613"/>
                </a:solidFill>
                <a:latin typeface="Times New Roman"/>
                <a:cs typeface="Times New Roman"/>
              </a:rPr>
              <a:t>s</a:t>
            </a:r>
            <a:r>
              <a:rPr sz="1200" spc="185" dirty="0">
                <a:solidFill>
                  <a:srgbClr val="161613"/>
                </a:solidFill>
                <a:latin typeface="Times New Roman"/>
                <a:cs typeface="Times New Roman"/>
              </a:rPr>
              <a:t>,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lillaa</a:t>
            </a:r>
            <a:r>
              <a:rPr sz="1200" spc="-5" dirty="0">
                <a:solidFill>
                  <a:srgbClr val="161613"/>
                </a:solidFill>
                <a:latin typeface="Times New Roman"/>
                <a:cs typeface="Times New Roman"/>
              </a:rPr>
              <a:t>h</a:t>
            </a:r>
            <a:r>
              <a:rPr sz="1200" spc="185" dirty="0">
                <a:solidFill>
                  <a:srgbClr val="161613"/>
                </a:solidFill>
                <a:latin typeface="Times New Roman"/>
                <a:cs typeface="Times New Roman"/>
              </a:rPr>
              <a:t>,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2A2823"/>
                </a:solidFill>
                <a:latin typeface="Times New Roman"/>
                <a:cs typeface="Times New Roman"/>
              </a:rPr>
              <a:t>dan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	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dalam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	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rangka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61613"/>
                </a:solidFill>
                <a:latin typeface="Times New Roman"/>
                <a:cs typeface="Times New Roman"/>
              </a:rPr>
              <a:t>mendapatkan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15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ridha</a:t>
            </a:r>
            <a:r>
              <a:rPr sz="1200" spc="8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161613"/>
                </a:solidFill>
                <a:latin typeface="Times New Roman"/>
                <a:cs typeface="Times New Roman"/>
              </a:rPr>
              <a:t>Allah,</a:t>
            </a:r>
            <a:r>
              <a:rPr sz="1200" spc="-2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2A2823"/>
                </a:solidFill>
                <a:latin typeface="Times New Roman"/>
                <a:cs typeface="Times New Roman"/>
              </a:rPr>
              <a:t>bukan</a:t>
            </a:r>
            <a:r>
              <a:rPr sz="1200" spc="8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karena</a:t>
            </a:r>
            <a:r>
              <a:rPr sz="1200" spc="8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161613"/>
                </a:solidFill>
                <a:latin typeface="Times New Roman"/>
                <a:cs typeface="Times New Roman"/>
              </a:rPr>
              <a:t>pamrih</a:t>
            </a:r>
            <a:r>
              <a:rPr sz="1200" spc="6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2A2823"/>
                </a:solidFill>
                <a:latin typeface="Times New Roman"/>
                <a:cs typeface="Times New Roman"/>
              </a:rPr>
              <a:t>duniaw</a:t>
            </a:r>
            <a:r>
              <a:rPr sz="1200" spc="75" dirty="0">
                <a:solidFill>
                  <a:srgbClr val="2A2823"/>
                </a:solidFill>
                <a:latin typeface="Times New Roman"/>
                <a:cs typeface="Times New Roman"/>
              </a:rPr>
              <a:t>i</a:t>
            </a:r>
            <a:r>
              <a:rPr sz="1200" spc="135" dirty="0">
                <a:solidFill>
                  <a:srgbClr val="494842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8415" marR="26034" indent="462915" algn="just">
              <a:lnSpc>
                <a:spcPct val="129600"/>
              </a:lnSpc>
              <a:spcBef>
                <a:spcPts val="340"/>
              </a:spcBef>
            </a:pPr>
            <a:r>
              <a:rPr sz="1200" spc="40" dirty="0">
                <a:solidFill>
                  <a:srgbClr val="161613"/>
                </a:solidFill>
                <a:latin typeface="Times New Roman"/>
                <a:cs typeface="Times New Roman"/>
              </a:rPr>
              <a:t>Perilaku</a:t>
            </a:r>
            <a:r>
              <a:rPr sz="1200" spc="14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2A2823"/>
                </a:solidFill>
                <a:latin typeface="Times New Roman"/>
                <a:cs typeface="Times New Roman"/>
              </a:rPr>
              <a:t>ulul</a:t>
            </a:r>
            <a:r>
              <a:rPr sz="1150" i="1" spc="13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40" dirty="0">
                <a:solidFill>
                  <a:srgbClr val="2A2823"/>
                </a:solidFill>
                <a:latin typeface="Times New Roman"/>
                <a:cs typeface="Times New Roman"/>
              </a:rPr>
              <a:t>albab</a:t>
            </a:r>
            <a:r>
              <a:rPr sz="1150" i="1" spc="8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yang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161613"/>
                </a:solidFill>
                <a:latin typeface="Times New Roman"/>
                <a:cs typeface="Times New Roman"/>
              </a:rPr>
              <a:t>keenam</a:t>
            </a:r>
            <a:r>
              <a:rPr sz="1200" spc="2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2A2823"/>
                </a:solidFill>
                <a:latin typeface="Times New Roman"/>
                <a:cs typeface="Times New Roman"/>
              </a:rPr>
              <a:t>adalah</a:t>
            </a:r>
            <a:r>
              <a:rPr sz="1200" spc="3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161613"/>
                </a:solidFill>
                <a:latin typeface="Times New Roman"/>
                <a:cs typeface="Times New Roman"/>
              </a:rPr>
              <a:t>mendirikan</a:t>
            </a:r>
            <a:r>
              <a:rPr sz="1200" spc="10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shala</a:t>
            </a:r>
            <a:r>
              <a:rPr sz="1200" spc="70" dirty="0">
                <a:solidFill>
                  <a:srgbClr val="2A2823"/>
                </a:solidFill>
                <a:latin typeface="Times New Roman"/>
                <a:cs typeface="Times New Roman"/>
              </a:rPr>
              <a:t>t</a:t>
            </a:r>
            <a:r>
              <a:rPr sz="1200" spc="135" dirty="0">
                <a:solidFill>
                  <a:srgbClr val="494842"/>
                </a:solidFill>
                <a:latin typeface="Times New Roman"/>
                <a:cs typeface="Times New Roman"/>
              </a:rPr>
              <a:t>.</a:t>
            </a:r>
            <a:r>
              <a:rPr sz="1200" spc="-165" dirty="0">
                <a:solidFill>
                  <a:srgbClr val="494842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61613"/>
                </a:solidFill>
                <a:latin typeface="Times New Roman"/>
                <a:cs typeface="Times New Roman"/>
              </a:rPr>
              <a:t>Ibadah</a:t>
            </a:r>
            <a:r>
              <a:rPr sz="1200" spc="4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shalat</a:t>
            </a:r>
            <a:r>
              <a:rPr sz="1200" spc="3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2A2823"/>
                </a:solidFill>
                <a:latin typeface="Times New Roman"/>
                <a:cs typeface="Times New Roman"/>
              </a:rPr>
              <a:t>dikerjakan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 </a:t>
            </a:r>
            <a:r>
              <a:rPr sz="1200" spc="10" dirty="0">
                <a:solidFill>
                  <a:srgbClr val="2A2823"/>
                </a:solidFill>
                <a:latin typeface="Times New Roman"/>
                <a:cs typeface="Times New Roman"/>
              </a:rPr>
              <a:t> s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esuai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 </a:t>
            </a:r>
            <a:r>
              <a:rPr sz="1200" spc="-6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2A2823"/>
                </a:solidFill>
                <a:latin typeface="Times New Roman"/>
                <a:cs typeface="Times New Roman"/>
              </a:rPr>
              <a:t>dengan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161613"/>
                </a:solidFill>
                <a:latin typeface="Times New Roman"/>
                <a:cs typeface="Times New Roman"/>
              </a:rPr>
              <a:t>tuntunan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 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161613"/>
                </a:solidFill>
                <a:latin typeface="Times New Roman"/>
                <a:cs typeface="Times New Roman"/>
              </a:rPr>
              <a:t>Rasulullah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 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161613"/>
                </a:solidFill>
                <a:latin typeface="Times New Roman"/>
                <a:cs typeface="Times New Roman"/>
              </a:rPr>
              <a:t>Muhammad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 </a:t>
            </a:r>
            <a:r>
              <a:rPr sz="1200" spc="1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A2823"/>
                </a:solidFill>
                <a:latin typeface="Times New Roman"/>
                <a:cs typeface="Times New Roman"/>
              </a:rPr>
              <a:t>S</a:t>
            </a:r>
            <a:r>
              <a:rPr sz="1200" spc="80" dirty="0">
                <a:solidFill>
                  <a:srgbClr val="2A2823"/>
                </a:solidFill>
                <a:latin typeface="Times New Roman"/>
                <a:cs typeface="Times New Roman"/>
              </a:rPr>
              <a:t>a</a:t>
            </a:r>
            <a:r>
              <a:rPr sz="1200" spc="185" dirty="0">
                <a:solidFill>
                  <a:srgbClr val="2A2823"/>
                </a:solidFill>
                <a:latin typeface="Times New Roman"/>
                <a:cs typeface="Times New Roman"/>
              </a:rPr>
              <a:t>w</a:t>
            </a:r>
            <a:r>
              <a:rPr sz="1200" spc="135" dirty="0">
                <a:solidFill>
                  <a:srgbClr val="494842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494842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494842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2A2823"/>
                </a:solidFill>
                <a:latin typeface="Times New Roman"/>
                <a:cs typeface="Times New Roman"/>
              </a:rPr>
              <a:t>dengan</a:t>
            </a:r>
            <a:r>
              <a:rPr sz="1200" spc="3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2A2823"/>
                </a:solidFill>
                <a:latin typeface="Times New Roman"/>
                <a:cs typeface="Times New Roman"/>
              </a:rPr>
              <a:t>dipenuhi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syarat,</a:t>
            </a:r>
            <a:r>
              <a:rPr sz="1200" spc="-4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161613"/>
                </a:solidFill>
                <a:latin typeface="Times New Roman"/>
                <a:cs typeface="Times New Roman"/>
              </a:rPr>
              <a:t>rukun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2A2823"/>
                </a:solidFill>
                <a:latin typeface="Times New Roman"/>
                <a:cs typeface="Times New Roman"/>
              </a:rPr>
              <a:t>dan</a:t>
            </a:r>
            <a:r>
              <a:rPr sz="1200" spc="2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2A2823"/>
                </a:solidFill>
                <a:latin typeface="Times New Roman"/>
                <a:cs typeface="Times New Roman"/>
              </a:rPr>
              <a:t>sunnah-sunnahnya</a:t>
            </a:r>
            <a:r>
              <a:rPr sz="1200" spc="-12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220" dirty="0">
                <a:solidFill>
                  <a:srgbClr val="494842"/>
                </a:solidFill>
                <a:latin typeface="Times New Roman"/>
                <a:cs typeface="Times New Roman"/>
              </a:rPr>
              <a:t>.</a:t>
            </a:r>
            <a:r>
              <a:rPr sz="1200" spc="45" dirty="0">
                <a:solidFill>
                  <a:srgbClr val="2A2823"/>
                </a:solidFill>
                <a:latin typeface="Times New Roman"/>
                <a:cs typeface="Times New Roman"/>
              </a:rPr>
              <a:t>Shalat</a:t>
            </a:r>
            <a:r>
              <a:rPr sz="1200" spc="-5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adalah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puncak</a:t>
            </a:r>
            <a:r>
              <a:rPr sz="1200" spc="11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150" i="1" spc="-5" dirty="0">
                <a:solidFill>
                  <a:srgbClr val="2A2823"/>
                </a:solidFill>
                <a:latin typeface="Times New Roman"/>
                <a:cs typeface="Times New Roman"/>
              </a:rPr>
              <a:t>d</a:t>
            </a:r>
            <a:r>
              <a:rPr sz="1150" i="1" spc="20" dirty="0">
                <a:solidFill>
                  <a:srgbClr val="2A2823"/>
                </a:solidFill>
                <a:latin typeface="Times New Roman"/>
                <a:cs typeface="Times New Roman"/>
              </a:rPr>
              <a:t>zikrullah,</a:t>
            </a:r>
            <a:r>
              <a:rPr sz="1150" i="1" spc="1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karena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 </a:t>
            </a:r>
            <a:r>
              <a:rPr sz="1200" spc="-8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dalam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shalat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tergabung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berbagai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ucapan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 </a:t>
            </a:r>
            <a:r>
              <a:rPr sz="1200" spc="-6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35" dirty="0">
                <a:solidFill>
                  <a:srgbClr val="2A2823"/>
                </a:solidFill>
                <a:latin typeface="Times New Roman"/>
                <a:cs typeface="Times New Roman"/>
              </a:rPr>
              <a:t>dzikir,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doa,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2A2823"/>
                </a:solidFill>
                <a:latin typeface="Times New Roman"/>
                <a:cs typeface="Times New Roman"/>
              </a:rPr>
              <a:t>dan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berbagai</a:t>
            </a:r>
            <a:r>
              <a:rPr sz="1200" spc="3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gerakan</a:t>
            </a:r>
            <a:r>
              <a:rPr sz="1200" spc="1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2A2823"/>
                </a:solidFill>
                <a:latin typeface="Times New Roman"/>
                <a:cs typeface="Times New Roman"/>
              </a:rPr>
              <a:t>bada</a:t>
            </a:r>
            <a:r>
              <a:rPr sz="1200" spc="165" dirty="0">
                <a:solidFill>
                  <a:srgbClr val="2A2823"/>
                </a:solidFill>
                <a:latin typeface="Times New Roman"/>
                <a:cs typeface="Times New Roman"/>
              </a:rPr>
              <a:t>n</a:t>
            </a:r>
            <a:r>
              <a:rPr sz="1200" spc="135" dirty="0">
                <a:solidFill>
                  <a:srgbClr val="494842"/>
                </a:solidFill>
                <a:latin typeface="Times New Roman"/>
                <a:cs typeface="Times New Roman"/>
              </a:rPr>
              <a:t>.</a:t>
            </a:r>
            <a:r>
              <a:rPr sz="1200" spc="-114" dirty="0">
                <a:solidFill>
                  <a:srgbClr val="494842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2A2823"/>
                </a:solidFill>
                <a:latin typeface="Times New Roman"/>
                <a:cs typeface="Times New Roman"/>
              </a:rPr>
              <a:t>Shalat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161613"/>
                </a:solidFill>
                <a:latin typeface="Times New Roman"/>
                <a:cs typeface="Times New Roman"/>
              </a:rPr>
              <a:t>menggabungkan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antara</a:t>
            </a:r>
            <a:r>
              <a:rPr sz="1200" spc="8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61613"/>
                </a:solidFill>
                <a:latin typeface="Times New Roman"/>
                <a:cs typeface="Times New Roman"/>
              </a:rPr>
              <a:t>ibadah</a:t>
            </a:r>
            <a:r>
              <a:rPr sz="1200" spc="8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161613"/>
                </a:solidFill>
                <a:latin typeface="Times New Roman"/>
                <a:cs typeface="Times New Roman"/>
              </a:rPr>
              <a:t>lahiriyah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2A2823"/>
                </a:solidFill>
                <a:latin typeface="Times New Roman"/>
                <a:cs typeface="Times New Roman"/>
              </a:rPr>
              <a:t>berupa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15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61613"/>
                </a:solidFill>
                <a:latin typeface="Times New Roman"/>
                <a:cs typeface="Times New Roman"/>
              </a:rPr>
              <a:t>ucapan</a:t>
            </a:r>
            <a:r>
              <a:rPr sz="1200" spc="3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2A2823"/>
                </a:solidFill>
                <a:latin typeface="Times New Roman"/>
                <a:cs typeface="Times New Roman"/>
              </a:rPr>
              <a:t>dan</a:t>
            </a:r>
            <a:r>
              <a:rPr sz="1200" spc="2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gerakan </a:t>
            </a:r>
            <a:r>
              <a:rPr sz="1200" spc="40" dirty="0">
                <a:solidFill>
                  <a:srgbClr val="2A2823"/>
                </a:solidFill>
                <a:latin typeface="Times New Roman"/>
                <a:cs typeface="Times New Roman"/>
              </a:rPr>
              <a:t>shalat;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2A2823"/>
                </a:solidFill>
                <a:latin typeface="Times New Roman"/>
                <a:cs typeface="Times New Roman"/>
              </a:rPr>
              <a:t>dan</a:t>
            </a:r>
            <a:r>
              <a:rPr sz="1200" spc="1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ibadah</a:t>
            </a:r>
            <a:r>
              <a:rPr sz="1200" spc="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batiniyyah</a:t>
            </a:r>
            <a:r>
              <a:rPr sz="1200" spc="7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2A2823"/>
                </a:solidFill>
                <a:latin typeface="Times New Roman"/>
                <a:cs typeface="Times New Roman"/>
              </a:rPr>
              <a:t>berupa</a:t>
            </a:r>
            <a:r>
              <a:rPr sz="1200" spc="10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161613"/>
                </a:solidFill>
                <a:latin typeface="Times New Roman"/>
                <a:cs typeface="Times New Roman"/>
              </a:rPr>
              <a:t>khusyu'</a:t>
            </a:r>
            <a:r>
              <a:rPr sz="1200" spc="114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2A2823"/>
                </a:solidFill>
                <a:latin typeface="Times New Roman"/>
                <a:cs typeface="Times New Roman"/>
              </a:rPr>
              <a:t>dan</a:t>
            </a:r>
            <a:r>
              <a:rPr sz="1200" spc="-8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bersambungnya</a:t>
            </a:r>
            <a:r>
              <a:rPr sz="1200" spc="3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161613"/>
                </a:solidFill>
                <a:latin typeface="Times New Roman"/>
                <a:cs typeface="Times New Roman"/>
              </a:rPr>
              <a:t>hati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8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2A2823"/>
                </a:solidFill>
                <a:latin typeface="Times New Roman"/>
                <a:cs typeface="Times New Roman"/>
              </a:rPr>
              <a:t>dengan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161613"/>
                </a:solidFill>
                <a:latin typeface="Times New Roman"/>
                <a:cs typeface="Times New Roman"/>
              </a:rPr>
              <a:t>Alla</a:t>
            </a:r>
            <a:r>
              <a:rPr sz="1200" spc="110" dirty="0">
                <a:solidFill>
                  <a:srgbClr val="161613"/>
                </a:solidFill>
                <a:latin typeface="Times New Roman"/>
                <a:cs typeface="Times New Roman"/>
              </a:rPr>
              <a:t>h</a:t>
            </a:r>
            <a:r>
              <a:rPr sz="1200" spc="135" dirty="0">
                <a:solidFill>
                  <a:srgbClr val="494842"/>
                </a:solidFill>
                <a:latin typeface="Times New Roman"/>
                <a:cs typeface="Times New Roman"/>
              </a:rPr>
              <a:t>.</a:t>
            </a:r>
            <a:r>
              <a:rPr sz="1200" spc="75" dirty="0">
                <a:solidFill>
                  <a:srgbClr val="494842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161613"/>
                </a:solidFill>
                <a:latin typeface="Times New Roman"/>
                <a:cs typeface="Times New Roman"/>
              </a:rPr>
              <a:t>Maka,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2A2823"/>
                </a:solidFill>
                <a:latin typeface="Times New Roman"/>
                <a:cs typeface="Times New Roman"/>
              </a:rPr>
              <a:t>ulul</a:t>
            </a:r>
            <a:r>
              <a:rPr sz="1150" i="1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8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40" dirty="0">
                <a:solidFill>
                  <a:srgbClr val="2A2823"/>
                </a:solidFill>
                <a:latin typeface="Times New Roman"/>
                <a:cs typeface="Times New Roman"/>
              </a:rPr>
              <a:t>albab</a:t>
            </a:r>
            <a:r>
              <a:rPr sz="1150" i="1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1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2A2823"/>
                </a:solidFill>
                <a:latin typeface="Times New Roman"/>
                <a:cs typeface="Times New Roman"/>
              </a:rPr>
              <a:t>akan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A2823"/>
                </a:solidFill>
                <a:latin typeface="Times New Roman"/>
                <a:cs typeface="Times New Roman"/>
              </a:rPr>
              <a:t>s</a:t>
            </a:r>
            <a:r>
              <a:rPr sz="1200" spc="45" dirty="0">
                <a:solidFill>
                  <a:srgbClr val="2A2823"/>
                </a:solidFill>
                <a:latin typeface="Times New Roman"/>
                <a:cs typeface="Times New Roman"/>
              </a:rPr>
              <a:t>enantiasa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161613"/>
                </a:solidFill>
                <a:latin typeface="Times New Roman"/>
                <a:cs typeface="Times New Roman"/>
              </a:rPr>
              <a:t>menjaga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shalatnya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agar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 berkualitas</a:t>
            </a:r>
            <a:r>
              <a:rPr sz="1200" spc="14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2A2823"/>
                </a:solidFill>
                <a:latin typeface="Times New Roman"/>
                <a:cs typeface="Times New Roman"/>
              </a:rPr>
              <a:t>dan</a:t>
            </a:r>
            <a:r>
              <a:rPr sz="1200" spc="1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61613"/>
                </a:solidFill>
                <a:latin typeface="Times New Roman"/>
                <a:cs typeface="Times New Roman"/>
              </a:rPr>
              <a:t>mempunyai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13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dampak</a:t>
            </a:r>
            <a:r>
              <a:rPr sz="1200" spc="13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2A2823"/>
                </a:solidFill>
                <a:latin typeface="Times New Roman"/>
                <a:cs typeface="Times New Roman"/>
              </a:rPr>
              <a:t>p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o</a:t>
            </a:r>
            <a:r>
              <a:rPr sz="1200" spc="5" dirty="0">
                <a:solidFill>
                  <a:srgbClr val="2A2823"/>
                </a:solidFill>
                <a:latin typeface="Times New Roman"/>
                <a:cs typeface="Times New Roman"/>
              </a:rPr>
              <a:t>sitif</a:t>
            </a:r>
            <a:r>
              <a:rPr sz="1200" spc="13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2A2823"/>
                </a:solidFill>
                <a:latin typeface="Times New Roman"/>
                <a:cs typeface="Times New Roman"/>
              </a:rPr>
              <a:t>dalam</a:t>
            </a:r>
            <a:r>
              <a:rPr sz="1200" spc="3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61613"/>
                </a:solidFill>
                <a:latin typeface="Times New Roman"/>
                <a:cs typeface="Times New Roman"/>
              </a:rPr>
              <a:t>kehidupan</a:t>
            </a:r>
            <a:r>
              <a:rPr sz="1200" spc="9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sehari-har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i</a:t>
            </a:r>
            <a:r>
              <a:rPr sz="1200" spc="185" dirty="0">
                <a:solidFill>
                  <a:srgbClr val="2A2823"/>
                </a:solidFill>
                <a:latin typeface="Times New Roman"/>
                <a:cs typeface="Times New Roman"/>
              </a:rPr>
              <a:t>,</a:t>
            </a:r>
            <a:r>
              <a:rPr sz="1200" spc="-114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2A2823"/>
                </a:solidFill>
                <a:latin typeface="Times New Roman"/>
                <a:cs typeface="Times New Roman"/>
              </a:rPr>
              <a:t>yaitu</a:t>
            </a:r>
            <a:r>
              <a:rPr sz="1200" spc="2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161613"/>
                </a:solidFill>
                <a:latin typeface="Times New Roman"/>
                <a:cs typeface="Times New Roman"/>
              </a:rPr>
              <a:t>mampu</a:t>
            </a:r>
            <a:r>
              <a:rPr sz="1200" spc="9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menjauhkannya</a:t>
            </a:r>
            <a:r>
              <a:rPr sz="1200" spc="14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2A2823"/>
                </a:solidFill>
                <a:latin typeface="Times New Roman"/>
                <a:cs typeface="Times New Roman"/>
              </a:rPr>
              <a:t>dari</a:t>
            </a:r>
            <a:r>
              <a:rPr sz="1200" spc="-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35" dirty="0">
                <a:solidFill>
                  <a:srgbClr val="2A2823"/>
                </a:solidFill>
                <a:latin typeface="Times New Roman"/>
                <a:cs typeface="Times New Roman"/>
              </a:rPr>
              <a:t>perilaku</a:t>
            </a:r>
            <a:r>
              <a:rPr sz="1200" spc="114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61613"/>
                </a:solidFill>
                <a:latin typeface="Times New Roman"/>
                <a:cs typeface="Times New Roman"/>
              </a:rPr>
              <a:t>jahat,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keji,</a:t>
            </a:r>
            <a:r>
              <a:rPr sz="1200" spc="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2A2823"/>
                </a:solidFill>
                <a:latin typeface="Times New Roman"/>
                <a:cs typeface="Times New Roman"/>
              </a:rPr>
              <a:t>dan</a:t>
            </a:r>
            <a:r>
              <a:rPr sz="1200" spc="2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61613"/>
                </a:solidFill>
                <a:latin typeface="Times New Roman"/>
                <a:cs typeface="Times New Roman"/>
              </a:rPr>
              <a:t>munkar</a:t>
            </a:r>
            <a:r>
              <a:rPr sz="1200" spc="-13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494842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4765" marR="5080" indent="456565" algn="just">
              <a:lnSpc>
                <a:spcPct val="129299"/>
              </a:lnSpc>
              <a:spcBef>
                <a:spcPts val="440"/>
              </a:spcBef>
            </a:pPr>
            <a:r>
              <a:rPr sz="1200" spc="40" dirty="0">
                <a:solidFill>
                  <a:srgbClr val="161613"/>
                </a:solidFill>
                <a:latin typeface="Times New Roman"/>
                <a:cs typeface="Times New Roman"/>
              </a:rPr>
              <a:t>Perilaku </a:t>
            </a:r>
            <a:r>
              <a:rPr sz="1200" spc="-11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2A2823"/>
                </a:solidFill>
                <a:latin typeface="Times New Roman"/>
                <a:cs typeface="Times New Roman"/>
              </a:rPr>
              <a:t>ulul</a:t>
            </a:r>
            <a:r>
              <a:rPr sz="1150" i="1" spc="13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40" dirty="0">
                <a:solidFill>
                  <a:srgbClr val="2A2823"/>
                </a:solidFill>
                <a:latin typeface="Times New Roman"/>
                <a:cs typeface="Times New Roman"/>
              </a:rPr>
              <a:t>albab</a:t>
            </a:r>
            <a:r>
              <a:rPr sz="1150" i="1" spc="8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yang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161613"/>
                </a:solidFill>
                <a:latin typeface="Times New Roman"/>
                <a:cs typeface="Times New Roman"/>
              </a:rPr>
              <a:t>ketujuh</a:t>
            </a:r>
            <a:r>
              <a:rPr sz="1200" spc="14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adalah</a:t>
            </a:r>
            <a:r>
              <a:rPr sz="1200" spc="9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161613"/>
                </a:solidFill>
                <a:latin typeface="Times New Roman"/>
                <a:cs typeface="Times New Roman"/>
              </a:rPr>
              <a:t>mau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berbagi</a:t>
            </a:r>
            <a:r>
              <a:rPr sz="1200" spc="7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2A2823"/>
                </a:solidFill>
                <a:latin typeface="Times New Roman"/>
                <a:cs typeface="Times New Roman"/>
              </a:rPr>
              <a:t>dan</a:t>
            </a:r>
            <a:r>
              <a:rPr sz="1200" spc="2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A2823"/>
                </a:solidFill>
                <a:latin typeface="Times New Roman"/>
                <a:cs typeface="Times New Roman"/>
              </a:rPr>
              <a:t>berinf</a:t>
            </a:r>
            <a:r>
              <a:rPr sz="1200" spc="-6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2A2823"/>
                </a:solidFill>
                <a:latin typeface="Times New Roman"/>
                <a:cs typeface="Times New Roman"/>
              </a:rPr>
              <a:t>a</a:t>
            </a:r>
            <a:r>
              <a:rPr sz="1200" spc="114" dirty="0">
                <a:solidFill>
                  <a:srgbClr val="2A2823"/>
                </a:solidFill>
                <a:latin typeface="Times New Roman"/>
                <a:cs typeface="Times New Roman"/>
              </a:rPr>
              <a:t>k</a:t>
            </a:r>
            <a:r>
              <a:rPr sz="1200" spc="135" dirty="0">
                <a:solidFill>
                  <a:srgbClr val="494842"/>
                </a:solidFill>
                <a:latin typeface="Times New Roman"/>
                <a:cs typeface="Times New Roman"/>
              </a:rPr>
              <a:t>.</a:t>
            </a:r>
            <a:r>
              <a:rPr sz="1200" spc="-114" dirty="0">
                <a:solidFill>
                  <a:srgbClr val="494842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Infak</a:t>
            </a:r>
            <a:r>
              <a:rPr sz="1200" spc="1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adalah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2A2823"/>
                </a:solidFill>
                <a:latin typeface="Times New Roman"/>
                <a:cs typeface="Times New Roman"/>
              </a:rPr>
              <a:t>simbol</a:t>
            </a:r>
            <a:r>
              <a:rPr sz="1200" spc="-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161613"/>
                </a:solidFill>
                <a:latin typeface="Times New Roman"/>
                <a:cs typeface="Times New Roman"/>
              </a:rPr>
              <a:t>kesalihan</a:t>
            </a:r>
            <a:r>
              <a:rPr sz="1200" spc="9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A2823"/>
                </a:solidFill>
                <a:latin typeface="Times New Roman"/>
                <a:cs typeface="Times New Roman"/>
              </a:rPr>
              <a:t>s</a:t>
            </a:r>
            <a:r>
              <a:rPr sz="1200" spc="30" dirty="0">
                <a:solidFill>
                  <a:srgbClr val="2A2823"/>
                </a:solidFill>
                <a:latin typeface="Times New Roman"/>
                <a:cs typeface="Times New Roman"/>
              </a:rPr>
              <a:t>osial.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Infak</a:t>
            </a:r>
            <a:r>
              <a:rPr sz="1200" spc="1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2A2823"/>
                </a:solidFill>
                <a:latin typeface="Times New Roman"/>
                <a:cs typeface="Times New Roman"/>
              </a:rPr>
              <a:t>bisa</a:t>
            </a:r>
            <a:r>
              <a:rPr sz="1200" spc="7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2A2823"/>
                </a:solidFill>
                <a:latin typeface="Times New Roman"/>
                <a:cs typeface="Times New Roman"/>
              </a:rPr>
              <a:t>dikerjakan</a:t>
            </a:r>
            <a:r>
              <a:rPr sz="1200" spc="3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2A2823"/>
                </a:solidFill>
                <a:latin typeface="Times New Roman"/>
                <a:cs typeface="Times New Roman"/>
              </a:rPr>
              <a:t>secara</a:t>
            </a:r>
            <a:r>
              <a:rPr sz="1200" spc="3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terbuka</a:t>
            </a:r>
            <a:r>
              <a:rPr sz="1200" spc="13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dan</a:t>
            </a:r>
            <a:r>
              <a:rPr sz="1200" spc="1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terang­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terangan,</a:t>
            </a:r>
            <a:r>
              <a:rPr sz="1200" spc="2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161613"/>
                </a:solidFill>
                <a:latin typeface="Times New Roman"/>
                <a:cs typeface="Times New Roman"/>
              </a:rPr>
              <a:t>tapi</a:t>
            </a:r>
            <a:r>
              <a:rPr sz="1200" spc="-2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2A2823"/>
                </a:solidFill>
                <a:latin typeface="Times New Roman"/>
                <a:cs typeface="Times New Roman"/>
              </a:rPr>
              <a:t>bisa</a:t>
            </a:r>
            <a:r>
              <a:rPr sz="1200" spc="2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161613"/>
                </a:solidFill>
                <a:latin typeface="Times New Roman"/>
                <a:cs typeface="Times New Roman"/>
              </a:rPr>
              <a:t>juga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13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ditunaikan</a:t>
            </a:r>
            <a:r>
              <a:rPr sz="1200" spc="12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A2823"/>
                </a:solidFill>
                <a:latin typeface="Times New Roman"/>
                <a:cs typeface="Times New Roman"/>
              </a:rPr>
              <a:t>s</a:t>
            </a:r>
            <a:r>
              <a:rPr sz="1200" spc="45" dirty="0">
                <a:solidFill>
                  <a:srgbClr val="2A2823"/>
                </a:solidFill>
                <a:latin typeface="Times New Roman"/>
                <a:cs typeface="Times New Roman"/>
              </a:rPr>
              <a:t>ecara</a:t>
            </a:r>
            <a:r>
              <a:rPr sz="1200" spc="3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2A2823"/>
                </a:solidFill>
                <a:latin typeface="Times New Roman"/>
                <a:cs typeface="Times New Roman"/>
              </a:rPr>
              <a:t>diam-diam</a:t>
            </a:r>
            <a:r>
              <a:rPr sz="1200" spc="2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2A2823"/>
                </a:solidFill>
                <a:latin typeface="Times New Roman"/>
                <a:cs typeface="Times New Roman"/>
              </a:rPr>
              <a:t>atau</a:t>
            </a:r>
            <a:r>
              <a:rPr sz="1200" spc="2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sembunyi-sembuny</a:t>
            </a:r>
            <a:r>
              <a:rPr sz="1200" spc="170" dirty="0">
                <a:solidFill>
                  <a:srgbClr val="2A2823"/>
                </a:solidFill>
                <a:latin typeface="Times New Roman"/>
                <a:cs typeface="Times New Roman"/>
              </a:rPr>
              <a:t>i</a:t>
            </a:r>
            <a:r>
              <a:rPr sz="1200" spc="135" dirty="0">
                <a:solidFill>
                  <a:srgbClr val="494842"/>
                </a:solidFill>
                <a:latin typeface="Times New Roman"/>
                <a:cs typeface="Times New Roman"/>
              </a:rPr>
              <a:t>. </a:t>
            </a:r>
            <a:r>
              <a:rPr sz="1200" spc="60" dirty="0">
                <a:solidFill>
                  <a:srgbClr val="161613"/>
                </a:solidFill>
                <a:latin typeface="Times New Roman"/>
                <a:cs typeface="Times New Roman"/>
              </a:rPr>
              <a:t>Keduanya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 </a:t>
            </a:r>
            <a:r>
              <a:rPr sz="1200" spc="65" dirty="0">
                <a:solidFill>
                  <a:srgbClr val="2A2823"/>
                </a:solidFill>
                <a:latin typeface="Times New Roman"/>
                <a:cs typeface="Times New Roman"/>
              </a:rPr>
              <a:t>sah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dilakukan,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4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A2823"/>
                </a:solidFill>
                <a:latin typeface="Times New Roman"/>
                <a:cs typeface="Times New Roman"/>
              </a:rPr>
              <a:t>s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elama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8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dilandasi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dengan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7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161613"/>
                </a:solidFill>
                <a:latin typeface="Times New Roman"/>
                <a:cs typeface="Times New Roman"/>
              </a:rPr>
              <a:t>keikhlasan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61613"/>
                </a:solidFill>
                <a:latin typeface="Times New Roman"/>
                <a:cs typeface="Times New Roman"/>
              </a:rPr>
              <a:t>kepada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161613"/>
                </a:solidFill>
                <a:latin typeface="Times New Roman"/>
                <a:cs typeface="Times New Roman"/>
              </a:rPr>
              <a:t>Alla</a:t>
            </a:r>
            <a:r>
              <a:rPr sz="1200" spc="110" dirty="0">
                <a:solidFill>
                  <a:srgbClr val="161613"/>
                </a:solidFill>
                <a:latin typeface="Times New Roman"/>
                <a:cs typeface="Times New Roman"/>
              </a:rPr>
              <a:t>h</a:t>
            </a:r>
            <a:r>
              <a:rPr sz="1200" spc="135" dirty="0">
                <a:solidFill>
                  <a:srgbClr val="494842"/>
                </a:solidFill>
                <a:latin typeface="Times New Roman"/>
                <a:cs typeface="Times New Roman"/>
              </a:rPr>
              <a:t>. </a:t>
            </a:r>
            <a:r>
              <a:rPr sz="1200" spc="40" dirty="0">
                <a:solidFill>
                  <a:srgbClr val="161613"/>
                </a:solidFill>
                <a:latin typeface="Times New Roman"/>
                <a:cs typeface="Times New Roman"/>
              </a:rPr>
              <a:t>Memilih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7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2A2823"/>
                </a:solidFill>
                <a:latin typeface="Times New Roman"/>
                <a:cs typeface="Times New Roman"/>
              </a:rPr>
              <a:t>salah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satu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1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2A2823"/>
                </a:solidFill>
                <a:latin typeface="Times New Roman"/>
                <a:cs typeface="Times New Roman"/>
              </a:rPr>
              <a:t>dari</a:t>
            </a:r>
            <a:r>
              <a:rPr sz="1200" spc="9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161613"/>
                </a:solidFill>
                <a:latin typeface="Times New Roman"/>
                <a:cs typeface="Times New Roman"/>
              </a:rPr>
              <a:t>kedua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7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cara</a:t>
            </a:r>
            <a:r>
              <a:rPr sz="1200" spc="12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tersebut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 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tentu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2A2823"/>
                </a:solidFill>
                <a:latin typeface="Times New Roman"/>
                <a:cs typeface="Times New Roman"/>
              </a:rPr>
              <a:t>disesuaikan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2A2823"/>
                </a:solidFill>
                <a:latin typeface="Times New Roman"/>
                <a:cs typeface="Times New Roman"/>
              </a:rPr>
              <a:t>dengan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10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61613"/>
                </a:solidFill>
                <a:latin typeface="Times New Roman"/>
                <a:cs typeface="Times New Roman"/>
              </a:rPr>
              <a:t>unsur</a:t>
            </a:r>
            <a:r>
              <a:rPr sz="1200" spc="3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61613"/>
                </a:solidFill>
                <a:latin typeface="Times New Roman"/>
                <a:cs typeface="Times New Roman"/>
              </a:rPr>
              <a:t>kema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s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lahata</a:t>
            </a:r>
            <a:r>
              <a:rPr sz="1200" spc="45" dirty="0">
                <a:solidFill>
                  <a:srgbClr val="161613"/>
                </a:solidFill>
                <a:latin typeface="Times New Roman"/>
                <a:cs typeface="Times New Roman"/>
              </a:rPr>
              <a:t>n</a:t>
            </a:r>
            <a:r>
              <a:rPr sz="1200" spc="185" dirty="0">
                <a:solidFill>
                  <a:srgbClr val="161613"/>
                </a:solidFill>
                <a:latin typeface="Times New Roman"/>
                <a:cs typeface="Times New Roman"/>
              </a:rPr>
              <a:t>,</a:t>
            </a:r>
            <a:r>
              <a:rPr sz="1200" spc="-114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kepantasan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14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dan</a:t>
            </a:r>
            <a:r>
              <a:rPr sz="1200" spc="1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61613"/>
                </a:solidFill>
                <a:latin typeface="Times New Roman"/>
                <a:cs typeface="Times New Roman"/>
              </a:rPr>
              <a:t>kebutuhan</a:t>
            </a:r>
            <a:r>
              <a:rPr sz="1200" spc="-14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494842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4765" marR="27305" indent="456565" algn="just">
              <a:lnSpc>
                <a:spcPct val="128299"/>
              </a:lnSpc>
              <a:spcBef>
                <a:spcPts val="405"/>
              </a:spcBef>
            </a:pPr>
            <a:r>
              <a:rPr sz="1200" spc="85" dirty="0">
                <a:solidFill>
                  <a:srgbClr val="161613"/>
                </a:solidFill>
                <a:latin typeface="Times New Roman"/>
                <a:cs typeface="Times New Roman"/>
              </a:rPr>
              <a:t>Adapun   </a:t>
            </a:r>
            <a:r>
              <a:rPr sz="1200" spc="-15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161613"/>
                </a:solidFill>
                <a:latin typeface="Times New Roman"/>
                <a:cs typeface="Times New Roman"/>
              </a:rPr>
              <a:t>perilaku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  </a:t>
            </a:r>
            <a:r>
              <a:rPr sz="1200" spc="-1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2A2823"/>
                </a:solidFill>
                <a:latin typeface="Times New Roman"/>
                <a:cs typeface="Times New Roman"/>
              </a:rPr>
              <a:t>ulul</a:t>
            </a:r>
            <a:r>
              <a:rPr sz="1150" i="1" dirty="0">
                <a:solidFill>
                  <a:srgbClr val="2A2823"/>
                </a:solidFill>
                <a:latin typeface="Times New Roman"/>
                <a:cs typeface="Times New Roman"/>
              </a:rPr>
              <a:t>   </a:t>
            </a:r>
            <a:r>
              <a:rPr sz="1150" i="1" spc="-6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40" dirty="0">
                <a:solidFill>
                  <a:srgbClr val="2A2823"/>
                </a:solidFill>
                <a:latin typeface="Times New Roman"/>
                <a:cs typeface="Times New Roman"/>
              </a:rPr>
              <a:t>albab</a:t>
            </a:r>
            <a:r>
              <a:rPr sz="1150" i="1" dirty="0">
                <a:solidFill>
                  <a:srgbClr val="2A2823"/>
                </a:solidFill>
                <a:latin typeface="Times New Roman"/>
                <a:cs typeface="Times New Roman"/>
              </a:rPr>
              <a:t>  </a:t>
            </a:r>
            <a:r>
              <a:rPr sz="1150" i="1" spc="12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2A2823"/>
                </a:solidFill>
                <a:latin typeface="Times New Roman"/>
                <a:cs typeface="Times New Roman"/>
              </a:rPr>
              <a:t>yang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 </a:t>
            </a:r>
            <a:r>
              <a:rPr sz="1200" spc="11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161613"/>
                </a:solidFill>
                <a:latin typeface="Times New Roman"/>
                <a:cs typeface="Times New Roman"/>
              </a:rPr>
              <a:t>kedelapan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  </a:t>
            </a:r>
            <a:r>
              <a:rPr sz="1200" spc="-12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adalah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 </a:t>
            </a:r>
            <a:r>
              <a:rPr sz="1200" spc="12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161613"/>
                </a:solidFill>
                <a:latin typeface="Times New Roman"/>
                <a:cs typeface="Times New Roman"/>
              </a:rPr>
              <a:t>kemampuan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membalas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 </a:t>
            </a:r>
            <a:r>
              <a:rPr sz="1200" spc="60" dirty="0">
                <a:solidFill>
                  <a:srgbClr val="161613"/>
                </a:solidFill>
                <a:latin typeface="Times New Roman"/>
                <a:cs typeface="Times New Roman"/>
              </a:rPr>
              <a:t>keburukan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2A2823"/>
                </a:solidFill>
                <a:latin typeface="Times New Roman"/>
                <a:cs typeface="Times New Roman"/>
              </a:rPr>
              <a:t>dengan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5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161613"/>
                </a:solidFill>
                <a:latin typeface="Times New Roman"/>
                <a:cs typeface="Times New Roman"/>
              </a:rPr>
              <a:t>kebaikan</a:t>
            </a:r>
            <a:r>
              <a:rPr sz="1200" spc="-12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494842"/>
                </a:solidFill>
                <a:latin typeface="Times New Roman"/>
                <a:cs typeface="Times New Roman"/>
              </a:rPr>
              <a:t>.</a:t>
            </a:r>
            <a:r>
              <a:rPr sz="1200" spc="25" dirty="0">
                <a:solidFill>
                  <a:srgbClr val="494842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161613"/>
                </a:solidFill>
                <a:latin typeface="Times New Roman"/>
                <a:cs typeface="Times New Roman"/>
              </a:rPr>
              <a:t>Ketika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2A2823"/>
                </a:solidFill>
                <a:latin typeface="Times New Roman"/>
                <a:cs typeface="Times New Roman"/>
              </a:rPr>
              <a:t>ada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8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perlakuan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4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161613"/>
                </a:solidFill>
                <a:latin typeface="Times New Roman"/>
                <a:cs typeface="Times New Roman"/>
              </a:rPr>
              <a:t>buruk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yang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 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ia</a:t>
            </a:r>
            <a:r>
              <a:rPr sz="1200" spc="2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terim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a</a:t>
            </a:r>
            <a:r>
              <a:rPr sz="1200" spc="185" dirty="0">
                <a:solidFill>
                  <a:srgbClr val="161613"/>
                </a:solidFill>
                <a:latin typeface="Times New Roman"/>
                <a:cs typeface="Times New Roman"/>
              </a:rPr>
              <a:t>,</a:t>
            </a:r>
            <a:r>
              <a:rPr sz="1200" spc="12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ia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membalasnya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dengan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161613"/>
                </a:solidFill>
                <a:latin typeface="Times New Roman"/>
                <a:cs typeface="Times New Roman"/>
              </a:rPr>
              <a:t>kebaikan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dan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dengan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35" dirty="0">
                <a:solidFill>
                  <a:srgbClr val="161613"/>
                </a:solidFill>
                <a:latin typeface="Times New Roman"/>
                <a:cs typeface="Times New Roman"/>
              </a:rPr>
              <a:t>kesalihan,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agar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orang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yang</a:t>
            </a:r>
            <a:r>
              <a:rPr sz="1200" spc="10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161613"/>
                </a:solidFill>
                <a:latin typeface="Times New Roman"/>
                <a:cs typeface="Times New Roman"/>
              </a:rPr>
              <a:t>berperilaku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9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161613"/>
                </a:solidFill>
                <a:latin typeface="Times New Roman"/>
                <a:cs typeface="Times New Roman"/>
              </a:rPr>
              <a:t>buruk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1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161613"/>
                </a:solidFill>
                <a:latin typeface="Times New Roman"/>
                <a:cs typeface="Times New Roman"/>
              </a:rPr>
              <a:t>tersebut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114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sadar,</a:t>
            </a:r>
            <a:r>
              <a:rPr sz="1200" spc="14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dan</a:t>
            </a:r>
            <a:r>
              <a:rPr sz="1200" spc="11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61613"/>
                </a:solidFill>
                <a:latin typeface="Times New Roman"/>
                <a:cs typeface="Times New Roman"/>
              </a:rPr>
              <a:t>mendapatkan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1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pencerahan,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13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161613"/>
                </a:solidFill>
                <a:latin typeface="Times New Roman"/>
                <a:cs typeface="Times New Roman"/>
              </a:rPr>
              <a:t>tertular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161613"/>
                </a:solidFill>
                <a:latin typeface="Times New Roman"/>
                <a:cs typeface="Times New Roman"/>
              </a:rPr>
              <a:t>kebaikan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14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2A2823"/>
                </a:solidFill>
                <a:latin typeface="Times New Roman"/>
                <a:cs typeface="Times New Roman"/>
              </a:rPr>
              <a:t>dan</a:t>
            </a:r>
            <a:r>
              <a:rPr sz="1200" spc="1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akhirnya</a:t>
            </a:r>
            <a:r>
              <a:rPr sz="1200" spc="-1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161613"/>
                </a:solidFill>
                <a:latin typeface="Times New Roman"/>
                <a:cs typeface="Times New Roman"/>
              </a:rPr>
              <a:t>berubah</a:t>
            </a:r>
            <a:r>
              <a:rPr sz="1200" spc="12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161613"/>
                </a:solidFill>
                <a:latin typeface="Times New Roman"/>
                <a:cs typeface="Times New Roman"/>
              </a:rPr>
              <a:t>menjadi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orang</a:t>
            </a:r>
            <a:r>
              <a:rPr sz="1200" spc="7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yang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lebih</a:t>
            </a:r>
            <a:r>
              <a:rPr sz="1200" spc="-1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161613"/>
                </a:solidFill>
                <a:latin typeface="Times New Roman"/>
                <a:cs typeface="Times New Roman"/>
              </a:rPr>
              <a:t>baik.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50" i="1" spc="25" dirty="0">
                <a:solidFill>
                  <a:srgbClr val="161613"/>
                </a:solidFill>
                <a:latin typeface="Times New Roman"/>
                <a:cs typeface="Times New Roman"/>
              </a:rPr>
              <a:t>Jamaah</a:t>
            </a:r>
            <a:r>
              <a:rPr sz="1250" i="1" spc="-1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50" i="1" spc="30" dirty="0">
                <a:solidFill>
                  <a:srgbClr val="161613"/>
                </a:solidFill>
                <a:latin typeface="Times New Roman"/>
                <a:cs typeface="Times New Roman"/>
              </a:rPr>
              <a:t>Jumat</a:t>
            </a:r>
            <a:r>
              <a:rPr sz="1250" i="1" spc="9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50" i="1" spc="40" dirty="0">
                <a:solidFill>
                  <a:srgbClr val="161613"/>
                </a:solidFill>
                <a:latin typeface="Times New Roman"/>
                <a:cs typeface="Times New Roman"/>
              </a:rPr>
              <a:t>Rahimakumullah.</a:t>
            </a:r>
            <a:endParaRPr sz="1250">
              <a:latin typeface="Times New Roman"/>
              <a:cs typeface="Times New Roman"/>
            </a:endParaRPr>
          </a:p>
          <a:p>
            <a:pPr marL="24765" marR="10795" indent="468630" algn="just">
              <a:lnSpc>
                <a:spcPct val="128899"/>
              </a:lnSpc>
              <a:spcBef>
                <a:spcPts val="390"/>
              </a:spcBef>
            </a:pPr>
            <a:r>
              <a:rPr sz="1150" i="1" spc="40" dirty="0">
                <a:solidFill>
                  <a:srgbClr val="161613"/>
                </a:solidFill>
                <a:latin typeface="Times New Roman"/>
                <a:cs typeface="Times New Roman"/>
              </a:rPr>
              <a:t>Ulul</a:t>
            </a:r>
            <a:r>
              <a:rPr sz="1150" i="1" spc="12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2A2823"/>
                </a:solidFill>
                <a:latin typeface="Times New Roman"/>
                <a:cs typeface="Times New Roman"/>
              </a:rPr>
              <a:t>albab,</a:t>
            </a:r>
            <a:r>
              <a:rPr sz="1150" i="1" spc="9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61613"/>
                </a:solidFill>
                <a:latin typeface="Times New Roman"/>
                <a:cs typeface="Times New Roman"/>
              </a:rPr>
              <a:t>orang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14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2A2823"/>
                </a:solidFill>
                <a:latin typeface="Times New Roman"/>
                <a:cs typeface="Times New Roman"/>
              </a:rPr>
              <a:t>yang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perilakunya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tertuang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2A2823"/>
                </a:solidFill>
                <a:latin typeface="Times New Roman"/>
                <a:cs typeface="Times New Roman"/>
              </a:rPr>
              <a:t>dalam</a:t>
            </a:r>
            <a:r>
              <a:rPr sz="1200" spc="13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ayat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12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2</a:t>
            </a:r>
            <a:r>
              <a:rPr sz="1200" spc="-50" dirty="0">
                <a:solidFill>
                  <a:srgbClr val="161613"/>
                </a:solidFill>
                <a:latin typeface="Times New Roman"/>
                <a:cs typeface="Times New Roman"/>
              </a:rPr>
              <a:t>0</a:t>
            </a:r>
            <a:r>
              <a:rPr sz="1200" spc="185" dirty="0">
                <a:solidFill>
                  <a:srgbClr val="161613"/>
                </a:solidFill>
                <a:latin typeface="Times New Roman"/>
                <a:cs typeface="Times New Roman"/>
              </a:rPr>
              <a:t>,</a:t>
            </a:r>
            <a:r>
              <a:rPr sz="1200" spc="-2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2</a:t>
            </a:r>
            <a:r>
              <a:rPr sz="1200" spc="-80" dirty="0">
                <a:solidFill>
                  <a:srgbClr val="161613"/>
                </a:solidFill>
                <a:latin typeface="Times New Roman"/>
                <a:cs typeface="Times New Roman"/>
              </a:rPr>
              <a:t>1</a:t>
            </a:r>
            <a:r>
              <a:rPr sz="1200" spc="185" dirty="0">
                <a:solidFill>
                  <a:srgbClr val="161613"/>
                </a:solidFill>
                <a:latin typeface="Times New Roman"/>
                <a:cs typeface="Times New Roman"/>
              </a:rPr>
              <a:t>,</a:t>
            </a:r>
            <a:r>
              <a:rPr sz="1200" spc="2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2A2823"/>
                </a:solidFill>
                <a:latin typeface="Times New Roman"/>
                <a:cs typeface="Times New Roman"/>
              </a:rPr>
              <a:t>dan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13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161613"/>
                </a:solidFill>
                <a:latin typeface="Times New Roman"/>
                <a:cs typeface="Times New Roman"/>
              </a:rPr>
              <a:t>2</a:t>
            </a:r>
            <a:r>
              <a:rPr sz="1200" spc="-80" dirty="0">
                <a:solidFill>
                  <a:srgbClr val="161613"/>
                </a:solidFill>
                <a:latin typeface="Times New Roman"/>
                <a:cs typeface="Times New Roman"/>
              </a:rPr>
              <a:t>2</a:t>
            </a:r>
            <a:r>
              <a:rPr sz="1200" spc="185" dirty="0">
                <a:solidFill>
                  <a:srgbClr val="161613"/>
                </a:solidFill>
                <a:latin typeface="Times New Roman"/>
                <a:cs typeface="Times New Roman"/>
              </a:rPr>
              <a:t>, </a:t>
            </a:r>
            <a:r>
              <a:rPr sz="1200" spc="65" dirty="0">
                <a:solidFill>
                  <a:srgbClr val="2A2823"/>
                </a:solidFill>
                <a:latin typeface="Times New Roman"/>
                <a:cs typeface="Times New Roman"/>
              </a:rPr>
              <a:t>akan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161613"/>
                </a:solidFill>
                <a:latin typeface="Times New Roman"/>
                <a:cs typeface="Times New Roman"/>
              </a:rPr>
              <a:t>mendapatkan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 </a:t>
            </a:r>
            <a:r>
              <a:rPr sz="1200" spc="-14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penghargaan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161613"/>
                </a:solidFill>
                <a:latin typeface="Times New Roman"/>
                <a:cs typeface="Times New Roman"/>
              </a:rPr>
              <a:t>berupa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2A2823"/>
                </a:solidFill>
                <a:latin typeface="Times New Roman"/>
                <a:cs typeface="Times New Roman"/>
              </a:rPr>
              <a:t>surga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125" dirty="0">
                <a:solidFill>
                  <a:srgbClr val="2A2823"/>
                </a:solidFill>
                <a:latin typeface="Times New Roman"/>
                <a:cs typeface="Times New Roman"/>
              </a:rPr>
              <a:t>'Ad</a:t>
            </a:r>
            <a:r>
              <a:rPr sz="1150" i="1" spc="40" dirty="0">
                <a:solidFill>
                  <a:srgbClr val="2A2823"/>
                </a:solidFill>
                <a:latin typeface="Times New Roman"/>
                <a:cs typeface="Times New Roman"/>
              </a:rPr>
              <a:t>n</a:t>
            </a:r>
            <a:r>
              <a:rPr sz="1150" i="1" spc="190" dirty="0">
                <a:solidFill>
                  <a:srgbClr val="494842"/>
                </a:solidFill>
                <a:latin typeface="Times New Roman"/>
                <a:cs typeface="Times New Roman"/>
              </a:rPr>
              <a:t>.</a:t>
            </a:r>
            <a:r>
              <a:rPr sz="1150" i="1" spc="95" dirty="0">
                <a:solidFill>
                  <a:srgbClr val="494842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Surga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2A2823"/>
                </a:solidFill>
                <a:latin typeface="Times New Roman"/>
                <a:cs typeface="Times New Roman"/>
              </a:rPr>
              <a:t>yang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161613"/>
                </a:solidFill>
                <a:latin typeface="Times New Roman"/>
                <a:cs typeface="Times New Roman"/>
              </a:rPr>
              <a:t>luar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35" dirty="0">
                <a:solidFill>
                  <a:srgbClr val="161613"/>
                </a:solidFill>
                <a:latin typeface="Times New Roman"/>
                <a:cs typeface="Times New Roman"/>
              </a:rPr>
              <a:t> biasa</a:t>
            </a:r>
            <a:r>
              <a:rPr sz="1200" spc="2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161613"/>
                </a:solidFill>
                <a:latin typeface="Times New Roman"/>
                <a:cs typeface="Times New Roman"/>
              </a:rPr>
              <a:t>indahny</a:t>
            </a:r>
            <a:r>
              <a:rPr sz="1200" spc="130" dirty="0">
                <a:solidFill>
                  <a:srgbClr val="161613"/>
                </a:solidFill>
                <a:latin typeface="Times New Roman"/>
                <a:cs typeface="Times New Roman"/>
              </a:rPr>
              <a:t>a</a:t>
            </a:r>
            <a:r>
              <a:rPr sz="1200" spc="135" dirty="0">
                <a:solidFill>
                  <a:srgbClr val="494842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494842"/>
                </a:solidFill>
                <a:latin typeface="Times New Roman"/>
                <a:cs typeface="Times New Roman"/>
              </a:rPr>
              <a:t> </a:t>
            </a:r>
            <a:r>
              <a:rPr sz="1200" spc="-130" dirty="0">
                <a:solidFill>
                  <a:srgbClr val="494842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Para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161613"/>
                </a:solidFill>
                <a:latin typeface="Times New Roman"/>
                <a:cs typeface="Times New Roman"/>
              </a:rPr>
              <a:t>malaikat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2A2823"/>
                </a:solidFill>
                <a:latin typeface="Times New Roman"/>
                <a:cs typeface="Times New Roman"/>
              </a:rPr>
              <a:t>akan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161613"/>
                </a:solidFill>
                <a:latin typeface="Times New Roman"/>
                <a:cs typeface="Times New Roman"/>
              </a:rPr>
              <a:t>menyambutnya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 </a:t>
            </a:r>
            <a:r>
              <a:rPr sz="1200" spc="-4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dengan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senang</a:t>
            </a:r>
            <a:r>
              <a:rPr sz="120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hat</a:t>
            </a:r>
            <a:r>
              <a:rPr sz="1200" spc="-15" dirty="0">
                <a:solidFill>
                  <a:srgbClr val="161613"/>
                </a:solidFill>
                <a:latin typeface="Times New Roman"/>
                <a:cs typeface="Times New Roman"/>
              </a:rPr>
              <a:t>i</a:t>
            </a:r>
            <a:r>
              <a:rPr sz="1200" spc="185" dirty="0">
                <a:solidFill>
                  <a:srgbClr val="161613"/>
                </a:solidFill>
                <a:latin typeface="Times New Roman"/>
                <a:cs typeface="Times New Roman"/>
              </a:rPr>
              <a:t>,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8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2A2823"/>
                </a:solidFill>
                <a:latin typeface="Times New Roman"/>
                <a:cs typeface="Times New Roman"/>
              </a:rPr>
              <a:t>dengan</a:t>
            </a:r>
            <a:r>
              <a:rPr sz="1200" spc="3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161613"/>
                </a:solidFill>
                <a:latin typeface="Times New Roman"/>
                <a:cs typeface="Times New Roman"/>
              </a:rPr>
              <a:t>memberikan</a:t>
            </a:r>
            <a:r>
              <a:rPr sz="120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14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ucapan</a:t>
            </a:r>
            <a:r>
              <a:rPr sz="1200" spc="10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A2823"/>
                </a:solidFill>
                <a:latin typeface="Times New Roman"/>
                <a:cs typeface="Times New Roman"/>
              </a:rPr>
              <a:t>s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elamat</a:t>
            </a:r>
            <a:r>
              <a:rPr sz="1200" spc="1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61613"/>
                </a:solidFill>
                <a:latin typeface="Times New Roman"/>
                <a:cs typeface="Times New Roman"/>
              </a:rPr>
              <a:t>kepada</a:t>
            </a:r>
            <a:r>
              <a:rPr sz="1200" spc="8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2A2823"/>
                </a:solidFill>
                <a:latin typeface="Times New Roman"/>
                <a:cs typeface="Times New Roman"/>
              </a:rPr>
              <a:t>para</a:t>
            </a:r>
            <a:r>
              <a:rPr sz="1200" spc="7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2A2823"/>
                </a:solidFill>
                <a:latin typeface="Times New Roman"/>
                <a:cs typeface="Times New Roman"/>
              </a:rPr>
              <a:t>penghuninya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762" y="8915919"/>
            <a:ext cx="5460365" cy="154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233679" indent="59055" algn="ctr">
              <a:lnSpc>
                <a:spcPct val="114700"/>
              </a:lnSpc>
            </a:pPr>
            <a:r>
              <a:rPr sz="1150" i="1" spc="35" dirty="0">
                <a:solidFill>
                  <a:srgbClr val="2A2823"/>
                </a:solidFill>
                <a:latin typeface="Times New Roman"/>
                <a:cs typeface="Times New Roman"/>
              </a:rPr>
              <a:t>(</a:t>
            </a:r>
            <a:r>
              <a:rPr sz="1150" i="1" spc="40" dirty="0">
                <a:solidFill>
                  <a:srgbClr val="2A2823"/>
                </a:solidFill>
                <a:latin typeface="Times New Roman"/>
                <a:cs typeface="Times New Roman"/>
              </a:rPr>
              <a:t>Yaitu</a:t>
            </a:r>
            <a:r>
              <a:rPr sz="1150" i="1" spc="35" dirty="0">
                <a:solidFill>
                  <a:srgbClr val="2A2823"/>
                </a:solidFill>
                <a:latin typeface="Times New Roman"/>
                <a:cs typeface="Times New Roman"/>
              </a:rPr>
              <a:t>)</a:t>
            </a:r>
            <a:r>
              <a:rPr sz="1150" i="1" spc="-1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494842"/>
                </a:solidFill>
                <a:latin typeface="Times New Roman"/>
                <a:cs typeface="Times New Roman"/>
              </a:rPr>
              <a:t>s</a:t>
            </a:r>
            <a:r>
              <a:rPr sz="1150" i="1" spc="10" dirty="0">
                <a:solidFill>
                  <a:srgbClr val="2A2823"/>
                </a:solidFill>
                <a:latin typeface="Times New Roman"/>
                <a:cs typeface="Times New Roman"/>
              </a:rPr>
              <a:t>urga</a:t>
            </a:r>
            <a:r>
              <a:rPr sz="1150" i="1" spc="35" dirty="0">
                <a:solidFill>
                  <a:srgbClr val="2A2823"/>
                </a:solidFill>
                <a:latin typeface="Times New Roman"/>
                <a:cs typeface="Times New Roman"/>
              </a:rPr>
              <a:t>-</a:t>
            </a:r>
            <a:r>
              <a:rPr sz="1150" i="1" spc="25" dirty="0">
                <a:solidFill>
                  <a:srgbClr val="494842"/>
                </a:solidFill>
                <a:latin typeface="Times New Roman"/>
                <a:cs typeface="Times New Roman"/>
              </a:rPr>
              <a:t>s</a:t>
            </a:r>
            <a:r>
              <a:rPr sz="1150" i="1" spc="5" dirty="0">
                <a:solidFill>
                  <a:srgbClr val="2A2823"/>
                </a:solidFill>
                <a:latin typeface="Times New Roman"/>
                <a:cs typeface="Times New Roman"/>
              </a:rPr>
              <a:t>urga</a:t>
            </a:r>
            <a:r>
              <a:rPr sz="1150" i="1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13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60" dirty="0">
                <a:solidFill>
                  <a:srgbClr val="5E5D54"/>
                </a:solidFill>
                <a:latin typeface="Times New Roman"/>
                <a:cs typeface="Times New Roman"/>
              </a:rPr>
              <a:t>'</a:t>
            </a:r>
            <a:r>
              <a:rPr sz="1150" i="1" spc="65" dirty="0">
                <a:solidFill>
                  <a:srgbClr val="161613"/>
                </a:solidFill>
                <a:latin typeface="Times New Roman"/>
                <a:cs typeface="Times New Roman"/>
              </a:rPr>
              <a:t>Adn.</a:t>
            </a:r>
            <a:r>
              <a:rPr sz="1150" i="1" spc="5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2A2823"/>
                </a:solidFill>
                <a:latin typeface="Times New Roman"/>
                <a:cs typeface="Times New Roman"/>
              </a:rPr>
              <a:t>M</a:t>
            </a:r>
            <a:r>
              <a:rPr sz="1150" i="1" spc="-7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40" dirty="0">
                <a:solidFill>
                  <a:srgbClr val="2A2823"/>
                </a:solidFill>
                <a:latin typeface="Times New Roman"/>
                <a:cs typeface="Times New Roman"/>
              </a:rPr>
              <a:t>ereka</a:t>
            </a:r>
            <a:r>
              <a:rPr sz="1150" i="1" spc="4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5" dirty="0">
                <a:solidFill>
                  <a:srgbClr val="2A2823"/>
                </a:solidFill>
                <a:latin typeface="Times New Roman"/>
                <a:cs typeface="Times New Roman"/>
              </a:rPr>
              <a:t>mem</a:t>
            </a:r>
            <a:r>
              <a:rPr sz="1150" i="1" spc="35" dirty="0">
                <a:solidFill>
                  <a:srgbClr val="2A2823"/>
                </a:solidFill>
                <a:latin typeface="Times New Roman"/>
                <a:cs typeface="Times New Roman"/>
              </a:rPr>
              <a:t>a</a:t>
            </a:r>
            <a:r>
              <a:rPr sz="1150" i="1" spc="75" dirty="0">
                <a:solidFill>
                  <a:srgbClr val="494842"/>
                </a:solidFill>
                <a:latin typeface="Times New Roman"/>
                <a:cs typeface="Times New Roman"/>
              </a:rPr>
              <a:t>s</a:t>
            </a:r>
            <a:r>
              <a:rPr sz="1150" i="1" spc="25" dirty="0">
                <a:solidFill>
                  <a:srgbClr val="2A2823"/>
                </a:solidFill>
                <a:latin typeface="Times New Roman"/>
                <a:cs typeface="Times New Roman"/>
              </a:rPr>
              <a:t>ukinya</a:t>
            </a:r>
            <a:r>
              <a:rPr sz="1150" i="1" spc="11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25" dirty="0">
                <a:solidFill>
                  <a:srgbClr val="2A2823"/>
                </a:solidFill>
                <a:latin typeface="Times New Roman"/>
                <a:cs typeface="Times New Roman"/>
              </a:rPr>
              <a:t>ber</a:t>
            </a:r>
            <a:r>
              <a:rPr sz="1150" i="1" spc="-20" dirty="0">
                <a:solidFill>
                  <a:srgbClr val="494842"/>
                </a:solidFill>
                <a:latin typeface="Times New Roman"/>
                <a:cs typeface="Times New Roman"/>
              </a:rPr>
              <a:t>s</a:t>
            </a:r>
            <a:r>
              <a:rPr sz="1150" i="1" spc="-10" dirty="0">
                <a:solidFill>
                  <a:srgbClr val="2A2823"/>
                </a:solidFill>
                <a:latin typeface="Times New Roman"/>
                <a:cs typeface="Times New Roman"/>
              </a:rPr>
              <a:t>ama</a:t>
            </a:r>
            <a:r>
              <a:rPr sz="1150" i="1" spc="5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2A2823"/>
                </a:solidFill>
                <a:latin typeface="Times New Roman"/>
                <a:cs typeface="Times New Roman"/>
              </a:rPr>
              <a:t>orang</a:t>
            </a:r>
            <a:r>
              <a:rPr sz="1150" i="1" spc="8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494842"/>
                </a:solidFill>
                <a:latin typeface="Times New Roman"/>
                <a:cs typeface="Times New Roman"/>
              </a:rPr>
              <a:t>s</a:t>
            </a:r>
            <a:r>
              <a:rPr sz="1150" i="1" spc="-15" dirty="0">
                <a:solidFill>
                  <a:srgbClr val="2A2823"/>
                </a:solidFill>
                <a:latin typeface="Times New Roman"/>
                <a:cs typeface="Times New Roman"/>
              </a:rPr>
              <a:t>aleh</a:t>
            </a:r>
            <a:r>
              <a:rPr sz="1150" i="1" spc="2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5" dirty="0">
                <a:solidFill>
                  <a:srgbClr val="2A2823"/>
                </a:solidFill>
                <a:latin typeface="Times New Roman"/>
                <a:cs typeface="Times New Roman"/>
              </a:rPr>
              <a:t>dari</a:t>
            </a:r>
            <a:r>
              <a:rPr sz="1150" i="1" spc="5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2A2823"/>
                </a:solidFill>
                <a:latin typeface="Times New Roman"/>
                <a:cs typeface="Times New Roman"/>
              </a:rPr>
              <a:t>leluhur</a:t>
            </a:r>
            <a:r>
              <a:rPr sz="1150" i="1" spc="204" dirty="0">
                <a:solidFill>
                  <a:srgbClr val="494842"/>
                </a:solidFill>
                <a:latin typeface="Times New Roman"/>
                <a:cs typeface="Times New Roman"/>
              </a:rPr>
              <a:t>, </a:t>
            </a:r>
            <a:r>
              <a:rPr sz="1150" i="1" spc="-65" dirty="0">
                <a:solidFill>
                  <a:srgbClr val="2A2823"/>
                </a:solidFill>
                <a:latin typeface="Times New Roman"/>
                <a:cs typeface="Times New Roman"/>
              </a:rPr>
              <a:t>p</a:t>
            </a:r>
            <a:r>
              <a:rPr sz="1150" i="1" spc="60" dirty="0">
                <a:solidFill>
                  <a:srgbClr val="2A2823"/>
                </a:solidFill>
                <a:latin typeface="Times New Roman"/>
                <a:cs typeface="Times New Roman"/>
              </a:rPr>
              <a:t>a</a:t>
            </a:r>
            <a:r>
              <a:rPr sz="1150" i="1" spc="75" dirty="0">
                <a:solidFill>
                  <a:srgbClr val="494842"/>
                </a:solidFill>
                <a:latin typeface="Times New Roman"/>
                <a:cs typeface="Times New Roman"/>
              </a:rPr>
              <a:t>s</a:t>
            </a:r>
            <a:r>
              <a:rPr sz="1150" i="1" dirty="0">
                <a:solidFill>
                  <a:srgbClr val="2A2823"/>
                </a:solidFill>
                <a:latin typeface="Times New Roman"/>
                <a:cs typeface="Times New Roman"/>
              </a:rPr>
              <a:t>angan-p</a:t>
            </a:r>
            <a:r>
              <a:rPr sz="1150" i="1" spc="50" dirty="0">
                <a:solidFill>
                  <a:srgbClr val="2A2823"/>
                </a:solidFill>
                <a:latin typeface="Times New Roman"/>
                <a:cs typeface="Times New Roman"/>
              </a:rPr>
              <a:t>a</a:t>
            </a:r>
            <a:r>
              <a:rPr sz="1150" i="1" spc="75" dirty="0">
                <a:solidFill>
                  <a:srgbClr val="494842"/>
                </a:solidFill>
                <a:latin typeface="Times New Roman"/>
                <a:cs typeface="Times New Roman"/>
              </a:rPr>
              <a:t>s</a:t>
            </a:r>
            <a:r>
              <a:rPr sz="1150" i="1" spc="10" dirty="0">
                <a:solidFill>
                  <a:srgbClr val="2A2823"/>
                </a:solidFill>
                <a:latin typeface="Times New Roman"/>
                <a:cs typeface="Times New Roman"/>
              </a:rPr>
              <a:t>anga</a:t>
            </a:r>
            <a:r>
              <a:rPr sz="1150" i="1" spc="-45" dirty="0">
                <a:solidFill>
                  <a:srgbClr val="2A2823"/>
                </a:solidFill>
                <a:latin typeface="Times New Roman"/>
                <a:cs typeface="Times New Roman"/>
              </a:rPr>
              <a:t>n</a:t>
            </a:r>
            <a:r>
              <a:rPr sz="1150" i="1" spc="204" dirty="0">
                <a:solidFill>
                  <a:srgbClr val="494842"/>
                </a:solidFill>
                <a:latin typeface="Times New Roman"/>
                <a:cs typeface="Times New Roman"/>
              </a:rPr>
              <a:t>,</a:t>
            </a:r>
            <a:r>
              <a:rPr sz="1150" i="1" spc="-70" dirty="0">
                <a:solidFill>
                  <a:srgbClr val="494842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2A2823"/>
                </a:solidFill>
                <a:latin typeface="Times New Roman"/>
                <a:cs typeface="Times New Roman"/>
              </a:rPr>
              <a:t>dan</a:t>
            </a:r>
            <a:r>
              <a:rPr sz="1150" i="1" spc="6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2A2823"/>
                </a:solidFill>
                <a:latin typeface="Times New Roman"/>
                <a:cs typeface="Times New Roman"/>
              </a:rPr>
              <a:t>keturunan-keturunan</a:t>
            </a:r>
            <a:r>
              <a:rPr sz="1150" i="1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12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25" dirty="0">
                <a:solidFill>
                  <a:srgbClr val="2A2823"/>
                </a:solidFill>
                <a:latin typeface="Times New Roman"/>
                <a:cs typeface="Times New Roman"/>
              </a:rPr>
              <a:t>merek</a:t>
            </a:r>
            <a:r>
              <a:rPr sz="1150" i="1" spc="-45" dirty="0">
                <a:solidFill>
                  <a:srgbClr val="2A2823"/>
                </a:solidFill>
                <a:latin typeface="Times New Roman"/>
                <a:cs typeface="Times New Roman"/>
              </a:rPr>
              <a:t>a</a:t>
            </a:r>
            <a:r>
              <a:rPr sz="1150" i="1" spc="204" dirty="0">
                <a:solidFill>
                  <a:srgbClr val="494842"/>
                </a:solidFill>
                <a:latin typeface="Times New Roman"/>
                <a:cs typeface="Times New Roman"/>
              </a:rPr>
              <a:t>,</a:t>
            </a:r>
            <a:r>
              <a:rPr sz="1150" i="1" spc="-70" dirty="0">
                <a:solidFill>
                  <a:srgbClr val="494842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494842"/>
                </a:solidFill>
                <a:latin typeface="Times New Roman"/>
                <a:cs typeface="Times New Roman"/>
              </a:rPr>
              <a:t>s</a:t>
            </a:r>
            <a:r>
              <a:rPr sz="1150" i="1" spc="5" dirty="0">
                <a:solidFill>
                  <a:srgbClr val="2A2823"/>
                </a:solidFill>
                <a:latin typeface="Times New Roman"/>
                <a:cs typeface="Times New Roman"/>
              </a:rPr>
              <a:t>edangkan</a:t>
            </a:r>
            <a:r>
              <a:rPr sz="1150" i="1" spc="4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5" dirty="0">
                <a:solidFill>
                  <a:srgbClr val="2A2823"/>
                </a:solidFill>
                <a:latin typeface="Times New Roman"/>
                <a:cs typeface="Times New Roman"/>
              </a:rPr>
              <a:t>malaikat-malaikat</a:t>
            </a:r>
            <a:r>
              <a:rPr sz="1150" i="1" spc="-10" dirty="0">
                <a:solidFill>
                  <a:srgbClr val="2A2823"/>
                </a:solidFill>
                <a:latin typeface="Times New Roman"/>
                <a:cs typeface="Times New Roman"/>
              </a:rPr>
              <a:t> m</a:t>
            </a:r>
            <a:r>
              <a:rPr sz="1150" i="1" spc="-15" dirty="0">
                <a:solidFill>
                  <a:srgbClr val="2A2823"/>
                </a:solidFill>
                <a:latin typeface="Times New Roman"/>
                <a:cs typeface="Times New Roman"/>
              </a:rPr>
              <a:t>a</a:t>
            </a:r>
            <a:r>
              <a:rPr sz="1150" i="1" spc="75" dirty="0">
                <a:solidFill>
                  <a:srgbClr val="494842"/>
                </a:solidFill>
                <a:latin typeface="Times New Roman"/>
                <a:cs typeface="Times New Roman"/>
              </a:rPr>
              <a:t>s</a:t>
            </a:r>
            <a:r>
              <a:rPr sz="1150" i="1" spc="30" dirty="0">
                <a:solidFill>
                  <a:srgbClr val="2A2823"/>
                </a:solidFill>
                <a:latin typeface="Times New Roman"/>
                <a:cs typeface="Times New Roman"/>
              </a:rPr>
              <a:t>uk</a:t>
            </a:r>
            <a:r>
              <a:rPr sz="1150" i="1" spc="3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35" dirty="0">
                <a:solidFill>
                  <a:srgbClr val="2A2823"/>
                </a:solidFill>
                <a:latin typeface="Times New Roman"/>
                <a:cs typeface="Times New Roman"/>
              </a:rPr>
              <a:t>ke</a:t>
            </a:r>
            <a:r>
              <a:rPr sz="1150" i="1" spc="8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2A2823"/>
                </a:solidFill>
                <a:latin typeface="Times New Roman"/>
                <a:cs typeface="Times New Roman"/>
              </a:rPr>
              <a:t>tem</a:t>
            </a:r>
            <a:r>
              <a:rPr sz="1150" i="1" spc="-40" dirty="0">
                <a:solidFill>
                  <a:srgbClr val="2A2823"/>
                </a:solidFill>
                <a:latin typeface="Times New Roman"/>
                <a:cs typeface="Times New Roman"/>
              </a:rPr>
              <a:t>pat</a:t>
            </a:r>
            <a:r>
              <a:rPr sz="1150" i="1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7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2A2823"/>
                </a:solidFill>
                <a:latin typeface="Times New Roman"/>
                <a:cs typeface="Times New Roman"/>
              </a:rPr>
              <a:t>mereka</a:t>
            </a:r>
            <a:r>
              <a:rPr sz="1150" i="1" spc="9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5" dirty="0">
                <a:solidFill>
                  <a:srgbClr val="2A2823"/>
                </a:solidFill>
                <a:latin typeface="Times New Roman"/>
                <a:cs typeface="Times New Roman"/>
              </a:rPr>
              <a:t>dari</a:t>
            </a:r>
            <a:r>
              <a:rPr sz="1150" i="1" spc="5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494842"/>
                </a:solidFill>
                <a:latin typeface="Times New Roman"/>
                <a:cs typeface="Times New Roman"/>
              </a:rPr>
              <a:t>s</a:t>
            </a:r>
            <a:r>
              <a:rPr sz="1150" i="1" spc="15" dirty="0">
                <a:solidFill>
                  <a:srgbClr val="2A2823"/>
                </a:solidFill>
                <a:latin typeface="Times New Roman"/>
                <a:cs typeface="Times New Roman"/>
              </a:rPr>
              <a:t>emua</a:t>
            </a:r>
            <a:r>
              <a:rPr sz="1150" i="1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2A2823"/>
                </a:solidFill>
                <a:latin typeface="Times New Roman"/>
                <a:cs typeface="Times New Roman"/>
              </a:rPr>
              <a:t>pintu.</a:t>
            </a:r>
            <a:r>
              <a:rPr sz="1150" i="1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i="1" spc="-110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150" spc="75" dirty="0">
                <a:solidFill>
                  <a:srgbClr val="161613"/>
                </a:solidFill>
                <a:latin typeface="Times New Roman"/>
                <a:cs typeface="Times New Roman"/>
              </a:rPr>
              <a:t>(Q</a:t>
            </a:r>
            <a:r>
              <a:rPr sz="1150" spc="15" dirty="0">
                <a:solidFill>
                  <a:srgbClr val="161613"/>
                </a:solidFill>
                <a:latin typeface="Times New Roman"/>
                <a:cs typeface="Times New Roman"/>
              </a:rPr>
              <a:t>.</a:t>
            </a:r>
            <a:r>
              <a:rPr sz="1150" spc="95" dirty="0">
                <a:solidFill>
                  <a:srgbClr val="161613"/>
                </a:solidFill>
                <a:latin typeface="Times New Roman"/>
                <a:cs typeface="Times New Roman"/>
              </a:rPr>
              <a:t>s.</a:t>
            </a:r>
            <a:r>
              <a:rPr sz="1150" spc="-12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161613"/>
                </a:solidFill>
                <a:latin typeface="Times New Roman"/>
                <a:cs typeface="Times New Roman"/>
              </a:rPr>
              <a:t>Ar-Ra</a:t>
            </a:r>
            <a:r>
              <a:rPr sz="1200" spc="95" dirty="0">
                <a:solidFill>
                  <a:srgbClr val="161613"/>
                </a:solidFill>
                <a:latin typeface="Times New Roman"/>
                <a:cs typeface="Times New Roman"/>
              </a:rPr>
              <a:t>'</a:t>
            </a:r>
            <a:r>
              <a:rPr sz="1200" spc="55" dirty="0">
                <a:solidFill>
                  <a:srgbClr val="161613"/>
                </a:solidFill>
                <a:latin typeface="Times New Roman"/>
                <a:cs typeface="Times New Roman"/>
              </a:rPr>
              <a:t>d:</a:t>
            </a:r>
            <a:r>
              <a:rPr sz="1200" spc="-60" dirty="0">
                <a:solidFill>
                  <a:srgbClr val="16161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61613"/>
                </a:solidFill>
                <a:latin typeface="Times New Roman"/>
                <a:cs typeface="Times New Roman"/>
              </a:rPr>
              <a:t>23</a:t>
            </a:r>
            <a:r>
              <a:rPr sz="1200" spc="35" dirty="0">
                <a:solidFill>
                  <a:srgbClr val="161613"/>
                </a:solidFill>
                <a:latin typeface="Times New Roman"/>
                <a:cs typeface="Times New Roman"/>
              </a:rPr>
              <a:t>)</a:t>
            </a:r>
            <a:r>
              <a:rPr sz="1200" spc="135" dirty="0">
                <a:solidFill>
                  <a:srgbClr val="161613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ts val="7630"/>
              </a:lnSpc>
            </a:pPr>
            <a:r>
              <a:rPr sz="7200" spc="600" dirty="0">
                <a:solidFill>
                  <a:srgbClr val="7E7E7C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8556" y="9798642"/>
            <a:ext cx="36010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114" dirty="0">
                <a:solidFill>
                  <a:srgbClr val="2A2823"/>
                </a:solidFill>
                <a:latin typeface="Arial"/>
                <a:cs typeface="Arial"/>
              </a:rPr>
              <a:t>E</a:t>
            </a:r>
            <a:r>
              <a:rPr sz="950" spc="85" dirty="0">
                <a:solidFill>
                  <a:srgbClr val="494842"/>
                </a:solidFill>
                <a:latin typeface="Arial"/>
                <a:cs typeface="Arial"/>
              </a:rPr>
              <a:t>d</a:t>
            </a:r>
            <a:r>
              <a:rPr sz="950" spc="-15" dirty="0">
                <a:solidFill>
                  <a:srgbClr val="494842"/>
                </a:solidFill>
                <a:latin typeface="Arial"/>
                <a:cs typeface="Arial"/>
              </a:rPr>
              <a:t>i</a:t>
            </a:r>
            <a:r>
              <a:rPr sz="950" spc="10" dirty="0">
                <a:solidFill>
                  <a:srgbClr val="494842"/>
                </a:solidFill>
                <a:latin typeface="Arial"/>
                <a:cs typeface="Arial"/>
              </a:rPr>
              <a:t>si</a:t>
            </a:r>
            <a:r>
              <a:rPr sz="950" spc="-60" dirty="0">
                <a:solidFill>
                  <a:srgbClr val="494842"/>
                </a:solidFill>
                <a:latin typeface="Arial"/>
                <a:cs typeface="Arial"/>
              </a:rPr>
              <a:t> </a:t>
            </a:r>
            <a:r>
              <a:rPr sz="950" spc="90" dirty="0">
                <a:solidFill>
                  <a:srgbClr val="494842"/>
                </a:solidFill>
                <a:latin typeface="Arial"/>
                <a:cs typeface="Arial"/>
              </a:rPr>
              <a:t>3</a:t>
            </a:r>
            <a:r>
              <a:rPr sz="950" spc="-5" dirty="0">
                <a:solidFill>
                  <a:srgbClr val="2A2823"/>
                </a:solidFill>
                <a:latin typeface="Arial"/>
                <a:cs typeface="Arial"/>
              </a:rPr>
              <a:t>2</a:t>
            </a:r>
            <a:r>
              <a:rPr sz="950" spc="80" dirty="0">
                <a:solidFill>
                  <a:srgbClr val="494842"/>
                </a:solidFill>
                <a:latin typeface="Arial"/>
                <a:cs typeface="Arial"/>
              </a:rPr>
              <a:t>8</a:t>
            </a:r>
            <a:r>
              <a:rPr sz="950" spc="130" dirty="0">
                <a:solidFill>
                  <a:srgbClr val="494842"/>
                </a:solidFill>
                <a:latin typeface="Arial"/>
                <a:cs typeface="Arial"/>
              </a:rPr>
              <a:t> </a:t>
            </a:r>
            <a:r>
              <a:rPr sz="1250" spc="-80" dirty="0">
                <a:solidFill>
                  <a:srgbClr val="494842"/>
                </a:solidFill>
                <a:latin typeface="Arial"/>
                <a:cs typeface="Arial"/>
              </a:rPr>
              <a:t>I</a:t>
            </a:r>
            <a:r>
              <a:rPr sz="1250" spc="-95" dirty="0">
                <a:solidFill>
                  <a:srgbClr val="494842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494842"/>
                </a:solidFill>
                <a:latin typeface="Arial"/>
                <a:cs typeface="Arial"/>
              </a:rPr>
              <a:t>Juma</a:t>
            </a:r>
            <a:r>
              <a:rPr sz="950" spc="75" dirty="0">
                <a:solidFill>
                  <a:srgbClr val="494842"/>
                </a:solidFill>
                <a:latin typeface="Arial"/>
                <a:cs typeface="Arial"/>
              </a:rPr>
              <a:t>t</a:t>
            </a:r>
            <a:r>
              <a:rPr sz="950" spc="260" dirty="0">
                <a:solidFill>
                  <a:srgbClr val="2A2823"/>
                </a:solidFill>
                <a:latin typeface="Arial"/>
                <a:cs typeface="Arial"/>
              </a:rPr>
              <a:t>,</a:t>
            </a:r>
            <a:r>
              <a:rPr sz="950" spc="40" dirty="0">
                <a:solidFill>
                  <a:srgbClr val="2A2823"/>
                </a:solidFill>
                <a:latin typeface="Arial"/>
                <a:cs typeface="Arial"/>
              </a:rPr>
              <a:t>2</a:t>
            </a:r>
            <a:r>
              <a:rPr sz="950" spc="280" dirty="0">
                <a:solidFill>
                  <a:srgbClr val="494842"/>
                </a:solidFill>
                <a:latin typeface="Arial"/>
                <a:cs typeface="Arial"/>
              </a:rPr>
              <a:t>1</a:t>
            </a:r>
            <a:r>
              <a:rPr sz="950" spc="-30" dirty="0">
                <a:solidFill>
                  <a:srgbClr val="2A2823"/>
                </a:solidFill>
                <a:latin typeface="Arial"/>
                <a:cs typeface="Arial"/>
              </a:rPr>
              <a:t>O</a:t>
            </a:r>
            <a:r>
              <a:rPr sz="950" spc="40" dirty="0">
                <a:solidFill>
                  <a:srgbClr val="494842"/>
                </a:solidFill>
                <a:latin typeface="Arial"/>
                <a:cs typeface="Arial"/>
              </a:rPr>
              <a:t>ktober</a:t>
            </a:r>
            <a:r>
              <a:rPr sz="950" spc="20" dirty="0">
                <a:solidFill>
                  <a:srgbClr val="494842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2A2823"/>
                </a:solidFill>
                <a:latin typeface="Arial"/>
                <a:cs typeface="Arial"/>
              </a:rPr>
              <a:t>2022</a:t>
            </a:r>
            <a:r>
              <a:rPr sz="950" spc="75" dirty="0">
                <a:solidFill>
                  <a:srgbClr val="2A2823"/>
                </a:solidFill>
                <a:latin typeface="Arial"/>
                <a:cs typeface="Arial"/>
              </a:rPr>
              <a:t> </a:t>
            </a:r>
            <a:r>
              <a:rPr sz="1400" i="1" spc="-490" dirty="0">
                <a:solidFill>
                  <a:srgbClr val="2A2823"/>
                </a:solidFill>
                <a:latin typeface="Times New Roman"/>
                <a:cs typeface="Times New Roman"/>
              </a:rPr>
              <a:t>M</a:t>
            </a:r>
            <a:r>
              <a:rPr sz="1400" i="1" spc="75" dirty="0">
                <a:solidFill>
                  <a:srgbClr val="2A2823"/>
                </a:solidFill>
                <a:latin typeface="Times New Roman"/>
                <a:cs typeface="Times New Roman"/>
              </a:rPr>
              <a:t> </a:t>
            </a:r>
            <a:r>
              <a:rPr sz="1400" i="1" spc="-114" dirty="0">
                <a:solidFill>
                  <a:srgbClr val="494842"/>
                </a:solidFill>
                <a:latin typeface="Times New Roman"/>
                <a:cs typeface="Times New Roman"/>
              </a:rPr>
              <a:t>I</a:t>
            </a:r>
            <a:r>
              <a:rPr sz="1400" i="1" spc="60" dirty="0">
                <a:solidFill>
                  <a:srgbClr val="494842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2A2823"/>
                </a:solidFill>
                <a:latin typeface="Arial"/>
                <a:cs typeface="Arial"/>
              </a:rPr>
              <a:t>2</a:t>
            </a:r>
            <a:r>
              <a:rPr sz="950" spc="-35" dirty="0">
                <a:solidFill>
                  <a:srgbClr val="494842"/>
                </a:solidFill>
                <a:latin typeface="Arial"/>
                <a:cs typeface="Arial"/>
              </a:rPr>
              <a:t>5</a:t>
            </a:r>
            <a:r>
              <a:rPr sz="950" spc="50" dirty="0">
                <a:solidFill>
                  <a:srgbClr val="494842"/>
                </a:solidFill>
                <a:latin typeface="Arial"/>
                <a:cs typeface="Arial"/>
              </a:rPr>
              <a:t> </a:t>
            </a:r>
            <a:r>
              <a:rPr sz="950" spc="-114" dirty="0">
                <a:solidFill>
                  <a:srgbClr val="2A2823"/>
                </a:solidFill>
                <a:latin typeface="Arial"/>
                <a:cs typeface="Arial"/>
              </a:rPr>
              <a:t>R</a:t>
            </a:r>
            <a:r>
              <a:rPr sz="950" spc="45" dirty="0">
                <a:solidFill>
                  <a:srgbClr val="494842"/>
                </a:solidFill>
                <a:latin typeface="Arial"/>
                <a:cs typeface="Arial"/>
              </a:rPr>
              <a:t>ab</a:t>
            </a:r>
            <a:r>
              <a:rPr sz="950" spc="-25" dirty="0">
                <a:solidFill>
                  <a:srgbClr val="494842"/>
                </a:solidFill>
                <a:latin typeface="Arial"/>
                <a:cs typeface="Arial"/>
              </a:rPr>
              <a:t>i</a:t>
            </a:r>
            <a:r>
              <a:rPr sz="950" spc="145" dirty="0">
                <a:solidFill>
                  <a:srgbClr val="2A2823"/>
                </a:solidFill>
                <a:latin typeface="Arial"/>
                <a:cs typeface="Arial"/>
              </a:rPr>
              <a:t>'</a:t>
            </a:r>
            <a:r>
              <a:rPr sz="950" spc="55" dirty="0">
                <a:solidFill>
                  <a:srgbClr val="494842"/>
                </a:solidFill>
                <a:latin typeface="Arial"/>
                <a:cs typeface="Arial"/>
              </a:rPr>
              <a:t>ul</a:t>
            </a:r>
            <a:r>
              <a:rPr sz="950" spc="-114" dirty="0">
                <a:solidFill>
                  <a:srgbClr val="494842"/>
                </a:solidFill>
                <a:latin typeface="Arial"/>
                <a:cs typeface="Arial"/>
              </a:rPr>
              <a:t> </a:t>
            </a:r>
            <a:r>
              <a:rPr sz="950" spc="15" dirty="0">
                <a:solidFill>
                  <a:srgbClr val="2A2823"/>
                </a:solidFill>
                <a:latin typeface="Arial"/>
                <a:cs typeface="Arial"/>
              </a:rPr>
              <a:t>A</a:t>
            </a:r>
            <a:r>
              <a:rPr sz="950" spc="80" dirty="0">
                <a:solidFill>
                  <a:srgbClr val="2A2823"/>
                </a:solidFill>
                <a:latin typeface="Arial"/>
                <a:cs typeface="Arial"/>
              </a:rPr>
              <a:t>w</a:t>
            </a:r>
            <a:r>
              <a:rPr sz="950" spc="35" dirty="0">
                <a:solidFill>
                  <a:srgbClr val="494842"/>
                </a:solidFill>
                <a:latin typeface="Arial"/>
                <a:cs typeface="Arial"/>
              </a:rPr>
              <a:t>ai</a:t>
            </a:r>
            <a:r>
              <a:rPr sz="950" spc="-25" dirty="0">
                <a:solidFill>
                  <a:srgbClr val="494842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494842"/>
                </a:solidFill>
                <a:latin typeface="Arial"/>
                <a:cs typeface="Arial"/>
              </a:rPr>
              <a:t>1</a:t>
            </a:r>
            <a:r>
              <a:rPr sz="950" spc="25" dirty="0">
                <a:solidFill>
                  <a:srgbClr val="2A2823"/>
                </a:solidFill>
                <a:latin typeface="Arial"/>
                <a:cs typeface="Arial"/>
              </a:rPr>
              <a:t>444</a:t>
            </a:r>
            <a:r>
              <a:rPr sz="950" spc="35" dirty="0">
                <a:solidFill>
                  <a:srgbClr val="2A2823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2A2823"/>
                </a:solidFill>
                <a:latin typeface="Arial"/>
                <a:cs typeface="Arial"/>
              </a:rPr>
              <a:t>H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2095" y="1048512"/>
            <a:ext cx="2938272" cy="341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0703" y="4645152"/>
            <a:ext cx="5437632" cy="719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8239" y="6339840"/>
            <a:ext cx="5352288" cy="1780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0847" y="8290559"/>
            <a:ext cx="5047488" cy="694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7279" y="92848"/>
            <a:ext cx="5070475" cy="245745"/>
          </a:xfrm>
          <a:custGeom>
            <a:avLst/>
            <a:gdLst/>
            <a:ahLst/>
            <a:cxnLst/>
            <a:rect l="l" t="t" r="r" b="b"/>
            <a:pathLst>
              <a:path w="5070475" h="245745">
                <a:moveTo>
                  <a:pt x="0" y="0"/>
                </a:moveTo>
                <a:lnTo>
                  <a:pt x="5070218" y="0"/>
                </a:lnTo>
                <a:lnTo>
                  <a:pt x="5070218" y="245538"/>
                </a:lnTo>
                <a:lnTo>
                  <a:pt x="0" y="245538"/>
                </a:lnTo>
                <a:lnTo>
                  <a:pt x="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7438" y="122214"/>
            <a:ext cx="505460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KHUTBAH</a:t>
            </a:r>
            <a:r>
              <a:rPr sz="1350" b="1" spc="-55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JUMAT</a:t>
            </a:r>
            <a:r>
              <a:rPr sz="1350" b="1" spc="5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spc="10" dirty="0">
                <a:solidFill>
                  <a:srgbClr val="FDFDFD"/>
                </a:solidFill>
                <a:latin typeface="Arial"/>
                <a:cs typeface="Arial"/>
              </a:rPr>
              <a:t>IKADI</a:t>
            </a: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 DAERAH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ISTIMEWA</a:t>
            </a:r>
            <a:r>
              <a:rPr sz="1350" b="1" spc="4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YOGYAKARTA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6059" y="9506289"/>
            <a:ext cx="42227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600" dirty="0">
                <a:solidFill>
                  <a:srgbClr val="827E79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4349" y="9803104"/>
            <a:ext cx="36004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524F4B"/>
                </a:solidFill>
                <a:latin typeface="Arial"/>
                <a:cs typeface="Arial"/>
              </a:rPr>
              <a:t>Edisi</a:t>
            </a:r>
            <a:r>
              <a:rPr sz="950" spc="-25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30" dirty="0">
                <a:solidFill>
                  <a:srgbClr val="524F4B"/>
                </a:solidFill>
                <a:latin typeface="Arial"/>
                <a:cs typeface="Arial"/>
              </a:rPr>
              <a:t>328</a:t>
            </a:r>
            <a:r>
              <a:rPr sz="950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-105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1300" spc="-95" dirty="0">
                <a:solidFill>
                  <a:srgbClr val="34342F"/>
                </a:solidFill>
                <a:latin typeface="Arial"/>
                <a:cs typeface="Arial"/>
              </a:rPr>
              <a:t>I</a:t>
            </a:r>
            <a:r>
              <a:rPr sz="1300" spc="-155" dirty="0">
                <a:solidFill>
                  <a:srgbClr val="34342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64625D"/>
                </a:solidFill>
                <a:latin typeface="Arial"/>
                <a:cs typeface="Arial"/>
              </a:rPr>
              <a:t>Jumat,</a:t>
            </a:r>
            <a:r>
              <a:rPr sz="950" spc="15" dirty="0">
                <a:solidFill>
                  <a:srgbClr val="64625D"/>
                </a:solidFill>
                <a:latin typeface="Arial"/>
                <a:cs typeface="Arial"/>
              </a:rPr>
              <a:t> </a:t>
            </a:r>
            <a:r>
              <a:rPr sz="950" spc="50" dirty="0">
                <a:solidFill>
                  <a:srgbClr val="524F4B"/>
                </a:solidFill>
                <a:latin typeface="Arial"/>
                <a:cs typeface="Arial"/>
              </a:rPr>
              <a:t>21Oktober</a:t>
            </a:r>
            <a:r>
              <a:rPr sz="950" spc="80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524F4B"/>
                </a:solidFill>
                <a:latin typeface="Arial"/>
                <a:cs typeface="Arial"/>
              </a:rPr>
              <a:t>2022</a:t>
            </a:r>
            <a:r>
              <a:rPr sz="950" spc="90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180" dirty="0">
                <a:solidFill>
                  <a:srgbClr val="524F4B"/>
                </a:solidFill>
                <a:latin typeface="Arial"/>
                <a:cs typeface="Arial"/>
              </a:rPr>
              <a:t>M</a:t>
            </a:r>
            <a:r>
              <a:rPr sz="950" spc="-90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155" dirty="0">
                <a:solidFill>
                  <a:srgbClr val="524F4B"/>
                </a:solidFill>
                <a:latin typeface="Arial"/>
                <a:cs typeface="Arial"/>
              </a:rPr>
              <a:t>/</a:t>
            </a:r>
            <a:r>
              <a:rPr sz="950" spc="30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-30" dirty="0">
                <a:solidFill>
                  <a:srgbClr val="524F4B"/>
                </a:solidFill>
                <a:latin typeface="Arial"/>
                <a:cs typeface="Arial"/>
              </a:rPr>
              <a:t>25</a:t>
            </a:r>
            <a:r>
              <a:rPr sz="950" spc="70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524F4B"/>
                </a:solidFill>
                <a:latin typeface="Arial"/>
                <a:cs typeface="Arial"/>
              </a:rPr>
              <a:t>Rab</a:t>
            </a:r>
            <a:r>
              <a:rPr sz="950" spc="-60" dirty="0">
                <a:solidFill>
                  <a:srgbClr val="524F4B"/>
                </a:solidFill>
                <a:latin typeface="Arial"/>
                <a:cs typeface="Arial"/>
              </a:rPr>
              <a:t>i</a:t>
            </a:r>
            <a:r>
              <a:rPr sz="950" spc="80" dirty="0">
                <a:solidFill>
                  <a:srgbClr val="524F4B"/>
                </a:solidFill>
                <a:latin typeface="Arial"/>
                <a:cs typeface="Arial"/>
              </a:rPr>
              <a:t>'ul</a:t>
            </a:r>
            <a:r>
              <a:rPr sz="950" spc="-105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524F4B"/>
                </a:solidFill>
                <a:latin typeface="Arial"/>
                <a:cs typeface="Arial"/>
              </a:rPr>
              <a:t>Awai</a:t>
            </a:r>
            <a:r>
              <a:rPr sz="950" spc="40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524F4B"/>
                </a:solidFill>
                <a:latin typeface="Arial"/>
                <a:cs typeface="Arial"/>
              </a:rPr>
              <a:t>1</a:t>
            </a:r>
            <a:r>
              <a:rPr sz="950" spc="25" dirty="0">
                <a:solidFill>
                  <a:srgbClr val="524F4B"/>
                </a:solidFill>
                <a:latin typeface="Arial"/>
                <a:cs typeface="Arial"/>
              </a:rPr>
              <a:t>444</a:t>
            </a:r>
            <a:r>
              <a:rPr sz="950" spc="30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40" dirty="0">
                <a:solidFill>
                  <a:srgbClr val="524F4B"/>
                </a:solidFill>
                <a:latin typeface="Arial"/>
                <a:cs typeface="Arial"/>
              </a:rPr>
              <a:t>H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5669" y="1512828"/>
            <a:ext cx="4990465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14599"/>
              </a:lnSpc>
            </a:pPr>
            <a:r>
              <a:rPr sz="1150" i="1" spc="10" dirty="0">
                <a:solidFill>
                  <a:srgbClr val="524F4B"/>
                </a:solidFill>
                <a:latin typeface="Times New Roman"/>
                <a:cs typeface="Times New Roman"/>
              </a:rPr>
              <a:t>(</a:t>
            </a:r>
            <a:r>
              <a:rPr sz="1150" i="1" spc="125" dirty="0">
                <a:solidFill>
                  <a:srgbClr val="524F4B"/>
                </a:solidFill>
                <a:latin typeface="Times New Roman"/>
                <a:cs typeface="Times New Roman"/>
              </a:rPr>
              <a:t>M</a:t>
            </a:r>
            <a:r>
              <a:rPr sz="1150" i="1" spc="-25" dirty="0">
                <a:solidFill>
                  <a:srgbClr val="524F4B"/>
                </a:solidFill>
                <a:latin typeface="Times New Roman"/>
                <a:cs typeface="Times New Roman"/>
              </a:rPr>
              <a:t>alaik</a:t>
            </a:r>
            <a:r>
              <a:rPr sz="1150" i="1" spc="75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150" i="1" spc="-20" dirty="0">
                <a:solidFill>
                  <a:srgbClr val="34342F"/>
                </a:solidFill>
                <a:latin typeface="Times New Roman"/>
                <a:cs typeface="Times New Roman"/>
              </a:rPr>
              <a:t>t</a:t>
            </a:r>
            <a:r>
              <a:rPr sz="1150" i="1" spc="7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150" i="1" spc="-35" dirty="0">
                <a:solidFill>
                  <a:srgbClr val="524F4B"/>
                </a:solidFill>
                <a:latin typeface="Times New Roman"/>
                <a:cs typeface="Times New Roman"/>
              </a:rPr>
              <a:t>berk</a:t>
            </a:r>
            <a:r>
              <a:rPr sz="1150" i="1" spc="15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150" i="1" spc="10" dirty="0">
                <a:solidFill>
                  <a:srgbClr val="34342F"/>
                </a:solidFill>
                <a:latin typeface="Times New Roman"/>
                <a:cs typeface="Times New Roman"/>
              </a:rPr>
              <a:t>t</a:t>
            </a:r>
            <a:r>
              <a:rPr sz="1150" i="1" spc="-100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150" i="1" spc="40" dirty="0">
                <a:solidFill>
                  <a:srgbClr val="827E79"/>
                </a:solidFill>
                <a:latin typeface="Times New Roman"/>
                <a:cs typeface="Times New Roman"/>
              </a:rPr>
              <a:t>,</a:t>
            </a:r>
            <a:r>
              <a:rPr sz="1150" i="1" spc="-50" dirty="0">
                <a:solidFill>
                  <a:srgbClr val="524F4B"/>
                </a:solidFill>
                <a:latin typeface="Times New Roman"/>
                <a:cs typeface="Times New Roman"/>
              </a:rPr>
              <a:t>)</a:t>
            </a:r>
            <a:r>
              <a:rPr sz="1150" i="1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150" i="1" spc="-50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827E79"/>
                </a:solidFill>
                <a:latin typeface="Times New Roman"/>
                <a:cs typeface="Times New Roman"/>
              </a:rPr>
              <a:t>"</a:t>
            </a:r>
            <a:r>
              <a:rPr sz="1150" i="1" spc="-30" dirty="0">
                <a:solidFill>
                  <a:srgbClr val="524F4B"/>
                </a:solidFill>
                <a:latin typeface="Times New Roman"/>
                <a:cs typeface="Times New Roman"/>
              </a:rPr>
              <a:t>S</a:t>
            </a:r>
            <a:r>
              <a:rPr sz="1150" i="1" spc="70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150" i="1" spc="-40" dirty="0">
                <a:solidFill>
                  <a:srgbClr val="34342F"/>
                </a:solidFill>
                <a:latin typeface="Times New Roman"/>
                <a:cs typeface="Times New Roman"/>
              </a:rPr>
              <a:t>l</a:t>
            </a:r>
            <a:r>
              <a:rPr sz="1150" i="1" spc="55" dirty="0">
                <a:solidFill>
                  <a:srgbClr val="524F4B"/>
                </a:solidFill>
                <a:latin typeface="Times New Roman"/>
                <a:cs typeface="Times New Roman"/>
              </a:rPr>
              <a:t>amun</a:t>
            </a:r>
            <a:r>
              <a:rPr sz="1150" i="1" spc="85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150" i="1" spc="-15" dirty="0">
                <a:solidFill>
                  <a:srgbClr val="827E79"/>
                </a:solidFill>
                <a:latin typeface="Times New Roman"/>
                <a:cs typeface="Times New Roman"/>
              </a:rPr>
              <a:t>'</a:t>
            </a:r>
            <a:r>
              <a:rPr sz="1150" i="1" spc="15" dirty="0">
                <a:solidFill>
                  <a:srgbClr val="524F4B"/>
                </a:solidFill>
                <a:latin typeface="Times New Roman"/>
                <a:cs typeface="Times New Roman"/>
              </a:rPr>
              <a:t>alaikum</a:t>
            </a:r>
            <a:r>
              <a:rPr sz="1150" i="1" spc="70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150" i="1" spc="-5" dirty="0">
                <a:solidFill>
                  <a:srgbClr val="64625D"/>
                </a:solidFill>
                <a:latin typeface="Times New Roman"/>
                <a:cs typeface="Times New Roman"/>
              </a:rPr>
              <a:t>(</a:t>
            </a:r>
            <a:r>
              <a:rPr sz="1150" i="1" spc="-40" dirty="0">
                <a:solidFill>
                  <a:srgbClr val="64625D"/>
                </a:solidFill>
                <a:latin typeface="Times New Roman"/>
                <a:cs typeface="Times New Roman"/>
              </a:rPr>
              <a:t>s</a:t>
            </a:r>
            <a:r>
              <a:rPr sz="1150" i="1" spc="20" dirty="0">
                <a:solidFill>
                  <a:srgbClr val="64625D"/>
                </a:solidFill>
                <a:latin typeface="Times New Roman"/>
                <a:cs typeface="Times New Roman"/>
              </a:rPr>
              <a:t>e</a:t>
            </a:r>
            <a:r>
              <a:rPr sz="1150" i="1" spc="25" dirty="0">
                <a:solidFill>
                  <a:srgbClr val="34342F"/>
                </a:solidFill>
                <a:latin typeface="Times New Roman"/>
                <a:cs typeface="Times New Roman"/>
              </a:rPr>
              <a:t>m</a:t>
            </a:r>
            <a:r>
              <a:rPr sz="1150" i="1" spc="-20" dirty="0">
                <a:solidFill>
                  <a:srgbClr val="524F4B"/>
                </a:solidFill>
                <a:latin typeface="Times New Roman"/>
                <a:cs typeface="Times New Roman"/>
              </a:rPr>
              <a:t>oga</a:t>
            </a:r>
            <a:r>
              <a:rPr sz="1150" i="1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524F4B"/>
                </a:solidFill>
                <a:latin typeface="Times New Roman"/>
                <a:cs typeface="Times New Roman"/>
              </a:rPr>
              <a:t>keselamatan</a:t>
            </a:r>
            <a:r>
              <a:rPr sz="1150" i="1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150" i="1" spc="-50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150" i="1" spc="-40" dirty="0">
                <a:solidFill>
                  <a:srgbClr val="34342F"/>
                </a:solidFill>
                <a:latin typeface="Times New Roman"/>
                <a:cs typeface="Times New Roman"/>
              </a:rPr>
              <a:t>t</a:t>
            </a:r>
            <a:r>
              <a:rPr sz="1150" i="1" spc="-10" dirty="0">
                <a:solidFill>
                  <a:srgbClr val="524F4B"/>
                </a:solidFill>
                <a:latin typeface="Times New Roman"/>
                <a:cs typeface="Times New Roman"/>
              </a:rPr>
              <a:t>ercurah</a:t>
            </a:r>
            <a:r>
              <a:rPr sz="1150" i="1" spc="45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150" i="1" spc="-85" dirty="0">
                <a:solidFill>
                  <a:srgbClr val="524F4B"/>
                </a:solidFill>
                <a:latin typeface="Times New Roman"/>
                <a:cs typeface="Times New Roman"/>
              </a:rPr>
              <a:t>k</a:t>
            </a:r>
            <a:r>
              <a:rPr sz="1150" i="1" spc="15" dirty="0">
                <a:solidFill>
                  <a:srgbClr val="524F4B"/>
                </a:solidFill>
                <a:latin typeface="Times New Roman"/>
                <a:cs typeface="Times New Roman"/>
              </a:rPr>
              <a:t>epadam</a:t>
            </a:r>
            <a:r>
              <a:rPr sz="1150" i="1" spc="75" dirty="0">
                <a:solidFill>
                  <a:srgbClr val="524F4B"/>
                </a:solidFill>
                <a:latin typeface="Times New Roman"/>
                <a:cs typeface="Times New Roman"/>
              </a:rPr>
              <a:t>u</a:t>
            </a:r>
            <a:r>
              <a:rPr sz="1150" i="1" spc="-50" dirty="0">
                <a:solidFill>
                  <a:srgbClr val="524F4B"/>
                </a:solidFill>
                <a:latin typeface="Times New Roman"/>
                <a:cs typeface="Times New Roman"/>
              </a:rPr>
              <a:t>)</a:t>
            </a:r>
            <a:r>
              <a:rPr sz="1150" i="1" spc="-40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64625D"/>
                </a:solidFill>
                <a:latin typeface="Times New Roman"/>
                <a:cs typeface="Times New Roman"/>
              </a:rPr>
              <a:t>karena</a:t>
            </a:r>
            <a:r>
              <a:rPr sz="1150" i="1" spc="75" dirty="0">
                <a:solidFill>
                  <a:srgbClr val="64625D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24F4B"/>
                </a:solidFill>
                <a:latin typeface="Times New Roman"/>
                <a:cs typeface="Times New Roman"/>
              </a:rPr>
              <a:t>kesabaranmu.</a:t>
            </a:r>
            <a:r>
              <a:rPr sz="1150" i="1" spc="-90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827E79"/>
                </a:solidFill>
                <a:latin typeface="Times New Roman"/>
                <a:cs typeface="Times New Roman"/>
              </a:rPr>
              <a:t>,,</a:t>
            </a:r>
            <a:r>
              <a:rPr sz="1150" i="1" spc="-75" dirty="0">
                <a:solidFill>
                  <a:srgbClr val="827E79"/>
                </a:solidFill>
                <a:latin typeface="Times New Roman"/>
                <a:cs typeface="Times New Roman"/>
              </a:rPr>
              <a:t> </a:t>
            </a:r>
            <a:r>
              <a:rPr sz="1150" i="1" spc="30" dirty="0">
                <a:solidFill>
                  <a:srgbClr val="524F4B"/>
                </a:solidFill>
                <a:latin typeface="Times New Roman"/>
                <a:cs typeface="Times New Roman"/>
              </a:rPr>
              <a:t>(Itulah)</a:t>
            </a:r>
            <a:r>
              <a:rPr sz="1150" i="1" spc="-110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524F4B"/>
                </a:solidFill>
                <a:latin typeface="Times New Roman"/>
                <a:cs typeface="Times New Roman"/>
              </a:rPr>
              <a:t>sebaik-baiknya</a:t>
            </a:r>
            <a:r>
              <a:rPr sz="1150" i="1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150" i="1" spc="-95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24F4B"/>
                </a:solidFill>
                <a:latin typeface="Times New Roman"/>
                <a:cs typeface="Times New Roman"/>
              </a:rPr>
              <a:t>te</a:t>
            </a:r>
            <a:r>
              <a:rPr sz="1150" i="1" spc="30" dirty="0">
                <a:solidFill>
                  <a:srgbClr val="524F4B"/>
                </a:solidFill>
                <a:latin typeface="Times New Roman"/>
                <a:cs typeface="Times New Roman"/>
              </a:rPr>
              <a:t>m</a:t>
            </a:r>
            <a:r>
              <a:rPr sz="1150" i="1" spc="-30" dirty="0">
                <a:solidFill>
                  <a:srgbClr val="524F4B"/>
                </a:solidFill>
                <a:latin typeface="Times New Roman"/>
                <a:cs typeface="Times New Roman"/>
              </a:rPr>
              <a:t>pat</a:t>
            </a:r>
            <a:r>
              <a:rPr sz="1150" i="1" spc="135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150" i="1" spc="5" dirty="0">
                <a:solidFill>
                  <a:srgbClr val="64625D"/>
                </a:solidFill>
                <a:latin typeface="Times New Roman"/>
                <a:cs typeface="Times New Roman"/>
              </a:rPr>
              <a:t>kesudahan</a:t>
            </a:r>
            <a:r>
              <a:rPr sz="1150" i="1" spc="105" dirty="0">
                <a:solidFill>
                  <a:srgbClr val="64625D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64625D"/>
                </a:solidFill>
                <a:latin typeface="Times New Roman"/>
                <a:cs typeface="Times New Roman"/>
              </a:rPr>
              <a:t>(surg</a:t>
            </a:r>
            <a:r>
              <a:rPr sz="1150" i="1" spc="-20" dirty="0">
                <a:solidFill>
                  <a:srgbClr val="64625D"/>
                </a:solidFill>
                <a:latin typeface="Times New Roman"/>
                <a:cs typeface="Times New Roman"/>
              </a:rPr>
              <a:t>a</a:t>
            </a:r>
            <a:r>
              <a:rPr sz="1150" i="1" spc="-30" dirty="0">
                <a:solidFill>
                  <a:srgbClr val="64625D"/>
                </a:solidFill>
                <a:latin typeface="Times New Roman"/>
                <a:cs typeface="Times New Roman"/>
              </a:rPr>
              <a:t>).</a:t>
            </a:r>
            <a:endParaRPr sz="1150">
              <a:latin typeface="Times New Roman"/>
              <a:cs typeface="Times New Roman"/>
            </a:endParaRPr>
          </a:p>
          <a:p>
            <a:pPr marL="20320" algn="ctr">
              <a:lnSpc>
                <a:spcPct val="100000"/>
              </a:lnSpc>
              <a:spcBef>
                <a:spcPts val="200"/>
              </a:spcBef>
            </a:pPr>
            <a:r>
              <a:rPr sz="1100" spc="65" dirty="0">
                <a:solidFill>
                  <a:srgbClr val="1A1A18"/>
                </a:solidFill>
                <a:latin typeface="Times New Roman"/>
                <a:cs typeface="Times New Roman"/>
              </a:rPr>
              <a:t>(</a:t>
            </a:r>
            <a:r>
              <a:rPr sz="1100" spc="110" dirty="0">
                <a:solidFill>
                  <a:srgbClr val="1A1A18"/>
                </a:solidFill>
                <a:latin typeface="Times New Roman"/>
                <a:cs typeface="Times New Roman"/>
              </a:rPr>
              <a:t>Q</a:t>
            </a:r>
            <a:r>
              <a:rPr sz="1100" spc="5" dirty="0">
                <a:solidFill>
                  <a:srgbClr val="34342F"/>
                </a:solidFill>
                <a:latin typeface="Times New Roman"/>
                <a:cs typeface="Times New Roman"/>
              </a:rPr>
              <a:t>.</a:t>
            </a:r>
            <a:r>
              <a:rPr sz="1100" spc="95" dirty="0">
                <a:solidFill>
                  <a:srgbClr val="1A1A18"/>
                </a:solidFill>
                <a:latin typeface="Times New Roman"/>
                <a:cs typeface="Times New Roman"/>
              </a:rPr>
              <a:t>s</a:t>
            </a:r>
            <a:r>
              <a:rPr sz="1100" spc="335" dirty="0">
                <a:solidFill>
                  <a:srgbClr val="34342F"/>
                </a:solidFill>
                <a:latin typeface="Times New Roman"/>
                <a:cs typeface="Times New Roman"/>
              </a:rPr>
              <a:t>.</a:t>
            </a:r>
            <a:r>
              <a:rPr sz="1200" b="1" spc="-45" dirty="0">
                <a:solidFill>
                  <a:srgbClr val="1A1A18"/>
                </a:solidFill>
                <a:latin typeface="Times New Roman"/>
                <a:cs typeface="Times New Roman"/>
              </a:rPr>
              <a:t>A</a:t>
            </a:r>
            <a:r>
              <a:rPr sz="1200" b="1" spc="10" dirty="0">
                <a:solidFill>
                  <a:srgbClr val="1A1A18"/>
                </a:solidFill>
                <a:latin typeface="Times New Roman"/>
                <a:cs typeface="Times New Roman"/>
              </a:rPr>
              <a:t>r</a:t>
            </a:r>
            <a:r>
              <a:rPr sz="1200" b="1" spc="-25" dirty="0">
                <a:solidFill>
                  <a:srgbClr val="34342F"/>
                </a:solidFill>
                <a:latin typeface="Times New Roman"/>
                <a:cs typeface="Times New Roman"/>
              </a:rPr>
              <a:t>-</a:t>
            </a:r>
            <a:r>
              <a:rPr sz="1200" b="1" spc="-10" dirty="0">
                <a:solidFill>
                  <a:srgbClr val="1A1A18"/>
                </a:solidFill>
                <a:latin typeface="Times New Roman"/>
                <a:cs typeface="Times New Roman"/>
              </a:rPr>
              <a:t>R</a:t>
            </a:r>
            <a:r>
              <a:rPr sz="1200" b="1" spc="-30" dirty="0">
                <a:solidFill>
                  <a:srgbClr val="1A1A18"/>
                </a:solidFill>
                <a:latin typeface="Times New Roman"/>
                <a:cs typeface="Times New Roman"/>
              </a:rPr>
              <a:t>a</a:t>
            </a:r>
            <a:r>
              <a:rPr sz="1200" b="1" spc="-5" dirty="0">
                <a:solidFill>
                  <a:srgbClr val="34342F"/>
                </a:solidFill>
                <a:latin typeface="Times New Roman"/>
                <a:cs typeface="Times New Roman"/>
              </a:rPr>
              <a:t>'</a:t>
            </a:r>
            <a:r>
              <a:rPr sz="1200" b="1" spc="95" dirty="0">
                <a:solidFill>
                  <a:srgbClr val="1A1A18"/>
                </a:solidFill>
                <a:latin typeface="Times New Roman"/>
                <a:cs typeface="Times New Roman"/>
              </a:rPr>
              <a:t>d</a:t>
            </a:r>
            <a:r>
              <a:rPr sz="1200" b="1" spc="170" dirty="0">
                <a:solidFill>
                  <a:srgbClr val="34342F"/>
                </a:solidFill>
                <a:latin typeface="Times New Roman"/>
                <a:cs typeface="Times New Roman"/>
              </a:rPr>
              <a:t>:</a:t>
            </a:r>
            <a:r>
              <a:rPr sz="1200" b="1" spc="-30" dirty="0">
                <a:solidFill>
                  <a:srgbClr val="1A1A18"/>
                </a:solidFill>
                <a:latin typeface="Times New Roman"/>
                <a:cs typeface="Times New Roman"/>
              </a:rPr>
              <a:t>2</a:t>
            </a:r>
            <a:r>
              <a:rPr sz="1200" b="1" spc="35" dirty="0">
                <a:solidFill>
                  <a:srgbClr val="34342F"/>
                </a:solidFill>
                <a:latin typeface="Times New Roman"/>
                <a:cs typeface="Times New Roman"/>
              </a:rPr>
              <a:t>4)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2967" y="2585804"/>
            <a:ext cx="5441315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-35" dirty="0">
                <a:solidFill>
                  <a:srgbClr val="34342F"/>
                </a:solidFill>
                <a:latin typeface="Times New Roman"/>
                <a:cs typeface="Times New Roman"/>
              </a:rPr>
              <a:t>M</a:t>
            </a:r>
            <a:r>
              <a:rPr sz="1250" i="1" spc="-13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i="1" spc="25" dirty="0">
                <a:solidFill>
                  <a:srgbClr val="34342F"/>
                </a:solidFill>
                <a:latin typeface="Times New Roman"/>
                <a:cs typeface="Times New Roman"/>
              </a:rPr>
              <a:t>a'a</a:t>
            </a:r>
            <a:r>
              <a:rPr sz="1250" i="1" spc="50" dirty="0">
                <a:solidFill>
                  <a:srgbClr val="34342F"/>
                </a:solidFill>
                <a:latin typeface="Times New Roman"/>
                <a:cs typeface="Times New Roman"/>
              </a:rPr>
              <a:t>s</a:t>
            </a:r>
            <a:r>
              <a:rPr sz="1250" i="1" spc="-5" dirty="0">
                <a:solidFill>
                  <a:srgbClr val="34342F"/>
                </a:solidFill>
                <a:latin typeface="Times New Roman"/>
                <a:cs typeface="Times New Roman"/>
              </a:rPr>
              <a:t>yira</a:t>
            </a:r>
            <a:r>
              <a:rPr sz="1250" i="1" spc="-7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i="1" spc="-10" dirty="0">
                <a:solidFill>
                  <a:srgbClr val="1A1A18"/>
                </a:solidFill>
                <a:latin typeface="Times New Roman"/>
                <a:cs typeface="Times New Roman"/>
              </a:rPr>
              <a:t>l</a:t>
            </a:r>
            <a:r>
              <a:rPr sz="1250" i="1" spc="-35" dirty="0">
                <a:solidFill>
                  <a:srgbClr val="1A1A18"/>
                </a:solidFill>
                <a:latin typeface="Times New Roman"/>
                <a:cs typeface="Times New Roman"/>
              </a:rPr>
              <a:t> </a:t>
            </a:r>
            <a:r>
              <a:rPr sz="1250" i="1" spc="100" dirty="0">
                <a:solidFill>
                  <a:srgbClr val="1A1A18"/>
                </a:solidFill>
                <a:latin typeface="Times New Roman"/>
                <a:cs typeface="Times New Roman"/>
              </a:rPr>
              <a:t>M</a:t>
            </a:r>
            <a:r>
              <a:rPr sz="1250" i="1" spc="50" dirty="0">
                <a:solidFill>
                  <a:srgbClr val="34342F"/>
                </a:solidFill>
                <a:latin typeface="Times New Roman"/>
                <a:cs typeface="Times New Roman"/>
              </a:rPr>
              <a:t>u</a:t>
            </a:r>
            <a:r>
              <a:rPr sz="1250" i="1" spc="75" dirty="0">
                <a:solidFill>
                  <a:srgbClr val="34342F"/>
                </a:solidFill>
                <a:latin typeface="Times New Roman"/>
                <a:cs typeface="Times New Roman"/>
              </a:rPr>
              <a:t>s</a:t>
            </a:r>
            <a:r>
              <a:rPr sz="1250" i="1" spc="-20" dirty="0">
                <a:solidFill>
                  <a:srgbClr val="1A1A18"/>
                </a:solidFill>
                <a:latin typeface="Times New Roman"/>
                <a:cs typeface="Times New Roman"/>
              </a:rPr>
              <a:t>l</a:t>
            </a:r>
            <a:r>
              <a:rPr sz="1250" i="1" spc="65" dirty="0">
                <a:solidFill>
                  <a:srgbClr val="34342F"/>
                </a:solidFill>
                <a:latin typeface="Times New Roman"/>
                <a:cs typeface="Times New Roman"/>
              </a:rPr>
              <a:t>im</a:t>
            </a:r>
            <a:r>
              <a:rPr sz="1250" i="1" spc="105" dirty="0">
                <a:solidFill>
                  <a:srgbClr val="34342F"/>
                </a:solidFill>
                <a:latin typeface="Times New Roman"/>
                <a:cs typeface="Times New Roman"/>
              </a:rPr>
              <a:t>in,</a:t>
            </a:r>
            <a:r>
              <a:rPr sz="1250" i="1" spc="40" dirty="0">
                <a:solidFill>
                  <a:srgbClr val="1A1A18"/>
                </a:solidFill>
                <a:latin typeface="Times New Roman"/>
                <a:cs typeface="Times New Roman"/>
              </a:rPr>
              <a:t>Rahimakumull</a:t>
            </a:r>
            <a:r>
              <a:rPr sz="1250" i="1" spc="-50" dirty="0">
                <a:solidFill>
                  <a:srgbClr val="1A1A18"/>
                </a:solidFill>
                <a:latin typeface="Times New Roman"/>
                <a:cs typeface="Times New Roman"/>
              </a:rPr>
              <a:t> </a:t>
            </a:r>
            <a:r>
              <a:rPr sz="1250" i="1" spc="45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i="1" spc="-55" dirty="0">
                <a:solidFill>
                  <a:srgbClr val="1A1A18"/>
                </a:solidFill>
                <a:latin typeface="Times New Roman"/>
                <a:cs typeface="Times New Roman"/>
              </a:rPr>
              <a:t>h</a:t>
            </a:r>
            <a:r>
              <a:rPr sz="1250" i="1" spc="265" dirty="0">
                <a:solidFill>
                  <a:srgbClr val="34342F"/>
                </a:solidFill>
                <a:latin typeface="Times New Roman"/>
                <a:cs typeface="Times New Roman"/>
              </a:rPr>
              <a:t>,</a:t>
            </a:r>
            <a:endParaRPr sz="1250">
              <a:latin typeface="Times New Roman"/>
              <a:cs typeface="Times New Roman"/>
            </a:endParaRPr>
          </a:p>
          <a:p>
            <a:pPr marL="12700" marR="5080" indent="461645" algn="just">
              <a:lnSpc>
                <a:spcPct val="123900"/>
              </a:lnSpc>
              <a:spcBef>
                <a:spcPts val="390"/>
              </a:spcBef>
            </a:pPr>
            <a:r>
              <a:rPr sz="1250" spc="10" dirty="0">
                <a:solidFill>
                  <a:srgbClr val="524F4B"/>
                </a:solidFill>
                <a:latin typeface="Times New Roman"/>
                <a:cs typeface="Times New Roman"/>
              </a:rPr>
              <a:t>S</a:t>
            </a:r>
            <a:r>
              <a:rPr sz="1250" spc="-35" dirty="0">
                <a:solidFill>
                  <a:srgbClr val="524F4B"/>
                </a:solidFill>
                <a:latin typeface="Times New Roman"/>
                <a:cs typeface="Times New Roman"/>
              </a:rPr>
              <a:t>e</a:t>
            </a:r>
            <a:r>
              <a:rPr sz="1250" spc="20" dirty="0">
                <a:solidFill>
                  <a:srgbClr val="34342F"/>
                </a:solidFill>
                <a:latin typeface="Times New Roman"/>
                <a:cs typeface="Times New Roman"/>
              </a:rPr>
              <a:t>moga</a:t>
            </a:r>
            <a:r>
              <a:rPr sz="1250" dirty="0">
                <a:solidFill>
                  <a:srgbClr val="34342F"/>
                </a:solidFill>
                <a:latin typeface="Times New Roman"/>
                <a:cs typeface="Times New Roman"/>
              </a:rPr>
              <a:t>  </a:t>
            </a:r>
            <a:r>
              <a:rPr sz="1250" spc="-9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10" dirty="0">
                <a:solidFill>
                  <a:srgbClr val="1A1A18"/>
                </a:solidFill>
                <a:latin typeface="Times New Roman"/>
                <a:cs typeface="Times New Roman"/>
              </a:rPr>
              <a:t>l</a:t>
            </a:r>
            <a:r>
              <a:rPr sz="1250" spc="-45" dirty="0">
                <a:solidFill>
                  <a:srgbClr val="1A1A18"/>
                </a:solidFill>
                <a:latin typeface="Times New Roman"/>
                <a:cs typeface="Times New Roman"/>
              </a:rPr>
              <a:t>l</a:t>
            </a:r>
            <a:r>
              <a:rPr sz="1250" spc="60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50" dirty="0">
                <a:solidFill>
                  <a:srgbClr val="1A1A18"/>
                </a:solidFill>
                <a:latin typeface="Times New Roman"/>
                <a:cs typeface="Times New Roman"/>
              </a:rPr>
              <a:t>h</a:t>
            </a:r>
            <a:r>
              <a:rPr sz="1250" dirty="0">
                <a:solidFill>
                  <a:srgbClr val="1A1A18"/>
                </a:solidFill>
                <a:latin typeface="Times New Roman"/>
                <a:cs typeface="Times New Roman"/>
              </a:rPr>
              <a:t> </a:t>
            </a:r>
            <a:r>
              <a:rPr sz="1250" spc="135" dirty="0">
                <a:solidFill>
                  <a:srgbClr val="1A1A18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1A1A18"/>
                </a:solidFill>
                <a:latin typeface="Times New Roman"/>
                <a:cs typeface="Times New Roman"/>
              </a:rPr>
              <a:t>T</a:t>
            </a:r>
            <a:r>
              <a:rPr sz="1250" spc="55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20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-20" dirty="0">
                <a:solidFill>
                  <a:srgbClr val="1A1A18"/>
                </a:solidFill>
                <a:latin typeface="Times New Roman"/>
                <a:cs typeface="Times New Roman"/>
              </a:rPr>
              <a:t>l</a:t>
            </a:r>
            <a:r>
              <a:rPr sz="1250" spc="55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14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4342F"/>
                </a:solidFill>
                <a:latin typeface="Times New Roman"/>
                <a:cs typeface="Times New Roman"/>
              </a:rPr>
              <a:t>s</a:t>
            </a:r>
            <a:r>
              <a:rPr sz="1250" spc="5" dirty="0">
                <a:solidFill>
                  <a:srgbClr val="34342F"/>
                </a:solidFill>
                <a:latin typeface="Times New Roman"/>
                <a:cs typeface="Times New Roman"/>
              </a:rPr>
              <a:t>e</a:t>
            </a:r>
            <a:r>
              <a:rPr sz="1250" spc="45" dirty="0">
                <a:solidFill>
                  <a:srgbClr val="1A1A18"/>
                </a:solidFill>
                <a:latin typeface="Times New Roman"/>
                <a:cs typeface="Times New Roman"/>
              </a:rPr>
              <a:t>n</a:t>
            </a:r>
            <a:r>
              <a:rPr sz="1250" spc="60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20" dirty="0">
                <a:solidFill>
                  <a:srgbClr val="1A1A18"/>
                </a:solidFill>
                <a:latin typeface="Times New Roman"/>
                <a:cs typeface="Times New Roman"/>
              </a:rPr>
              <a:t>nt</a:t>
            </a:r>
            <a:r>
              <a:rPr sz="1250" spc="50" dirty="0">
                <a:solidFill>
                  <a:srgbClr val="1A1A18"/>
                </a:solidFill>
                <a:latin typeface="Times New Roman"/>
                <a:cs typeface="Times New Roman"/>
              </a:rPr>
              <a:t>i</a:t>
            </a:r>
            <a:r>
              <a:rPr sz="1250" spc="25" dirty="0">
                <a:solidFill>
                  <a:srgbClr val="34342F"/>
                </a:solidFill>
                <a:latin typeface="Times New Roman"/>
                <a:cs typeface="Times New Roman"/>
              </a:rPr>
              <a:t>asa</a:t>
            </a:r>
            <a:r>
              <a:rPr sz="1250" dirty="0">
                <a:solidFill>
                  <a:srgbClr val="34342F"/>
                </a:solidFill>
                <a:latin typeface="Times New Roman"/>
                <a:cs typeface="Times New Roman"/>
              </a:rPr>
              <a:t>  </a:t>
            </a:r>
            <a:r>
              <a:rPr sz="1250" spc="-14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1A1A18"/>
                </a:solidFill>
                <a:latin typeface="Times New Roman"/>
                <a:cs typeface="Times New Roman"/>
              </a:rPr>
              <a:t>m</a:t>
            </a:r>
            <a:r>
              <a:rPr sz="1250" spc="10" dirty="0">
                <a:solidFill>
                  <a:srgbClr val="34342F"/>
                </a:solidFill>
                <a:latin typeface="Times New Roman"/>
                <a:cs typeface="Times New Roman"/>
              </a:rPr>
              <a:t>e</a:t>
            </a:r>
            <a:r>
              <a:rPr sz="1250" spc="-20" dirty="0">
                <a:solidFill>
                  <a:srgbClr val="1A1A18"/>
                </a:solidFill>
                <a:latin typeface="Times New Roman"/>
                <a:cs typeface="Times New Roman"/>
              </a:rPr>
              <a:t>l</a:t>
            </a:r>
            <a:r>
              <a:rPr sz="1250" spc="45" dirty="0">
                <a:solidFill>
                  <a:srgbClr val="34342F"/>
                </a:solidFill>
                <a:latin typeface="Times New Roman"/>
                <a:cs typeface="Times New Roman"/>
              </a:rPr>
              <a:t>imp</a:t>
            </a:r>
            <a:r>
              <a:rPr sz="1250" spc="60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250" spc="35" dirty="0">
                <a:solidFill>
                  <a:srgbClr val="34342F"/>
                </a:solidFill>
                <a:latin typeface="Times New Roman"/>
                <a:cs typeface="Times New Roman"/>
              </a:rPr>
              <a:t>hkan</a:t>
            </a:r>
            <a:r>
              <a:rPr sz="1250" dirty="0">
                <a:solidFill>
                  <a:srgbClr val="34342F"/>
                </a:solidFill>
                <a:latin typeface="Times New Roman"/>
                <a:cs typeface="Times New Roman"/>
              </a:rPr>
              <a:t>  </a:t>
            </a:r>
            <a:r>
              <a:rPr sz="1250" spc="-9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34342F"/>
                </a:solidFill>
                <a:latin typeface="Times New Roman"/>
                <a:cs typeface="Times New Roman"/>
              </a:rPr>
              <a:t>r</a:t>
            </a:r>
            <a:r>
              <a:rPr sz="1250" spc="85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15" dirty="0">
                <a:solidFill>
                  <a:srgbClr val="1A1A18"/>
                </a:solidFill>
                <a:latin typeface="Times New Roman"/>
                <a:cs typeface="Times New Roman"/>
              </a:rPr>
              <a:t>h</a:t>
            </a:r>
            <a:r>
              <a:rPr sz="1250" spc="85" dirty="0">
                <a:solidFill>
                  <a:srgbClr val="1A1A18"/>
                </a:solidFill>
                <a:latin typeface="Times New Roman"/>
                <a:cs typeface="Times New Roman"/>
              </a:rPr>
              <a:t>m</a:t>
            </a:r>
            <a:r>
              <a:rPr sz="1250" spc="60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-20" dirty="0">
                <a:solidFill>
                  <a:srgbClr val="1A1A18"/>
                </a:solidFill>
                <a:latin typeface="Times New Roman"/>
                <a:cs typeface="Times New Roman"/>
              </a:rPr>
              <a:t>t</a:t>
            </a:r>
            <a:r>
              <a:rPr sz="1250" spc="170" dirty="0">
                <a:solidFill>
                  <a:srgbClr val="524F4B"/>
                </a:solidFill>
                <a:latin typeface="Times New Roman"/>
                <a:cs typeface="Times New Roman"/>
              </a:rPr>
              <a:t>,</a:t>
            </a:r>
            <a:r>
              <a:rPr sz="1250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1A1A18"/>
                </a:solidFill>
                <a:latin typeface="Times New Roman"/>
                <a:cs typeface="Times New Roman"/>
              </a:rPr>
              <a:t>h</a:t>
            </a:r>
            <a:r>
              <a:rPr sz="1250" spc="-10" dirty="0">
                <a:solidFill>
                  <a:srgbClr val="1A1A18"/>
                </a:solidFill>
                <a:latin typeface="Times New Roman"/>
                <a:cs typeface="Times New Roman"/>
              </a:rPr>
              <a:t>i</a:t>
            </a:r>
            <a:r>
              <a:rPr sz="1250" spc="50" dirty="0">
                <a:solidFill>
                  <a:srgbClr val="34342F"/>
                </a:solidFill>
                <a:latin typeface="Times New Roman"/>
                <a:cs typeface="Times New Roman"/>
              </a:rPr>
              <a:t>day</a:t>
            </a:r>
            <a:r>
              <a:rPr sz="1250" spc="40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25" dirty="0">
                <a:solidFill>
                  <a:srgbClr val="1A1A18"/>
                </a:solidFill>
                <a:latin typeface="Times New Roman"/>
                <a:cs typeface="Times New Roman"/>
              </a:rPr>
              <a:t>t</a:t>
            </a:r>
            <a:r>
              <a:rPr sz="1250" spc="170" dirty="0">
                <a:solidFill>
                  <a:srgbClr val="34342F"/>
                </a:solidFill>
                <a:latin typeface="Times New Roman"/>
                <a:cs typeface="Times New Roman"/>
              </a:rPr>
              <a:t>,</a:t>
            </a:r>
            <a:r>
              <a:rPr sz="125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34342F"/>
                </a:solidFill>
                <a:latin typeface="Times New Roman"/>
                <a:cs typeface="Times New Roman"/>
              </a:rPr>
              <a:t>dan</a:t>
            </a:r>
            <a:r>
              <a:rPr sz="1250" spc="3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135" dirty="0">
                <a:solidFill>
                  <a:srgbClr val="34342F"/>
                </a:solidFill>
                <a:latin typeface="Times New Roman"/>
                <a:cs typeface="Times New Roman"/>
              </a:rPr>
              <a:t>b</a:t>
            </a:r>
            <a:r>
              <a:rPr sz="1250" spc="15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250" spc="5" dirty="0">
                <a:solidFill>
                  <a:srgbClr val="34342F"/>
                </a:solidFill>
                <a:latin typeface="Times New Roman"/>
                <a:cs typeface="Times New Roman"/>
              </a:rPr>
              <a:t>ro</a:t>
            </a:r>
            <a:r>
              <a:rPr sz="1250" spc="90" dirty="0">
                <a:solidFill>
                  <a:srgbClr val="34342F"/>
                </a:solidFill>
                <a:latin typeface="Times New Roman"/>
                <a:cs typeface="Times New Roman"/>
              </a:rPr>
              <a:t>k</a:t>
            </a:r>
            <a:r>
              <a:rPr sz="1250" spc="60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250" spc="15" dirty="0">
                <a:solidFill>
                  <a:srgbClr val="34342F"/>
                </a:solidFill>
                <a:latin typeface="Times New Roman"/>
                <a:cs typeface="Times New Roman"/>
              </a:rPr>
              <a:t>h-Ny</a:t>
            </a:r>
            <a:r>
              <a:rPr sz="1250" spc="65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170" dirty="0">
                <a:solidFill>
                  <a:srgbClr val="524F4B"/>
                </a:solidFill>
                <a:latin typeface="Times New Roman"/>
                <a:cs typeface="Times New Roman"/>
              </a:rPr>
              <a:t>,</a:t>
            </a:r>
            <a:r>
              <a:rPr sz="1250" spc="-130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524F4B"/>
                </a:solidFill>
                <a:latin typeface="Times New Roman"/>
                <a:cs typeface="Times New Roman"/>
              </a:rPr>
              <a:t>s</a:t>
            </a:r>
            <a:r>
              <a:rPr sz="1250" spc="10" dirty="0">
                <a:solidFill>
                  <a:srgbClr val="34342F"/>
                </a:solidFill>
                <a:latin typeface="Times New Roman"/>
                <a:cs typeface="Times New Roman"/>
              </a:rPr>
              <a:t>e</a:t>
            </a:r>
            <a:r>
              <a:rPr sz="1250" spc="45" dirty="0">
                <a:solidFill>
                  <a:srgbClr val="1A1A18"/>
                </a:solidFill>
                <a:latin typeface="Times New Roman"/>
                <a:cs typeface="Times New Roman"/>
              </a:rPr>
              <a:t>h</a:t>
            </a:r>
            <a:r>
              <a:rPr sz="1250" spc="25" dirty="0">
                <a:solidFill>
                  <a:srgbClr val="34342F"/>
                </a:solidFill>
                <a:latin typeface="Times New Roman"/>
                <a:cs typeface="Times New Roman"/>
              </a:rPr>
              <a:t>i</a:t>
            </a:r>
            <a:r>
              <a:rPr sz="1250" spc="45" dirty="0">
                <a:solidFill>
                  <a:srgbClr val="1A1A18"/>
                </a:solidFill>
                <a:latin typeface="Times New Roman"/>
                <a:cs typeface="Times New Roman"/>
              </a:rPr>
              <a:t>n</a:t>
            </a:r>
            <a:r>
              <a:rPr sz="1250" spc="30" dirty="0">
                <a:solidFill>
                  <a:srgbClr val="34342F"/>
                </a:solidFill>
                <a:latin typeface="Times New Roman"/>
                <a:cs typeface="Times New Roman"/>
              </a:rPr>
              <a:t>gga</a:t>
            </a:r>
            <a:r>
              <a:rPr sz="1250" spc="2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1A1A18"/>
                </a:solidFill>
                <a:latin typeface="Times New Roman"/>
                <a:cs typeface="Times New Roman"/>
              </a:rPr>
              <a:t>k</a:t>
            </a:r>
            <a:r>
              <a:rPr sz="1250" spc="30" dirty="0">
                <a:solidFill>
                  <a:srgbClr val="34342F"/>
                </a:solidFill>
                <a:latin typeface="Times New Roman"/>
                <a:cs typeface="Times New Roman"/>
              </a:rPr>
              <a:t>ita</a:t>
            </a:r>
            <a:r>
              <a:rPr sz="125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1A1A18"/>
                </a:solidFill>
                <a:latin typeface="Times New Roman"/>
                <a:cs typeface="Times New Roman"/>
              </a:rPr>
              <a:t>m</a:t>
            </a:r>
            <a:r>
              <a:rPr sz="1250" spc="60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65" dirty="0">
                <a:solidFill>
                  <a:srgbClr val="1A1A18"/>
                </a:solidFill>
                <a:latin typeface="Times New Roman"/>
                <a:cs typeface="Times New Roman"/>
              </a:rPr>
              <a:t>m</a:t>
            </a:r>
            <a:r>
              <a:rPr sz="1250" spc="90" dirty="0">
                <a:solidFill>
                  <a:srgbClr val="34342F"/>
                </a:solidFill>
                <a:latin typeface="Times New Roman"/>
                <a:cs typeface="Times New Roman"/>
              </a:rPr>
              <a:t>p</a:t>
            </a:r>
            <a:r>
              <a:rPr sz="1250" spc="35" dirty="0">
                <a:solidFill>
                  <a:srgbClr val="1A1A18"/>
                </a:solidFill>
                <a:latin typeface="Times New Roman"/>
                <a:cs typeface="Times New Roman"/>
              </a:rPr>
              <a:t>u</a:t>
            </a:r>
            <a:r>
              <a:rPr sz="1250" spc="75" dirty="0">
                <a:solidFill>
                  <a:srgbClr val="1A1A18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1A1A18"/>
                </a:solidFill>
                <a:latin typeface="Times New Roman"/>
                <a:cs typeface="Times New Roman"/>
              </a:rPr>
              <a:t>t</a:t>
            </a:r>
            <a:r>
              <a:rPr sz="1250" spc="10" dirty="0">
                <a:solidFill>
                  <a:srgbClr val="34342F"/>
                </a:solidFill>
                <a:latin typeface="Times New Roman"/>
                <a:cs typeface="Times New Roman"/>
              </a:rPr>
              <a:t>e</a:t>
            </a:r>
            <a:r>
              <a:rPr sz="1250" spc="10" dirty="0">
                <a:solidFill>
                  <a:srgbClr val="1A1A18"/>
                </a:solidFill>
                <a:latin typeface="Times New Roman"/>
                <a:cs typeface="Times New Roman"/>
              </a:rPr>
              <a:t>r</a:t>
            </a:r>
            <a:r>
              <a:rPr sz="1250" spc="80" dirty="0">
                <a:solidFill>
                  <a:srgbClr val="34342F"/>
                </a:solidFill>
                <a:latin typeface="Times New Roman"/>
                <a:cs typeface="Times New Roman"/>
              </a:rPr>
              <a:t>us</a:t>
            </a:r>
            <a:r>
              <a:rPr sz="1250" spc="3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1A1A18"/>
                </a:solidFill>
                <a:latin typeface="Times New Roman"/>
                <a:cs typeface="Times New Roman"/>
              </a:rPr>
              <a:t>m</a:t>
            </a:r>
            <a:r>
              <a:rPr sz="1250" spc="50" dirty="0">
                <a:solidFill>
                  <a:srgbClr val="34342F"/>
                </a:solidFill>
                <a:latin typeface="Times New Roman"/>
                <a:cs typeface="Times New Roman"/>
              </a:rPr>
              <a:t>ena</a:t>
            </a:r>
            <a:r>
              <a:rPr sz="1250" spc="90" dirty="0">
                <a:solidFill>
                  <a:srgbClr val="34342F"/>
                </a:solidFill>
                <a:latin typeface="Times New Roman"/>
                <a:cs typeface="Times New Roman"/>
              </a:rPr>
              <a:t>p</a:t>
            </a:r>
            <a:r>
              <a:rPr sz="1250" spc="15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250" spc="20" dirty="0">
                <a:solidFill>
                  <a:srgbClr val="34342F"/>
                </a:solidFill>
                <a:latin typeface="Times New Roman"/>
                <a:cs typeface="Times New Roman"/>
              </a:rPr>
              <a:t>ki</a:t>
            </a:r>
            <a:r>
              <a:rPr sz="1250" spc="-5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-114" dirty="0">
                <a:solidFill>
                  <a:srgbClr val="34342F"/>
                </a:solidFill>
                <a:latin typeface="Times New Roman"/>
                <a:cs typeface="Times New Roman"/>
              </a:rPr>
              <a:t>j</a:t>
            </a:r>
            <a:r>
              <a:rPr sz="1250" spc="-17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-35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250" spc="-20" dirty="0">
                <a:solidFill>
                  <a:srgbClr val="34342F"/>
                </a:solidFill>
                <a:latin typeface="Times New Roman"/>
                <a:cs typeface="Times New Roman"/>
              </a:rPr>
              <a:t>l</a:t>
            </a:r>
            <a:r>
              <a:rPr sz="1250" spc="60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250" spc="50" dirty="0">
                <a:solidFill>
                  <a:srgbClr val="34342F"/>
                </a:solidFill>
                <a:latin typeface="Times New Roman"/>
                <a:cs typeface="Times New Roman"/>
              </a:rPr>
              <a:t>n</a:t>
            </a:r>
            <a:r>
              <a:rPr sz="1250" spc="1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4342F"/>
                </a:solidFill>
                <a:latin typeface="Times New Roman"/>
                <a:cs typeface="Times New Roman"/>
              </a:rPr>
              <a:t>keben</a:t>
            </a:r>
            <a:r>
              <a:rPr sz="1250" spc="80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55" dirty="0">
                <a:solidFill>
                  <a:srgbClr val="1A1A18"/>
                </a:solidFill>
                <a:latin typeface="Times New Roman"/>
                <a:cs typeface="Times New Roman"/>
              </a:rPr>
              <a:t>r</a:t>
            </a:r>
            <a:r>
              <a:rPr sz="1250" spc="60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-5" dirty="0">
                <a:solidFill>
                  <a:srgbClr val="1A1A18"/>
                </a:solidFill>
                <a:latin typeface="Times New Roman"/>
                <a:cs typeface="Times New Roman"/>
              </a:rPr>
              <a:t>n</a:t>
            </a:r>
            <a:r>
              <a:rPr sz="1250" spc="170" dirty="0">
                <a:solidFill>
                  <a:srgbClr val="34342F"/>
                </a:solidFill>
                <a:latin typeface="Times New Roman"/>
                <a:cs typeface="Times New Roman"/>
              </a:rPr>
              <a:t>,</a:t>
            </a:r>
            <a:r>
              <a:rPr sz="1250" spc="-8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24F4B"/>
                </a:solidFill>
                <a:latin typeface="Times New Roman"/>
                <a:cs typeface="Times New Roman"/>
              </a:rPr>
              <a:t>s</a:t>
            </a:r>
            <a:r>
              <a:rPr sz="1150" i="1" spc="-15" dirty="0">
                <a:solidFill>
                  <a:srgbClr val="34342F"/>
                </a:solidFill>
                <a:latin typeface="Times New Roman"/>
                <a:cs typeface="Times New Roman"/>
              </a:rPr>
              <a:t>abiil</a:t>
            </a:r>
            <a:r>
              <a:rPr sz="1150" i="1" spc="50" dirty="0">
                <a:solidFill>
                  <a:srgbClr val="34342F"/>
                </a:solidFill>
                <a:latin typeface="Times New Roman"/>
                <a:cs typeface="Times New Roman"/>
              </a:rPr>
              <a:t>i</a:t>
            </a:r>
            <a:r>
              <a:rPr sz="1150" i="1" spc="-10" dirty="0">
                <a:solidFill>
                  <a:srgbClr val="1A1A18"/>
                </a:solidFill>
                <a:latin typeface="Times New Roman"/>
                <a:cs typeface="Times New Roman"/>
              </a:rPr>
              <a:t>l</a:t>
            </a:r>
            <a:r>
              <a:rPr sz="1150" i="1" spc="30" dirty="0">
                <a:solidFill>
                  <a:srgbClr val="1A1A18"/>
                </a:solidFill>
                <a:latin typeface="Times New Roman"/>
                <a:cs typeface="Times New Roman"/>
              </a:rPr>
              <a:t>l</a:t>
            </a:r>
            <a:r>
              <a:rPr sz="1150" i="1" spc="-25" dirty="0">
                <a:solidFill>
                  <a:srgbClr val="34342F"/>
                </a:solidFill>
                <a:latin typeface="Times New Roman"/>
                <a:cs typeface="Times New Roman"/>
              </a:rPr>
              <a:t>aah</a:t>
            </a:r>
            <a:r>
              <a:rPr sz="1150" i="1" spc="-1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34342F"/>
                </a:solidFill>
                <a:latin typeface="Times New Roman"/>
                <a:cs typeface="Times New Roman"/>
              </a:rPr>
              <a:t>dan</a:t>
            </a:r>
            <a:r>
              <a:rPr sz="1250" spc="-5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24F4B"/>
                </a:solidFill>
                <a:latin typeface="Times New Roman"/>
                <a:cs typeface="Times New Roman"/>
              </a:rPr>
              <a:t>diin</a:t>
            </a:r>
            <a:r>
              <a:rPr sz="1150" i="1" spc="85" dirty="0">
                <a:solidFill>
                  <a:srgbClr val="524F4B"/>
                </a:solidFill>
                <a:latin typeface="Times New Roman"/>
                <a:cs typeface="Times New Roman"/>
              </a:rPr>
              <a:t>u</a:t>
            </a:r>
            <a:r>
              <a:rPr sz="1150" i="1" spc="-30" dirty="0">
                <a:solidFill>
                  <a:srgbClr val="34342F"/>
                </a:solidFill>
                <a:latin typeface="Times New Roman"/>
                <a:cs typeface="Times New Roman"/>
              </a:rPr>
              <a:t>l</a:t>
            </a:r>
            <a:r>
              <a:rPr sz="1150" i="1" spc="4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150" i="1" spc="-5" dirty="0">
                <a:solidFill>
                  <a:srgbClr val="34342F"/>
                </a:solidFill>
                <a:latin typeface="Times New Roman"/>
                <a:cs typeface="Times New Roman"/>
              </a:rPr>
              <a:t>I</a:t>
            </a:r>
            <a:r>
              <a:rPr sz="1150" i="1" spc="25" dirty="0">
                <a:solidFill>
                  <a:srgbClr val="64625D"/>
                </a:solidFill>
                <a:latin typeface="Times New Roman"/>
                <a:cs typeface="Times New Roman"/>
              </a:rPr>
              <a:t>s</a:t>
            </a:r>
            <a:r>
              <a:rPr sz="1150" i="1" spc="5" dirty="0">
                <a:solidFill>
                  <a:srgbClr val="34342F"/>
                </a:solidFill>
                <a:latin typeface="Times New Roman"/>
                <a:cs typeface="Times New Roman"/>
              </a:rPr>
              <a:t>l</a:t>
            </a:r>
            <a:r>
              <a:rPr sz="1150" i="1" spc="-55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150" i="1" spc="10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150" i="1" spc="-35" dirty="0">
                <a:solidFill>
                  <a:srgbClr val="34342F"/>
                </a:solidFill>
                <a:latin typeface="Times New Roman"/>
                <a:cs typeface="Times New Roman"/>
              </a:rPr>
              <a:t>m</a:t>
            </a:r>
            <a:r>
              <a:rPr sz="1150" i="1" spc="204" dirty="0">
                <a:solidFill>
                  <a:srgbClr val="524F4B"/>
                </a:solidFill>
                <a:latin typeface="Times New Roman"/>
                <a:cs typeface="Times New Roman"/>
              </a:rPr>
              <a:t>,</a:t>
            </a:r>
            <a:r>
              <a:rPr sz="1150" i="1" spc="-165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524F4B"/>
                </a:solidFill>
                <a:latin typeface="Times New Roman"/>
                <a:cs typeface="Times New Roman"/>
              </a:rPr>
              <a:t>s</a:t>
            </a:r>
            <a:r>
              <a:rPr sz="1250" spc="10" dirty="0">
                <a:solidFill>
                  <a:srgbClr val="34342F"/>
                </a:solidFill>
                <a:latin typeface="Times New Roman"/>
                <a:cs typeface="Times New Roman"/>
              </a:rPr>
              <a:t>e</a:t>
            </a:r>
            <a:r>
              <a:rPr sz="1250" spc="45" dirty="0">
                <a:solidFill>
                  <a:srgbClr val="1A1A18"/>
                </a:solidFill>
                <a:latin typeface="Times New Roman"/>
                <a:cs typeface="Times New Roman"/>
              </a:rPr>
              <a:t>r</a:t>
            </a:r>
            <a:r>
              <a:rPr sz="1250" spc="40" dirty="0">
                <a:solidFill>
                  <a:srgbClr val="1A1A18"/>
                </a:solidFill>
                <a:latin typeface="Times New Roman"/>
                <a:cs typeface="Times New Roman"/>
              </a:rPr>
              <a:t>t</a:t>
            </a:r>
            <a:r>
              <a:rPr sz="1250" spc="55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-7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114" dirty="0">
                <a:solidFill>
                  <a:srgbClr val="1A1A18"/>
                </a:solidFill>
                <a:latin typeface="Times New Roman"/>
                <a:cs typeface="Times New Roman"/>
              </a:rPr>
              <a:t>m</a:t>
            </a:r>
            <a:r>
              <a:rPr sz="1250" spc="15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65" dirty="0">
                <a:solidFill>
                  <a:srgbClr val="1A1A18"/>
                </a:solidFill>
                <a:latin typeface="Times New Roman"/>
                <a:cs typeface="Times New Roman"/>
              </a:rPr>
              <a:t>m</a:t>
            </a:r>
            <a:r>
              <a:rPr sz="1250" spc="90" dirty="0">
                <a:solidFill>
                  <a:srgbClr val="34342F"/>
                </a:solidFill>
                <a:latin typeface="Times New Roman"/>
                <a:cs typeface="Times New Roman"/>
              </a:rPr>
              <a:t>p</a:t>
            </a:r>
            <a:r>
              <a:rPr sz="1250" spc="35" dirty="0">
                <a:solidFill>
                  <a:srgbClr val="1A1A18"/>
                </a:solidFill>
                <a:latin typeface="Times New Roman"/>
                <a:cs typeface="Times New Roman"/>
              </a:rPr>
              <a:t>u</a:t>
            </a:r>
            <a:r>
              <a:rPr sz="1250" spc="-20" dirty="0">
                <a:solidFill>
                  <a:srgbClr val="1A1A18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1A1A18"/>
                </a:solidFill>
                <a:latin typeface="Times New Roman"/>
                <a:cs typeface="Times New Roman"/>
              </a:rPr>
              <a:t>m</a:t>
            </a:r>
            <a:r>
              <a:rPr sz="1250" spc="10" dirty="0">
                <a:solidFill>
                  <a:srgbClr val="34342F"/>
                </a:solidFill>
                <a:latin typeface="Times New Roman"/>
                <a:cs typeface="Times New Roman"/>
              </a:rPr>
              <a:t>e</a:t>
            </a:r>
            <a:r>
              <a:rPr sz="1250" spc="15" dirty="0">
                <a:solidFill>
                  <a:srgbClr val="1A1A18"/>
                </a:solidFill>
                <a:latin typeface="Times New Roman"/>
                <a:cs typeface="Times New Roman"/>
              </a:rPr>
              <a:t>n</a:t>
            </a:r>
            <a:r>
              <a:rPr sz="1250" spc="50" dirty="0">
                <a:solidFill>
                  <a:srgbClr val="1A1A18"/>
                </a:solidFill>
                <a:latin typeface="Times New Roman"/>
                <a:cs typeface="Times New Roman"/>
              </a:rPr>
              <a:t>j</a:t>
            </a:r>
            <a:r>
              <a:rPr sz="1250" spc="30" dirty="0">
                <a:solidFill>
                  <a:srgbClr val="34342F"/>
                </a:solidFill>
                <a:latin typeface="Times New Roman"/>
                <a:cs typeface="Times New Roman"/>
              </a:rPr>
              <a:t>adi</a:t>
            </a:r>
            <a:r>
              <a:rPr sz="1250" spc="-8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150" i="1" spc="90" dirty="0">
                <a:solidFill>
                  <a:srgbClr val="524F4B"/>
                </a:solidFill>
                <a:latin typeface="Times New Roman"/>
                <a:cs typeface="Times New Roman"/>
              </a:rPr>
              <a:t>u</a:t>
            </a:r>
            <a:r>
              <a:rPr sz="1150" i="1" spc="5" dirty="0">
                <a:solidFill>
                  <a:srgbClr val="34342F"/>
                </a:solidFill>
                <a:latin typeface="Times New Roman"/>
                <a:cs typeface="Times New Roman"/>
              </a:rPr>
              <a:t>l</a:t>
            </a:r>
            <a:r>
              <a:rPr sz="1150" i="1" spc="90" dirty="0">
                <a:solidFill>
                  <a:srgbClr val="524F4B"/>
                </a:solidFill>
                <a:latin typeface="Times New Roman"/>
                <a:cs typeface="Times New Roman"/>
              </a:rPr>
              <a:t>u</a:t>
            </a:r>
            <a:r>
              <a:rPr sz="1150" i="1" spc="-30" dirty="0">
                <a:solidFill>
                  <a:srgbClr val="34342F"/>
                </a:solidFill>
                <a:latin typeface="Times New Roman"/>
                <a:cs typeface="Times New Roman"/>
              </a:rPr>
              <a:t>l</a:t>
            </a:r>
            <a:r>
              <a:rPr sz="1150" i="1" spc="-1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150" i="1" spc="-55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150" i="1" spc="5" dirty="0">
                <a:solidFill>
                  <a:srgbClr val="34342F"/>
                </a:solidFill>
                <a:latin typeface="Times New Roman"/>
                <a:cs typeface="Times New Roman"/>
              </a:rPr>
              <a:t>l</a:t>
            </a:r>
            <a:r>
              <a:rPr sz="1150" i="1" spc="-10" dirty="0">
                <a:solidFill>
                  <a:srgbClr val="34342F"/>
                </a:solidFill>
                <a:latin typeface="Times New Roman"/>
                <a:cs typeface="Times New Roman"/>
              </a:rPr>
              <a:t>b</a:t>
            </a:r>
            <a:r>
              <a:rPr sz="1150" i="1" spc="-5" dirty="0">
                <a:solidFill>
                  <a:srgbClr val="524F4B"/>
                </a:solidFill>
                <a:latin typeface="Times New Roman"/>
                <a:cs typeface="Times New Roman"/>
              </a:rPr>
              <a:t>ab,</a:t>
            </a:r>
            <a:r>
              <a:rPr sz="1150" i="1" spc="-40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250" spc="45" dirty="0">
                <a:solidFill>
                  <a:srgbClr val="34342F"/>
                </a:solidFill>
                <a:latin typeface="Times New Roman"/>
                <a:cs typeface="Times New Roman"/>
              </a:rPr>
              <a:t>d</a:t>
            </a:r>
            <a:r>
              <a:rPr sz="1250" spc="10" dirty="0">
                <a:solidFill>
                  <a:srgbClr val="524F4B"/>
                </a:solidFill>
                <a:latin typeface="Times New Roman"/>
                <a:cs typeface="Times New Roman"/>
              </a:rPr>
              <a:t>e</a:t>
            </a:r>
            <a:r>
              <a:rPr sz="1250" spc="90" dirty="0">
                <a:solidFill>
                  <a:srgbClr val="34342F"/>
                </a:solidFill>
                <a:latin typeface="Times New Roman"/>
                <a:cs typeface="Times New Roman"/>
              </a:rPr>
              <a:t>n</a:t>
            </a:r>
            <a:r>
              <a:rPr sz="1250" spc="90" dirty="0">
                <a:solidFill>
                  <a:srgbClr val="524F4B"/>
                </a:solidFill>
                <a:latin typeface="Times New Roman"/>
                <a:cs typeface="Times New Roman"/>
              </a:rPr>
              <a:t>g</a:t>
            </a:r>
            <a:r>
              <a:rPr sz="1250" spc="15" dirty="0">
                <a:solidFill>
                  <a:srgbClr val="34342F"/>
                </a:solidFill>
                <a:latin typeface="Times New Roman"/>
                <a:cs typeface="Times New Roman"/>
              </a:rPr>
              <a:t>an</a:t>
            </a:r>
            <a:r>
              <a:rPr sz="1250" spc="-5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65" dirty="0">
                <a:solidFill>
                  <a:srgbClr val="34342F"/>
                </a:solidFill>
                <a:latin typeface="Times New Roman"/>
                <a:cs typeface="Times New Roman"/>
              </a:rPr>
              <a:t>m</a:t>
            </a:r>
            <a:r>
              <a:rPr sz="1250" spc="10" dirty="0">
                <a:solidFill>
                  <a:srgbClr val="524F4B"/>
                </a:solidFill>
                <a:latin typeface="Times New Roman"/>
                <a:cs typeface="Times New Roman"/>
              </a:rPr>
              <a:t>e</a:t>
            </a:r>
            <a:r>
              <a:rPr sz="1250" spc="10" dirty="0">
                <a:solidFill>
                  <a:srgbClr val="34342F"/>
                </a:solidFill>
                <a:latin typeface="Times New Roman"/>
                <a:cs typeface="Times New Roman"/>
              </a:rPr>
              <a:t>realisasik</a:t>
            </a:r>
            <a:r>
              <a:rPr sz="1250" spc="130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50" dirty="0">
                <a:solidFill>
                  <a:srgbClr val="1A1A18"/>
                </a:solidFill>
                <a:latin typeface="Times New Roman"/>
                <a:cs typeface="Times New Roman"/>
              </a:rPr>
              <a:t>n</a:t>
            </a:r>
            <a:r>
              <a:rPr sz="1250" spc="-35" dirty="0">
                <a:solidFill>
                  <a:srgbClr val="1A1A18"/>
                </a:solidFill>
                <a:latin typeface="Times New Roman"/>
                <a:cs typeface="Times New Roman"/>
              </a:rPr>
              <a:t> </a:t>
            </a:r>
            <a:r>
              <a:rPr sz="1250" spc="-30" dirty="0">
                <a:solidFill>
                  <a:srgbClr val="34342F"/>
                </a:solidFill>
                <a:latin typeface="Times New Roman"/>
                <a:cs typeface="Times New Roman"/>
              </a:rPr>
              <a:t>c</a:t>
            </a:r>
            <a:r>
              <a:rPr sz="1250" spc="-25" dirty="0">
                <a:solidFill>
                  <a:srgbClr val="34342F"/>
                </a:solidFill>
                <a:latin typeface="Times New Roman"/>
                <a:cs typeface="Times New Roman"/>
              </a:rPr>
              <a:t>i</a:t>
            </a:r>
            <a:r>
              <a:rPr sz="1250" spc="55" dirty="0">
                <a:solidFill>
                  <a:srgbClr val="1A1A18"/>
                </a:solidFill>
                <a:latin typeface="Times New Roman"/>
                <a:cs typeface="Times New Roman"/>
              </a:rPr>
              <a:t>r</a:t>
            </a:r>
            <a:r>
              <a:rPr sz="1250" spc="-20" dirty="0">
                <a:solidFill>
                  <a:srgbClr val="34342F"/>
                </a:solidFill>
                <a:latin typeface="Times New Roman"/>
                <a:cs typeface="Times New Roman"/>
              </a:rPr>
              <a:t>i</a:t>
            </a:r>
            <a:r>
              <a:rPr sz="1250" spc="10" dirty="0">
                <a:solidFill>
                  <a:srgbClr val="1A1A18"/>
                </a:solidFill>
                <a:latin typeface="Times New Roman"/>
                <a:cs typeface="Times New Roman"/>
              </a:rPr>
              <a:t>-</a:t>
            </a:r>
            <a:r>
              <a:rPr sz="1250" spc="-30" dirty="0">
                <a:solidFill>
                  <a:srgbClr val="34342F"/>
                </a:solidFill>
                <a:latin typeface="Times New Roman"/>
                <a:cs typeface="Times New Roman"/>
              </a:rPr>
              <a:t>c</a:t>
            </a:r>
            <a:r>
              <a:rPr sz="1250" spc="-25" dirty="0">
                <a:solidFill>
                  <a:srgbClr val="34342F"/>
                </a:solidFill>
                <a:latin typeface="Times New Roman"/>
                <a:cs typeface="Times New Roman"/>
              </a:rPr>
              <a:t>i</a:t>
            </a:r>
            <a:r>
              <a:rPr sz="1250" spc="55" dirty="0">
                <a:solidFill>
                  <a:srgbClr val="1A1A18"/>
                </a:solidFill>
                <a:latin typeface="Times New Roman"/>
                <a:cs typeface="Times New Roman"/>
              </a:rPr>
              <a:t>r</a:t>
            </a:r>
            <a:r>
              <a:rPr sz="1250" spc="55" dirty="0">
                <a:solidFill>
                  <a:srgbClr val="34342F"/>
                </a:solidFill>
                <a:latin typeface="Times New Roman"/>
                <a:cs typeface="Times New Roman"/>
              </a:rPr>
              <a:t>i</a:t>
            </a:r>
            <a:r>
              <a:rPr sz="1250" spc="5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90" dirty="0">
                <a:solidFill>
                  <a:srgbClr val="34342F"/>
                </a:solidFill>
                <a:latin typeface="Times New Roman"/>
                <a:cs typeface="Times New Roman"/>
              </a:rPr>
              <a:t>y</a:t>
            </a:r>
            <a:r>
              <a:rPr sz="1250" spc="15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250" spc="45" dirty="0">
                <a:solidFill>
                  <a:srgbClr val="34342F"/>
                </a:solidFill>
                <a:latin typeface="Times New Roman"/>
                <a:cs typeface="Times New Roman"/>
              </a:rPr>
              <a:t>n</a:t>
            </a:r>
            <a:r>
              <a:rPr sz="1250" spc="50" dirty="0">
                <a:solidFill>
                  <a:srgbClr val="524F4B"/>
                </a:solidFill>
                <a:latin typeface="Times New Roman"/>
                <a:cs typeface="Times New Roman"/>
              </a:rPr>
              <a:t>g</a:t>
            </a:r>
            <a:r>
              <a:rPr sz="1250" spc="110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250" spc="55" dirty="0">
                <a:solidFill>
                  <a:srgbClr val="34342F"/>
                </a:solidFill>
                <a:latin typeface="Times New Roman"/>
                <a:cs typeface="Times New Roman"/>
              </a:rPr>
              <a:t>d</a:t>
            </a:r>
            <a:r>
              <a:rPr sz="1250" spc="10" dirty="0">
                <a:solidFill>
                  <a:srgbClr val="34342F"/>
                </a:solidFill>
                <a:latin typeface="Times New Roman"/>
                <a:cs typeface="Times New Roman"/>
              </a:rPr>
              <a:t>i</a:t>
            </a:r>
            <a:r>
              <a:rPr sz="1250" spc="-10" dirty="0">
                <a:solidFill>
                  <a:srgbClr val="524F4B"/>
                </a:solidFill>
                <a:latin typeface="Times New Roman"/>
                <a:cs typeface="Times New Roman"/>
              </a:rPr>
              <a:t>s</a:t>
            </a:r>
            <a:r>
              <a:rPr sz="1250" spc="-40" dirty="0">
                <a:solidFill>
                  <a:srgbClr val="524F4B"/>
                </a:solidFill>
                <a:latin typeface="Times New Roman"/>
                <a:cs typeface="Times New Roman"/>
              </a:rPr>
              <a:t>e</a:t>
            </a:r>
            <a:r>
              <a:rPr sz="1250" spc="45" dirty="0">
                <a:solidFill>
                  <a:srgbClr val="34342F"/>
                </a:solidFill>
                <a:latin typeface="Times New Roman"/>
                <a:cs typeface="Times New Roman"/>
              </a:rPr>
              <a:t>butkan</a:t>
            </a:r>
            <a:r>
              <a:rPr sz="125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-12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4342F"/>
                </a:solidFill>
                <a:latin typeface="Times New Roman"/>
                <a:cs typeface="Times New Roman"/>
              </a:rPr>
              <a:t>dalam</a:t>
            </a:r>
            <a:r>
              <a:rPr sz="1250" spc="7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34342F"/>
                </a:solidFill>
                <a:latin typeface="Times New Roman"/>
                <a:cs typeface="Times New Roman"/>
              </a:rPr>
              <a:t>aya</a:t>
            </a:r>
            <a:r>
              <a:rPr sz="1250" spc="55" dirty="0">
                <a:solidFill>
                  <a:srgbClr val="34342F"/>
                </a:solidFill>
                <a:latin typeface="Times New Roman"/>
                <a:cs typeface="Times New Roman"/>
              </a:rPr>
              <a:t>t</a:t>
            </a:r>
            <a:r>
              <a:rPr sz="1250" spc="10" dirty="0">
                <a:solidFill>
                  <a:srgbClr val="1A1A18"/>
                </a:solidFill>
                <a:latin typeface="Times New Roman"/>
                <a:cs typeface="Times New Roman"/>
              </a:rPr>
              <a:t>-</a:t>
            </a:r>
            <a:r>
              <a:rPr sz="1250" spc="25" dirty="0">
                <a:solidFill>
                  <a:srgbClr val="34342F"/>
                </a:solidFill>
                <a:latin typeface="Times New Roman"/>
                <a:cs typeface="Times New Roman"/>
              </a:rPr>
              <a:t>ayat</a:t>
            </a:r>
            <a:r>
              <a:rPr sz="1250" spc="6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dirty="0">
                <a:solidFill>
                  <a:srgbClr val="34342F"/>
                </a:solidFill>
                <a:latin typeface="Times New Roman"/>
                <a:cs typeface="Times New Roman"/>
              </a:rPr>
              <a:t>l</a:t>
            </a:r>
            <a:r>
              <a:rPr sz="1250" spc="-40" dirty="0">
                <a:solidFill>
                  <a:srgbClr val="1A1A18"/>
                </a:solidFill>
                <a:latin typeface="Times New Roman"/>
                <a:cs typeface="Times New Roman"/>
              </a:rPr>
              <a:t>-</a:t>
            </a:r>
            <a:r>
              <a:rPr sz="1250" spc="50" dirty="0">
                <a:solidFill>
                  <a:srgbClr val="34342F"/>
                </a:solidFill>
                <a:latin typeface="Times New Roman"/>
                <a:cs typeface="Times New Roman"/>
              </a:rPr>
              <a:t>Q</a:t>
            </a:r>
            <a:r>
              <a:rPr sz="1250" spc="90" dirty="0">
                <a:solidFill>
                  <a:srgbClr val="1A1A18"/>
                </a:solidFill>
                <a:latin typeface="Times New Roman"/>
                <a:cs typeface="Times New Roman"/>
              </a:rPr>
              <a:t>u</a:t>
            </a:r>
            <a:r>
              <a:rPr sz="1250" spc="55" dirty="0">
                <a:solidFill>
                  <a:srgbClr val="34342F"/>
                </a:solidFill>
                <a:latin typeface="Times New Roman"/>
                <a:cs typeface="Times New Roman"/>
              </a:rPr>
              <a:t>r</a:t>
            </a:r>
            <a:r>
              <a:rPr sz="1250" spc="150" dirty="0">
                <a:solidFill>
                  <a:srgbClr val="524F4B"/>
                </a:solidFill>
                <a:latin typeface="Times New Roman"/>
                <a:cs typeface="Times New Roman"/>
              </a:rPr>
              <a:t>'</a:t>
            </a:r>
            <a:r>
              <a:rPr sz="1250" spc="15" dirty="0">
                <a:solidFill>
                  <a:srgbClr val="34342F"/>
                </a:solidFill>
                <a:latin typeface="Times New Roman"/>
                <a:cs typeface="Times New Roman"/>
              </a:rPr>
              <a:t>an</a:t>
            </a:r>
            <a:r>
              <a:rPr sz="1250" spc="4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524F4B"/>
                </a:solidFill>
                <a:latin typeface="Times New Roman"/>
                <a:cs typeface="Times New Roman"/>
              </a:rPr>
              <a:t>s</a:t>
            </a:r>
            <a:r>
              <a:rPr sz="1250" spc="-45" dirty="0">
                <a:solidFill>
                  <a:srgbClr val="524F4B"/>
                </a:solidFill>
                <a:latin typeface="Times New Roman"/>
                <a:cs typeface="Times New Roman"/>
              </a:rPr>
              <a:t>e</a:t>
            </a:r>
            <a:r>
              <a:rPr sz="1250" spc="135" dirty="0">
                <a:solidFill>
                  <a:srgbClr val="34342F"/>
                </a:solidFill>
                <a:latin typeface="Times New Roman"/>
                <a:cs typeface="Times New Roman"/>
              </a:rPr>
              <a:t>b</a:t>
            </a:r>
            <a:r>
              <a:rPr sz="1250" spc="10" dirty="0">
                <a:solidFill>
                  <a:srgbClr val="524F4B"/>
                </a:solidFill>
                <a:latin typeface="Times New Roman"/>
                <a:cs typeface="Times New Roman"/>
              </a:rPr>
              <a:t>ag</a:t>
            </a:r>
            <a:r>
              <a:rPr sz="1250" spc="40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250" spc="5" dirty="0">
                <a:solidFill>
                  <a:srgbClr val="34342F"/>
                </a:solidFill>
                <a:latin typeface="Times New Roman"/>
                <a:cs typeface="Times New Roman"/>
              </a:rPr>
              <a:t>i</a:t>
            </a:r>
            <a:r>
              <a:rPr sz="1250" spc="90" dirty="0">
                <a:solidFill>
                  <a:srgbClr val="34342F"/>
                </a:solidFill>
                <a:latin typeface="Times New Roman"/>
                <a:cs typeface="Times New Roman"/>
              </a:rPr>
              <a:t>m</a:t>
            </a:r>
            <a:r>
              <a:rPr sz="1250" spc="15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250" spc="90" dirty="0">
                <a:solidFill>
                  <a:srgbClr val="34342F"/>
                </a:solidFill>
                <a:latin typeface="Times New Roman"/>
                <a:cs typeface="Times New Roman"/>
              </a:rPr>
              <a:t>n</a:t>
            </a:r>
            <a:r>
              <a:rPr sz="1250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250" spc="35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250" spc="90" dirty="0">
                <a:solidFill>
                  <a:srgbClr val="34342F"/>
                </a:solidFill>
                <a:latin typeface="Times New Roman"/>
                <a:cs typeface="Times New Roman"/>
              </a:rPr>
              <a:t>y</a:t>
            </a:r>
            <a:r>
              <a:rPr sz="1250" spc="15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250" spc="50" dirty="0">
                <a:solidFill>
                  <a:srgbClr val="34342F"/>
                </a:solidFill>
                <a:latin typeface="Times New Roman"/>
                <a:cs typeface="Times New Roman"/>
              </a:rPr>
              <a:t>ng</a:t>
            </a:r>
            <a:r>
              <a:rPr sz="1250" spc="6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34342F"/>
                </a:solidFill>
                <a:latin typeface="Times New Roman"/>
                <a:cs typeface="Times New Roman"/>
              </a:rPr>
              <a:t>telah</a:t>
            </a:r>
            <a:r>
              <a:rPr sz="1250" spc="10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4342F"/>
                </a:solidFill>
                <a:latin typeface="Times New Roman"/>
                <a:cs typeface="Times New Roman"/>
              </a:rPr>
              <a:t>kita</a:t>
            </a:r>
            <a:r>
              <a:rPr sz="1250" spc="4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10" dirty="0">
                <a:solidFill>
                  <a:srgbClr val="34342F"/>
                </a:solidFill>
                <a:latin typeface="Times New Roman"/>
                <a:cs typeface="Times New Roman"/>
              </a:rPr>
              <a:t>bac</a:t>
            </a:r>
            <a:r>
              <a:rPr sz="1250" spc="140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125" dirty="0">
                <a:solidFill>
                  <a:srgbClr val="524F4B"/>
                </a:solidFill>
                <a:latin typeface="Times New Roman"/>
                <a:cs typeface="Times New Roman"/>
              </a:rPr>
              <a:t>. </a:t>
            </a:r>
            <a:r>
              <a:rPr sz="1250" spc="10" dirty="0">
                <a:solidFill>
                  <a:srgbClr val="524F4B"/>
                </a:solidFill>
                <a:latin typeface="Times New Roman"/>
                <a:cs typeface="Times New Roman"/>
              </a:rPr>
              <a:t>S</a:t>
            </a:r>
            <a:r>
              <a:rPr sz="1250" spc="-35" dirty="0">
                <a:solidFill>
                  <a:srgbClr val="524F4B"/>
                </a:solidFill>
                <a:latin typeface="Times New Roman"/>
                <a:cs typeface="Times New Roman"/>
              </a:rPr>
              <a:t>e</a:t>
            </a:r>
            <a:r>
              <a:rPr sz="1250" spc="65" dirty="0">
                <a:solidFill>
                  <a:srgbClr val="34342F"/>
                </a:solidFill>
                <a:latin typeface="Times New Roman"/>
                <a:cs typeface="Times New Roman"/>
              </a:rPr>
              <a:t>m</a:t>
            </a:r>
            <a:r>
              <a:rPr sz="1250" spc="15" dirty="0">
                <a:solidFill>
                  <a:srgbClr val="524F4B"/>
                </a:solidFill>
                <a:latin typeface="Times New Roman"/>
                <a:cs typeface="Times New Roman"/>
              </a:rPr>
              <a:t>oga</a:t>
            </a:r>
            <a:r>
              <a:rPr sz="1250" spc="-35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250" spc="20" dirty="0">
                <a:solidFill>
                  <a:srgbClr val="34342F"/>
                </a:solidFill>
                <a:latin typeface="Times New Roman"/>
                <a:cs typeface="Times New Roman"/>
              </a:rPr>
              <a:t>llah</a:t>
            </a:r>
            <a:r>
              <a:rPr sz="1250" spc="-9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34342F"/>
                </a:solidFill>
                <a:latin typeface="Times New Roman"/>
                <a:cs typeface="Times New Roman"/>
              </a:rPr>
              <a:t>jadikan</a:t>
            </a:r>
            <a:r>
              <a:rPr sz="1250" spc="15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4342F"/>
                </a:solidFill>
                <a:latin typeface="Times New Roman"/>
                <a:cs typeface="Times New Roman"/>
              </a:rPr>
              <a:t>kita</a:t>
            </a:r>
            <a:r>
              <a:rPr sz="125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4342F"/>
                </a:solidFill>
                <a:latin typeface="Times New Roman"/>
                <a:cs typeface="Times New Roman"/>
              </a:rPr>
              <a:t>o</a:t>
            </a:r>
            <a:r>
              <a:rPr sz="1250" spc="105" dirty="0">
                <a:solidFill>
                  <a:srgbClr val="1A1A18"/>
                </a:solidFill>
                <a:latin typeface="Times New Roman"/>
                <a:cs typeface="Times New Roman"/>
              </a:rPr>
              <a:t>r</a:t>
            </a:r>
            <a:r>
              <a:rPr sz="1250" spc="-35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130" dirty="0">
                <a:solidFill>
                  <a:srgbClr val="1A1A18"/>
                </a:solidFill>
                <a:latin typeface="Times New Roman"/>
                <a:cs typeface="Times New Roman"/>
              </a:rPr>
              <a:t>n</a:t>
            </a:r>
            <a:r>
              <a:rPr sz="1250" spc="45" dirty="0">
                <a:solidFill>
                  <a:srgbClr val="34342F"/>
                </a:solidFill>
                <a:latin typeface="Times New Roman"/>
                <a:cs typeface="Times New Roman"/>
              </a:rPr>
              <a:t>g</a:t>
            </a:r>
            <a:r>
              <a:rPr sz="1250" spc="-40" dirty="0">
                <a:solidFill>
                  <a:srgbClr val="1A1A18"/>
                </a:solidFill>
                <a:latin typeface="Times New Roman"/>
                <a:cs typeface="Times New Roman"/>
              </a:rPr>
              <a:t>-</a:t>
            </a:r>
            <a:r>
              <a:rPr sz="1250" spc="25" dirty="0">
                <a:solidFill>
                  <a:srgbClr val="34342F"/>
                </a:solidFill>
                <a:latin typeface="Times New Roman"/>
                <a:cs typeface="Times New Roman"/>
              </a:rPr>
              <a:t>or</a:t>
            </a:r>
            <a:r>
              <a:rPr sz="1250" spc="5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85" dirty="0">
                <a:solidFill>
                  <a:srgbClr val="1A1A18"/>
                </a:solidFill>
                <a:latin typeface="Times New Roman"/>
                <a:cs typeface="Times New Roman"/>
              </a:rPr>
              <a:t>n</a:t>
            </a:r>
            <a:r>
              <a:rPr sz="1250" spc="50" dirty="0">
                <a:solidFill>
                  <a:srgbClr val="34342F"/>
                </a:solidFill>
                <a:latin typeface="Times New Roman"/>
                <a:cs typeface="Times New Roman"/>
              </a:rPr>
              <a:t>g</a:t>
            </a:r>
            <a:r>
              <a:rPr sz="1250" spc="-3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34342F"/>
                </a:solidFill>
                <a:latin typeface="Times New Roman"/>
                <a:cs typeface="Times New Roman"/>
              </a:rPr>
              <a:t>yang</a:t>
            </a:r>
            <a:r>
              <a:rPr sz="1250" spc="-20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524F4B"/>
                </a:solidFill>
                <a:latin typeface="Times New Roman"/>
                <a:cs typeface="Times New Roman"/>
              </a:rPr>
              <a:t>s</a:t>
            </a:r>
            <a:r>
              <a:rPr sz="1250" spc="5" dirty="0">
                <a:solidFill>
                  <a:srgbClr val="524F4B"/>
                </a:solidFill>
                <a:latin typeface="Times New Roman"/>
                <a:cs typeface="Times New Roman"/>
              </a:rPr>
              <a:t>e</a:t>
            </a:r>
            <a:r>
              <a:rPr sz="1250" spc="15" dirty="0">
                <a:solidFill>
                  <a:srgbClr val="34342F"/>
                </a:solidFill>
                <a:latin typeface="Times New Roman"/>
                <a:cs typeface="Times New Roman"/>
              </a:rPr>
              <a:t>lalu </a:t>
            </a:r>
            <a:r>
              <a:rPr sz="1150" i="1" spc="15" dirty="0">
                <a:solidFill>
                  <a:srgbClr val="524F4B"/>
                </a:solidFill>
                <a:latin typeface="Times New Roman"/>
                <a:cs typeface="Times New Roman"/>
              </a:rPr>
              <a:t>tadzakkur</a:t>
            </a:r>
            <a:r>
              <a:rPr sz="1150" i="1" spc="70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4342F"/>
                </a:solidFill>
                <a:latin typeface="Times New Roman"/>
                <a:cs typeface="Times New Roman"/>
              </a:rPr>
              <a:t>d</a:t>
            </a:r>
            <a:r>
              <a:rPr sz="1250" spc="60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250" spc="50" dirty="0">
                <a:solidFill>
                  <a:srgbClr val="1A1A18"/>
                </a:solidFill>
                <a:latin typeface="Times New Roman"/>
                <a:cs typeface="Times New Roman"/>
              </a:rPr>
              <a:t>n</a:t>
            </a:r>
            <a:r>
              <a:rPr sz="1250" spc="15" dirty="0">
                <a:solidFill>
                  <a:srgbClr val="1A1A18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524F4B"/>
                </a:solidFill>
                <a:latin typeface="Times New Roman"/>
                <a:cs typeface="Times New Roman"/>
              </a:rPr>
              <a:t>t</a:t>
            </a:r>
            <a:r>
              <a:rPr sz="1150" i="1" spc="-245" dirty="0">
                <a:solidFill>
                  <a:srgbClr val="34342F"/>
                </a:solidFill>
                <a:latin typeface="Times New Roman"/>
                <a:cs typeface="Times New Roman"/>
              </a:rPr>
              <a:t>a</a:t>
            </a:r>
            <a:r>
              <a:rPr sz="1150" i="1" spc="10" dirty="0">
                <a:solidFill>
                  <a:srgbClr val="524F4B"/>
                </a:solidFill>
                <a:latin typeface="Times New Roman"/>
                <a:cs typeface="Times New Roman"/>
              </a:rPr>
              <a:t>fakkur,</a:t>
            </a:r>
            <a:r>
              <a:rPr sz="1150" i="1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150" i="1" spc="-55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4342F"/>
                </a:solidFill>
                <a:latin typeface="Times New Roman"/>
                <a:cs typeface="Times New Roman"/>
              </a:rPr>
              <a:t>dalam </a:t>
            </a:r>
            <a:r>
              <a:rPr sz="1250" spc="35" dirty="0">
                <a:solidFill>
                  <a:srgbClr val="524F4B"/>
                </a:solidFill>
                <a:latin typeface="Times New Roman"/>
                <a:cs typeface="Times New Roman"/>
              </a:rPr>
              <a:t>s</a:t>
            </a:r>
            <a:r>
              <a:rPr sz="1250" spc="30" dirty="0">
                <a:solidFill>
                  <a:srgbClr val="34342F"/>
                </a:solidFill>
                <a:latin typeface="Times New Roman"/>
                <a:cs typeface="Times New Roman"/>
              </a:rPr>
              <a:t>it</a:t>
            </a:r>
            <a:r>
              <a:rPr sz="1250" spc="85" dirty="0">
                <a:solidFill>
                  <a:srgbClr val="34342F"/>
                </a:solidFill>
                <a:latin typeface="Times New Roman"/>
                <a:cs typeface="Times New Roman"/>
              </a:rPr>
              <a:t>u</a:t>
            </a:r>
            <a:r>
              <a:rPr sz="1250" spc="10" dirty="0">
                <a:solidFill>
                  <a:srgbClr val="524F4B"/>
                </a:solidFill>
                <a:latin typeface="Times New Roman"/>
                <a:cs typeface="Times New Roman"/>
              </a:rPr>
              <a:t>asi</a:t>
            </a:r>
            <a:r>
              <a:rPr sz="1250" spc="15" dirty="0">
                <a:solidFill>
                  <a:srgbClr val="524F4B"/>
                </a:solidFill>
                <a:latin typeface="Times New Roman"/>
                <a:cs typeface="Times New Roman"/>
              </a:rPr>
              <a:t> </a:t>
            </a:r>
            <a:r>
              <a:rPr sz="1250" spc="90" dirty="0">
                <a:solidFill>
                  <a:srgbClr val="34342F"/>
                </a:solidFill>
                <a:latin typeface="Times New Roman"/>
                <a:cs typeface="Times New Roman"/>
              </a:rPr>
              <a:t>d</a:t>
            </a:r>
            <a:r>
              <a:rPr sz="1250" spc="15" dirty="0">
                <a:solidFill>
                  <a:srgbClr val="524F4B"/>
                </a:solidFill>
                <a:latin typeface="Times New Roman"/>
                <a:cs typeface="Times New Roman"/>
              </a:rPr>
              <a:t>a</a:t>
            </a:r>
            <a:r>
              <a:rPr sz="1250" spc="50" dirty="0">
                <a:solidFill>
                  <a:srgbClr val="34342F"/>
                </a:solidFill>
                <a:latin typeface="Times New Roman"/>
                <a:cs typeface="Times New Roman"/>
              </a:rPr>
              <a:t>n</a:t>
            </a:r>
            <a:r>
              <a:rPr sz="1250" spc="1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10" dirty="0">
                <a:solidFill>
                  <a:srgbClr val="34342F"/>
                </a:solidFill>
                <a:latin typeface="Times New Roman"/>
                <a:cs typeface="Times New Roman"/>
              </a:rPr>
              <a:t>k</a:t>
            </a:r>
            <a:r>
              <a:rPr sz="1250" spc="25" dirty="0">
                <a:solidFill>
                  <a:srgbClr val="34342F"/>
                </a:solidFill>
                <a:latin typeface="Times New Roman"/>
                <a:cs typeface="Times New Roman"/>
              </a:rPr>
              <a:t>o</a:t>
            </a:r>
            <a:r>
              <a:rPr sz="1250" spc="140" dirty="0">
                <a:solidFill>
                  <a:srgbClr val="1A1A18"/>
                </a:solidFill>
                <a:latin typeface="Times New Roman"/>
                <a:cs typeface="Times New Roman"/>
              </a:rPr>
              <a:t>n</a:t>
            </a:r>
            <a:r>
              <a:rPr sz="1250" spc="55" dirty="0">
                <a:solidFill>
                  <a:srgbClr val="34342F"/>
                </a:solidFill>
                <a:latin typeface="Times New Roman"/>
                <a:cs typeface="Times New Roman"/>
              </a:rPr>
              <a:t>d</a:t>
            </a:r>
            <a:r>
              <a:rPr sz="1250" spc="-35" dirty="0">
                <a:solidFill>
                  <a:srgbClr val="34342F"/>
                </a:solidFill>
                <a:latin typeface="Times New Roman"/>
                <a:cs typeface="Times New Roman"/>
              </a:rPr>
              <a:t>i</a:t>
            </a:r>
            <a:r>
              <a:rPr sz="1250" spc="35" dirty="0">
                <a:solidFill>
                  <a:srgbClr val="524F4B"/>
                </a:solidFill>
                <a:latin typeface="Times New Roman"/>
                <a:cs typeface="Times New Roman"/>
              </a:rPr>
              <a:t>s</a:t>
            </a:r>
            <a:r>
              <a:rPr sz="1250" spc="55" dirty="0">
                <a:solidFill>
                  <a:srgbClr val="34342F"/>
                </a:solidFill>
                <a:latin typeface="Times New Roman"/>
                <a:cs typeface="Times New Roman"/>
              </a:rPr>
              <a:t>i</a:t>
            </a:r>
            <a:r>
              <a:rPr sz="1250" spc="-55" dirty="0">
                <a:solidFill>
                  <a:srgbClr val="34342F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34342F"/>
                </a:solidFill>
                <a:latin typeface="Times New Roman"/>
                <a:cs typeface="Times New Roman"/>
              </a:rPr>
              <a:t>apa</a:t>
            </a:r>
            <a:r>
              <a:rPr sz="1250" spc="45" dirty="0">
                <a:solidFill>
                  <a:srgbClr val="34342F"/>
                </a:solidFill>
                <a:latin typeface="Times New Roman"/>
                <a:cs typeface="Times New Roman"/>
              </a:rPr>
              <a:t>p</a:t>
            </a:r>
            <a:r>
              <a:rPr sz="1250" spc="85" dirty="0">
                <a:solidFill>
                  <a:srgbClr val="1A1A18"/>
                </a:solidFill>
                <a:latin typeface="Times New Roman"/>
                <a:cs typeface="Times New Roman"/>
              </a:rPr>
              <a:t>u</a:t>
            </a:r>
            <a:r>
              <a:rPr sz="1250" spc="140" dirty="0">
                <a:solidFill>
                  <a:srgbClr val="1A1A18"/>
                </a:solidFill>
                <a:latin typeface="Times New Roman"/>
                <a:cs typeface="Times New Roman"/>
              </a:rPr>
              <a:t>n</a:t>
            </a:r>
            <a:r>
              <a:rPr sz="1250" spc="125" dirty="0">
                <a:solidFill>
                  <a:srgbClr val="524F4B"/>
                </a:solidFill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4301" y="5864847"/>
            <a:ext cx="11353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solidFill>
                  <a:srgbClr val="1A1A18"/>
                </a:solidFill>
                <a:latin typeface="Times New Roman"/>
                <a:cs typeface="Times New Roman"/>
              </a:rPr>
              <a:t>Khutbah</a:t>
            </a:r>
            <a:r>
              <a:rPr sz="1200" b="1" spc="80" dirty="0">
                <a:solidFill>
                  <a:srgbClr val="1A1A18"/>
                </a:solidFill>
                <a:latin typeface="Times New Roman"/>
                <a:cs typeface="Times New Roman"/>
              </a:rPr>
              <a:t> </a:t>
            </a:r>
            <a:r>
              <a:rPr sz="1200" b="1" spc="-40" dirty="0">
                <a:solidFill>
                  <a:srgbClr val="1A1A18"/>
                </a:solidFill>
                <a:latin typeface="Times New Roman"/>
                <a:cs typeface="Times New Roman"/>
              </a:rPr>
              <a:t>K</a:t>
            </a:r>
            <a:r>
              <a:rPr sz="1200" b="1" spc="125" dirty="0">
                <a:solidFill>
                  <a:srgbClr val="34342F"/>
                </a:solidFill>
                <a:latin typeface="Times New Roman"/>
                <a:cs typeface="Times New Roman"/>
              </a:rPr>
              <a:t>e</a:t>
            </a:r>
            <a:r>
              <a:rPr sz="1200" b="1" spc="15" dirty="0">
                <a:solidFill>
                  <a:srgbClr val="1A1A18"/>
                </a:solidFill>
                <a:latin typeface="Times New Roman"/>
                <a:cs typeface="Times New Roman"/>
              </a:rPr>
              <a:t>dua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5775" y="1036320"/>
            <a:ext cx="5242560" cy="6510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7279" y="92848"/>
            <a:ext cx="5070475" cy="245745"/>
          </a:xfrm>
          <a:custGeom>
            <a:avLst/>
            <a:gdLst/>
            <a:ahLst/>
            <a:cxnLst/>
            <a:rect l="l" t="t" r="r" b="b"/>
            <a:pathLst>
              <a:path w="5070475" h="245745">
                <a:moveTo>
                  <a:pt x="0" y="0"/>
                </a:moveTo>
                <a:lnTo>
                  <a:pt x="5070218" y="0"/>
                </a:lnTo>
                <a:lnTo>
                  <a:pt x="5070218" y="245538"/>
                </a:lnTo>
                <a:lnTo>
                  <a:pt x="0" y="245538"/>
                </a:lnTo>
                <a:lnTo>
                  <a:pt x="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7438" y="122214"/>
            <a:ext cx="505460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KHUTBAH</a:t>
            </a:r>
            <a:r>
              <a:rPr sz="1350" b="1" spc="-55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JUMAT</a:t>
            </a:r>
            <a:r>
              <a:rPr sz="1350" b="1" spc="5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spc="10" dirty="0">
                <a:solidFill>
                  <a:srgbClr val="FDFDFD"/>
                </a:solidFill>
                <a:latin typeface="Arial"/>
                <a:cs typeface="Arial"/>
              </a:rPr>
              <a:t>IKADI</a:t>
            </a:r>
            <a:r>
              <a:rPr sz="1350" b="1" spc="5" dirty="0">
                <a:solidFill>
                  <a:srgbClr val="FDFDFD"/>
                </a:solidFill>
                <a:latin typeface="Arial"/>
                <a:cs typeface="Arial"/>
              </a:rPr>
              <a:t> DAERAH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ISTIMEWA</a:t>
            </a:r>
            <a:r>
              <a:rPr sz="1350" b="1" spc="4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DFDFD"/>
                </a:solidFill>
                <a:latin typeface="Arial"/>
                <a:cs typeface="Arial"/>
              </a:rPr>
              <a:t>YOGYAKARTA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6059" y="9506289"/>
            <a:ext cx="42227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600" dirty="0">
                <a:solidFill>
                  <a:srgbClr val="827E79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4349" y="9803104"/>
            <a:ext cx="36004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524F4B"/>
                </a:solidFill>
                <a:latin typeface="Arial"/>
                <a:cs typeface="Arial"/>
              </a:rPr>
              <a:t>Edisi</a:t>
            </a:r>
            <a:r>
              <a:rPr sz="950" spc="-25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30" dirty="0">
                <a:solidFill>
                  <a:srgbClr val="524F4B"/>
                </a:solidFill>
                <a:latin typeface="Arial"/>
                <a:cs typeface="Arial"/>
              </a:rPr>
              <a:t>328</a:t>
            </a:r>
            <a:r>
              <a:rPr sz="950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-105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1300" spc="-95" dirty="0">
                <a:solidFill>
                  <a:srgbClr val="34342F"/>
                </a:solidFill>
                <a:latin typeface="Arial"/>
                <a:cs typeface="Arial"/>
              </a:rPr>
              <a:t>I</a:t>
            </a:r>
            <a:r>
              <a:rPr sz="1300" spc="-155" dirty="0">
                <a:solidFill>
                  <a:srgbClr val="34342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64625D"/>
                </a:solidFill>
                <a:latin typeface="Arial"/>
                <a:cs typeface="Arial"/>
              </a:rPr>
              <a:t>Jumat,</a:t>
            </a:r>
            <a:r>
              <a:rPr sz="950" spc="15" dirty="0">
                <a:solidFill>
                  <a:srgbClr val="64625D"/>
                </a:solidFill>
                <a:latin typeface="Arial"/>
                <a:cs typeface="Arial"/>
              </a:rPr>
              <a:t> </a:t>
            </a:r>
            <a:r>
              <a:rPr sz="950" spc="50" dirty="0">
                <a:solidFill>
                  <a:srgbClr val="524F4B"/>
                </a:solidFill>
                <a:latin typeface="Arial"/>
                <a:cs typeface="Arial"/>
              </a:rPr>
              <a:t>21Oktober</a:t>
            </a:r>
            <a:r>
              <a:rPr sz="950" spc="80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524F4B"/>
                </a:solidFill>
                <a:latin typeface="Arial"/>
                <a:cs typeface="Arial"/>
              </a:rPr>
              <a:t>2022</a:t>
            </a:r>
            <a:r>
              <a:rPr sz="950" spc="90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180" dirty="0">
                <a:solidFill>
                  <a:srgbClr val="524F4B"/>
                </a:solidFill>
                <a:latin typeface="Arial"/>
                <a:cs typeface="Arial"/>
              </a:rPr>
              <a:t>M</a:t>
            </a:r>
            <a:r>
              <a:rPr sz="950" spc="-90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155" dirty="0">
                <a:solidFill>
                  <a:srgbClr val="524F4B"/>
                </a:solidFill>
                <a:latin typeface="Arial"/>
                <a:cs typeface="Arial"/>
              </a:rPr>
              <a:t>/</a:t>
            </a:r>
            <a:r>
              <a:rPr sz="950" spc="30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-30" dirty="0">
                <a:solidFill>
                  <a:srgbClr val="524F4B"/>
                </a:solidFill>
                <a:latin typeface="Arial"/>
                <a:cs typeface="Arial"/>
              </a:rPr>
              <a:t>25</a:t>
            </a:r>
            <a:r>
              <a:rPr sz="950" spc="70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524F4B"/>
                </a:solidFill>
                <a:latin typeface="Arial"/>
                <a:cs typeface="Arial"/>
              </a:rPr>
              <a:t>Rab</a:t>
            </a:r>
            <a:r>
              <a:rPr sz="950" spc="-60" dirty="0">
                <a:solidFill>
                  <a:srgbClr val="524F4B"/>
                </a:solidFill>
                <a:latin typeface="Arial"/>
                <a:cs typeface="Arial"/>
              </a:rPr>
              <a:t>i</a:t>
            </a:r>
            <a:r>
              <a:rPr sz="950" spc="80" dirty="0">
                <a:solidFill>
                  <a:srgbClr val="524F4B"/>
                </a:solidFill>
                <a:latin typeface="Arial"/>
                <a:cs typeface="Arial"/>
              </a:rPr>
              <a:t>'ul</a:t>
            </a:r>
            <a:r>
              <a:rPr sz="950" spc="-105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524F4B"/>
                </a:solidFill>
                <a:latin typeface="Arial"/>
                <a:cs typeface="Arial"/>
              </a:rPr>
              <a:t>Awai</a:t>
            </a:r>
            <a:r>
              <a:rPr sz="950" spc="40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524F4B"/>
                </a:solidFill>
                <a:latin typeface="Arial"/>
                <a:cs typeface="Arial"/>
              </a:rPr>
              <a:t>1</a:t>
            </a:r>
            <a:r>
              <a:rPr sz="950" spc="25" dirty="0">
                <a:solidFill>
                  <a:srgbClr val="524F4B"/>
                </a:solidFill>
                <a:latin typeface="Arial"/>
                <a:cs typeface="Arial"/>
              </a:rPr>
              <a:t>444</a:t>
            </a:r>
            <a:r>
              <a:rPr sz="950" spc="30" dirty="0">
                <a:solidFill>
                  <a:srgbClr val="524F4B"/>
                </a:solidFill>
                <a:latin typeface="Arial"/>
                <a:cs typeface="Arial"/>
              </a:rPr>
              <a:t> </a:t>
            </a:r>
            <a:r>
              <a:rPr sz="950" spc="40" dirty="0">
                <a:solidFill>
                  <a:srgbClr val="524F4B"/>
                </a:solidFill>
                <a:latin typeface="Arial"/>
                <a:cs typeface="Arial"/>
              </a:rPr>
              <a:t>H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1115</Words>
  <Application>Microsoft Office PowerPoint</Application>
  <PresentationFormat>Benutzerdefiniert</PresentationFormat>
  <Paragraphs>77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2022-10-20T06:40:01Z</dcterms:created>
  <dcterms:modified xsi:type="dcterms:W3CDTF">2022-10-20T04:40:27Z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2022-10-20T00:00:00Z</vt:filetime>
  </property>
  <property fmtid="{D5CDD505-2E9C-101B-9397-08002B2CF9AE}" pid="3" name="LastSaved">
    <vt:filetime>2022-10-20T00:00:00Z</vt:filetime>
  </property>
</Properties>
</file>