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5145088"/>
  <p:notesSz cx="6858000" cy="9144000"/>
  <p:embeddedFontLst>
    <p:embeddedFont>
      <p:font typeface="Arial Unicode MS" panose="020B0604020202020204" charset="-128"/>
      <p:regular r:id="rId20"/>
    </p:embeddedFont>
    <p:embeddedFont>
      <p:font typeface="Comfortaa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7" roundtripDataSignature="AMtx7mgS0+/K7Q55tjVv/EkgXIwcgdZ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FD07D-9D7B-4625-9FC4-DF92715D4817}" v="13" dt="2024-09-23T11:42:45.792"/>
    <p1510:client id="{7061E2A4-413E-5D9C-270F-9F6F7C353236}" v="5" dt="2024-09-23T11:29:0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D sDirect" userId="S::bdsdirect.sdm@smartdatainc.net::d40bb91b-a93c-427d-8002-12716885108b" providerId="AD" clId="Web-{1FEB87EC-1F75-A317-FD14-17318D878058}"/>
    <pc:docChg chg="modSld">
      <pc:chgData name="BD sDirect" userId="S::bdsdirect.sdm@smartdatainc.net::d40bb91b-a93c-427d-8002-12716885108b" providerId="AD" clId="Web-{1FEB87EC-1F75-A317-FD14-17318D878058}" dt="2024-09-23T11:42:45.792" v="12"/>
      <pc:docMkLst>
        <pc:docMk/>
      </pc:docMkLst>
      <pc:sldChg chg="delSp">
        <pc:chgData name="BD sDirect" userId="S::bdsdirect.sdm@smartdatainc.net::d40bb91b-a93c-427d-8002-12716885108b" providerId="AD" clId="Web-{1FEB87EC-1F75-A317-FD14-17318D878058}" dt="2024-09-23T11:41:09.822" v="9"/>
        <pc:sldMkLst>
          <pc:docMk/>
          <pc:sldMk cId="0" sldId="264"/>
        </pc:sldMkLst>
        <pc:spChg chg="del">
          <ac:chgData name="BD sDirect" userId="S::bdsdirect.sdm@smartdatainc.net::d40bb91b-a93c-427d-8002-12716885108b" providerId="AD" clId="Web-{1FEB87EC-1F75-A317-FD14-17318D878058}" dt="2024-09-23T11:41:09.822" v="9"/>
          <ac:spMkLst>
            <pc:docMk/>
            <pc:sldMk cId="0" sldId="264"/>
            <ac:spMk id="150" creationId="{00000000-0000-0000-0000-000000000000}"/>
          </ac:spMkLst>
        </pc:spChg>
      </pc:sldChg>
      <pc:sldChg chg="modSp">
        <pc:chgData name="BD sDirect" userId="S::bdsdirect.sdm@smartdatainc.net::d40bb91b-a93c-427d-8002-12716885108b" providerId="AD" clId="Web-{1FEB87EC-1F75-A317-FD14-17318D878058}" dt="2024-09-23T11:30:13.734" v="7" actId="14100"/>
        <pc:sldMkLst>
          <pc:docMk/>
          <pc:sldMk cId="359519299" sldId="266"/>
        </pc:sldMkLst>
        <pc:spChg chg="mod">
          <ac:chgData name="BD sDirect" userId="S::bdsdirect.sdm@smartdatainc.net::d40bb91b-a93c-427d-8002-12716885108b" providerId="AD" clId="Web-{1FEB87EC-1F75-A317-FD14-17318D878058}" dt="2024-09-23T11:30:13.734" v="7" actId="14100"/>
          <ac:spMkLst>
            <pc:docMk/>
            <pc:sldMk cId="359519299" sldId="266"/>
            <ac:spMk id="2" creationId="{00000000-0000-0000-0000-000000000000}"/>
          </ac:spMkLst>
        </pc:spChg>
      </pc:sldChg>
      <pc:sldChg chg="addSp delSp modSp">
        <pc:chgData name="BD sDirect" userId="S::bdsdirect.sdm@smartdatainc.net::d40bb91b-a93c-427d-8002-12716885108b" providerId="AD" clId="Web-{1FEB87EC-1F75-A317-FD14-17318D878058}" dt="2024-09-23T11:42:45.792" v="12"/>
        <pc:sldMkLst>
          <pc:docMk/>
          <pc:sldMk cId="840818112" sldId="267"/>
        </pc:sldMkLst>
        <pc:spChg chg="mod">
          <ac:chgData name="BD sDirect" userId="S::bdsdirect.sdm@smartdatainc.net::d40bb91b-a93c-427d-8002-12716885108b" providerId="AD" clId="Web-{1FEB87EC-1F75-A317-FD14-17318D878058}" dt="2024-09-23T11:42:42.761" v="10" actId="14100"/>
          <ac:spMkLst>
            <pc:docMk/>
            <pc:sldMk cId="840818112" sldId="267"/>
            <ac:spMk id="3" creationId="{00000000-0000-0000-0000-000000000000}"/>
          </ac:spMkLst>
        </pc:spChg>
        <pc:spChg chg="add del mod">
          <ac:chgData name="BD sDirect" userId="S::bdsdirect.sdm@smartdatainc.net::d40bb91b-a93c-427d-8002-12716885108b" providerId="AD" clId="Web-{1FEB87EC-1F75-A317-FD14-17318D878058}" dt="2024-09-23T11:42:45.792" v="12"/>
          <ac:spMkLst>
            <pc:docMk/>
            <pc:sldMk cId="840818112" sldId="267"/>
            <ac:spMk id="150" creationId="{00000000-0000-0000-0000-000000000000}"/>
          </ac:spMkLst>
        </pc:spChg>
        <pc:picChg chg="mod">
          <ac:chgData name="BD sDirect" userId="S::bdsdirect.sdm@smartdatainc.net::d40bb91b-a93c-427d-8002-12716885108b" providerId="AD" clId="Web-{1FEB87EC-1F75-A317-FD14-17318D878058}" dt="2024-09-23T11:29:41.984" v="2" actId="1076"/>
          <ac:picMkLst>
            <pc:docMk/>
            <pc:sldMk cId="840818112" sldId="267"/>
            <ac:picMk id="149" creationId="{00000000-0000-0000-0000-000000000000}"/>
          </ac:picMkLst>
        </pc:picChg>
      </pc:sldChg>
    </pc:docChg>
  </pc:docChgLst>
  <pc:docChgLst>
    <pc:chgData name="Guest User" userId="S::urn:spo:anon#2d86b1ba8281e9770dcc1c2f23057ad5a0c4accf98f88f258f38917bd7f9ee08::" providerId="AD" clId="Web-{7061E2A4-413E-5D9C-270F-9F6F7C353236}"/>
    <pc:docChg chg="modSld">
      <pc:chgData name="Guest User" userId="S::urn:spo:anon#2d86b1ba8281e9770dcc1c2f23057ad5a0c4accf98f88f258f38917bd7f9ee08::" providerId="AD" clId="Web-{7061E2A4-413E-5D9C-270F-9F6F7C353236}" dt="2024-09-23T11:29:04.996" v="4"/>
      <pc:docMkLst>
        <pc:docMk/>
      </pc:docMkLst>
      <pc:sldChg chg="addSp delSp modSp">
        <pc:chgData name="Guest User" userId="S::urn:spo:anon#2d86b1ba8281e9770dcc1c2f23057ad5a0c4accf98f88f258f38917bd7f9ee08::" providerId="AD" clId="Web-{7061E2A4-413E-5D9C-270F-9F6F7C353236}" dt="2024-09-23T11:29:04.996" v="4"/>
        <pc:sldMkLst>
          <pc:docMk/>
          <pc:sldMk cId="359519299" sldId="266"/>
        </pc:sldMkLst>
        <pc:spChg chg="add del mod">
          <ac:chgData name="Guest User" userId="S::urn:spo:anon#2d86b1ba8281e9770dcc1c2f23057ad5a0c4accf98f88f258f38917bd7f9ee08::" providerId="AD" clId="Web-{7061E2A4-413E-5D9C-270F-9F6F7C353236}" dt="2024-09-23T11:29:04.996" v="4"/>
          <ac:spMkLst>
            <pc:docMk/>
            <pc:sldMk cId="359519299" sldId="266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278312" y="0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2130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562" cy="4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/>
          <p:nvPr/>
        </p:nvSpPr>
        <p:spPr>
          <a:xfrm>
            <a:off x="1511300" y="5880100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 txBox="1">
            <a:spLocks noGrp="1"/>
          </p:cNvSpPr>
          <p:nvPr>
            <p:ph type="sldNum" idx="3"/>
          </p:nvPr>
        </p:nvSpPr>
        <p:spPr>
          <a:xfrm>
            <a:off x="4278312" y="0"/>
            <a:ext cx="32575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/>
        </p:nvSpPr>
        <p:spPr>
          <a:xfrm>
            <a:off x="4278312" y="0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 txBox="1"/>
          <p:nvPr/>
        </p:nvSpPr>
        <p:spPr>
          <a:xfrm>
            <a:off x="4278312" y="0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:notes"/>
          <p:cNvSpPr txBox="1"/>
          <p:nvPr/>
        </p:nvSpPr>
        <p:spPr>
          <a:xfrm>
            <a:off x="4278312" y="0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 txBox="1"/>
          <p:nvPr/>
        </p:nvSpPr>
        <p:spPr>
          <a:xfrm>
            <a:off x="4278312" y="0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562" cy="4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210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93113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4530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22706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361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6370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5667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385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/>
        </p:nvSpPr>
        <p:spPr>
          <a:xfrm>
            <a:off x="4278312" y="0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:notes"/>
          <p:cNvSpPr txBox="1"/>
          <p:nvPr/>
        </p:nvSpPr>
        <p:spPr>
          <a:xfrm>
            <a:off x="4278312" y="0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:notes"/>
          <p:cNvSpPr txBox="1"/>
          <p:nvPr/>
        </p:nvSpPr>
        <p:spPr>
          <a:xfrm>
            <a:off x="4278312" y="0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:notes"/>
          <p:cNvSpPr txBox="1"/>
          <p:nvPr/>
        </p:nvSpPr>
        <p:spPr>
          <a:xfrm>
            <a:off x="4278312" y="0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:notes"/>
          <p:cNvSpPr/>
          <p:nvPr/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562" cy="4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d8e4bd645_0_74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fd8e4bd645_0_74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fd8e4bd645_0_74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fd8e4bd645_0_74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fd8e4bd645_0_74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fd8e4bd645_0_74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fd8e4bd645_0_7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fd8e4bd64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738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2423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9057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71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e4bd645_0_60:notes"/>
          <p:cNvSpPr txBox="1"/>
          <p:nvPr/>
        </p:nvSpPr>
        <p:spPr>
          <a:xfrm>
            <a:off x="4278312" y="0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fd8e4bd645_0_60:notes"/>
          <p:cNvSpPr txBox="1"/>
          <p:nvPr/>
        </p:nvSpPr>
        <p:spPr>
          <a:xfrm>
            <a:off x="4278312" y="0"/>
            <a:ext cx="3265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d8e4bd645_0_60:notes"/>
          <p:cNvSpPr txBox="1"/>
          <p:nvPr/>
        </p:nvSpPr>
        <p:spPr>
          <a:xfrm>
            <a:off x="4278312" y="0"/>
            <a:ext cx="3267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d8e4bd645_0_60:notes"/>
          <p:cNvSpPr txBox="1"/>
          <p:nvPr/>
        </p:nvSpPr>
        <p:spPr>
          <a:xfrm>
            <a:off x="4278312" y="0"/>
            <a:ext cx="3275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fd8e4bd645_0_60:notes"/>
          <p:cNvSpPr/>
          <p:nvPr/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fd8e4bd645_0_60:notes"/>
          <p:cNvSpPr txBox="1"/>
          <p:nvPr/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59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fd8e4bd645_0_6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246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fd8e4bd6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812800"/>
            <a:ext cx="7080250" cy="398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6438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05787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05787" cy="2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6335712" y="114300"/>
            <a:ext cx="27432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2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/>
          <p:nvPr/>
        </p:nvSpPr>
        <p:spPr>
          <a:xfrm>
            <a:off x="2366962" y="1617662"/>
            <a:ext cx="184150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468300" y="652462"/>
            <a:ext cx="8207400" cy="423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US"/>
              <a:t>Authentication Middleware</a:t>
            </a:r>
          </a:p>
          <a:p>
            <a:br>
              <a:rPr lang="en-US"/>
            </a:br>
            <a:r>
              <a:rPr lang="en-US" b="1"/>
              <a:t>In </a:t>
            </a:r>
            <a:r>
              <a:rPr lang="en-US" b="1" err="1"/>
              <a:t>src</a:t>
            </a:r>
            <a:r>
              <a:rPr lang="en-US" b="1"/>
              <a:t>/</a:t>
            </a:r>
            <a:r>
              <a:rPr lang="en-US" b="1" err="1"/>
              <a:t>middlewares</a:t>
            </a:r>
            <a:r>
              <a:rPr lang="en-US" b="1"/>
              <a:t>/</a:t>
            </a:r>
            <a:r>
              <a:rPr lang="en-US" b="1" err="1"/>
              <a:t>authMiddleware.ts</a:t>
            </a:r>
            <a:r>
              <a:rPr lang="en-US"/>
              <a:t>, implement middleware to verify the JWT.</a:t>
            </a:r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2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IN"/>
              <a:t>import { Request, Response, </a:t>
            </a:r>
            <a:r>
              <a:rPr lang="en-IN" err="1"/>
              <a:t>NextFunction</a:t>
            </a:r>
            <a:r>
              <a:rPr lang="en-IN"/>
              <a:t> } from 'express';</a:t>
            </a:r>
          </a:p>
          <a:p>
            <a:r>
              <a:rPr lang="en-IN"/>
              <a:t>import </a:t>
            </a:r>
            <a:r>
              <a:rPr lang="en-IN" err="1"/>
              <a:t>jwt</a:t>
            </a:r>
            <a:r>
              <a:rPr lang="en-IN"/>
              <a:t> from '</a:t>
            </a:r>
            <a:r>
              <a:rPr lang="en-IN" err="1"/>
              <a:t>jsonwebtoken</a:t>
            </a:r>
            <a:r>
              <a:rPr lang="en-IN"/>
              <a:t>';</a:t>
            </a:r>
          </a:p>
          <a:p>
            <a:br>
              <a:rPr lang="en-IN"/>
            </a:br>
            <a:r>
              <a:rPr lang="en-IN" b="1" err="1"/>
              <a:t>const</a:t>
            </a:r>
            <a:r>
              <a:rPr lang="en-IN" b="1"/>
              <a:t> </a:t>
            </a:r>
            <a:r>
              <a:rPr lang="en-IN" b="1" err="1"/>
              <a:t>authMiddleware</a:t>
            </a:r>
            <a:r>
              <a:rPr lang="en-IN" b="1"/>
              <a:t> = </a:t>
            </a:r>
            <a:r>
              <a:rPr lang="en-IN"/>
              <a:t>(</a:t>
            </a:r>
            <a:r>
              <a:rPr lang="en-IN" err="1"/>
              <a:t>req</a:t>
            </a:r>
            <a:r>
              <a:rPr lang="en-IN"/>
              <a:t>: Request, res: Response, next: </a:t>
            </a:r>
            <a:r>
              <a:rPr lang="en-IN" err="1"/>
              <a:t>NextFunction</a:t>
            </a:r>
            <a:r>
              <a:rPr lang="en-IN"/>
              <a:t>) =&gt; {</a:t>
            </a:r>
          </a:p>
          <a:p>
            <a:r>
              <a:rPr lang="en-IN"/>
              <a:t>  </a:t>
            </a:r>
            <a:r>
              <a:rPr lang="en-IN" err="1"/>
              <a:t>const</a:t>
            </a:r>
            <a:r>
              <a:rPr lang="en-IN"/>
              <a:t> token = </a:t>
            </a:r>
            <a:r>
              <a:rPr lang="en-IN" err="1"/>
              <a:t>req.headers</a:t>
            </a:r>
            <a:r>
              <a:rPr lang="en-IN"/>
              <a:t>['authorization'];</a:t>
            </a:r>
          </a:p>
          <a:p>
            <a:br>
              <a:rPr lang="en-IN"/>
            </a:br>
            <a:r>
              <a:rPr lang="en-IN"/>
              <a:t>  if (!token) {</a:t>
            </a:r>
          </a:p>
          <a:p>
            <a:r>
              <a:rPr lang="en-IN"/>
              <a:t>    return </a:t>
            </a:r>
            <a:r>
              <a:rPr lang="en-IN" err="1"/>
              <a:t>res.status</a:t>
            </a:r>
            <a:r>
              <a:rPr lang="en-IN"/>
              <a:t>(401).</a:t>
            </a:r>
            <a:r>
              <a:rPr lang="en-IN" err="1"/>
              <a:t>json</a:t>
            </a:r>
            <a:r>
              <a:rPr lang="en-IN"/>
              <a:t>({ message: 'No token provided' });</a:t>
            </a:r>
          </a:p>
          <a:p>
            <a:r>
              <a:rPr lang="en-IN"/>
              <a:t>  }</a:t>
            </a:r>
          </a:p>
          <a:p>
            <a:br>
              <a:rPr lang="en-IN"/>
            </a:br>
            <a:r>
              <a:rPr lang="en-IN"/>
              <a:t>  try {</a:t>
            </a:r>
          </a:p>
          <a:p>
            <a:r>
              <a:rPr lang="en-IN"/>
              <a:t>    </a:t>
            </a:r>
            <a:r>
              <a:rPr lang="en-IN" err="1"/>
              <a:t>const</a:t>
            </a:r>
            <a:r>
              <a:rPr lang="en-IN"/>
              <a:t> decoded = </a:t>
            </a:r>
            <a:r>
              <a:rPr lang="en-IN" err="1"/>
              <a:t>jwt.verify</a:t>
            </a:r>
            <a:r>
              <a:rPr lang="en-IN"/>
              <a:t>(token, '</a:t>
            </a:r>
            <a:r>
              <a:rPr lang="en-IN" err="1"/>
              <a:t>your_jwt_secret</a:t>
            </a:r>
            <a:r>
              <a:rPr lang="en-IN"/>
              <a:t>');</a:t>
            </a:r>
          </a:p>
          <a:p>
            <a:r>
              <a:rPr lang="en-IN"/>
              <a:t>    (</a:t>
            </a:r>
            <a:r>
              <a:rPr lang="en-IN" err="1"/>
              <a:t>req</a:t>
            </a:r>
            <a:r>
              <a:rPr lang="en-IN"/>
              <a:t> as any).</a:t>
            </a:r>
            <a:r>
              <a:rPr lang="en-IN" err="1"/>
              <a:t>userId</a:t>
            </a:r>
            <a:r>
              <a:rPr lang="en-IN"/>
              <a:t> = (decoded as any).id;</a:t>
            </a:r>
          </a:p>
          <a:p>
            <a:r>
              <a:rPr lang="en-IN"/>
              <a:t>    next();</a:t>
            </a:r>
          </a:p>
          <a:p>
            <a:r>
              <a:rPr lang="en-IN"/>
              <a:t>  } catch (error) {</a:t>
            </a:r>
          </a:p>
          <a:p>
            <a:r>
              <a:rPr lang="en-IN"/>
              <a:t>    return </a:t>
            </a:r>
            <a:r>
              <a:rPr lang="en-IN" err="1"/>
              <a:t>res.status</a:t>
            </a:r>
            <a:r>
              <a:rPr lang="en-IN"/>
              <a:t>(403).</a:t>
            </a:r>
            <a:r>
              <a:rPr lang="en-IN" err="1"/>
              <a:t>json</a:t>
            </a:r>
            <a:r>
              <a:rPr lang="en-IN"/>
              <a:t>({ message: 'Failed to authenticate token' });</a:t>
            </a:r>
          </a:p>
          <a:p>
            <a:r>
              <a:rPr lang="en-IN"/>
              <a:t>  }</a:t>
            </a:r>
          </a:p>
          <a:p>
            <a:r>
              <a:rPr lang="en-IN"/>
              <a:t>};</a:t>
            </a:r>
          </a:p>
          <a:p>
            <a:br>
              <a:rPr lang="en-IN"/>
            </a:br>
            <a:r>
              <a:rPr lang="en-IN"/>
              <a:t>export default </a:t>
            </a:r>
            <a:r>
              <a:rPr lang="en-IN" err="1"/>
              <a:t>authMiddleware</a:t>
            </a:r>
            <a:r>
              <a:rPr lang="en-IN"/>
              <a:t>;</a:t>
            </a:r>
          </a:p>
          <a:p>
            <a:br>
              <a:rPr lang="en-IN"/>
            </a:br>
            <a:endParaRPr lang="en-IN"/>
          </a:p>
          <a:p>
            <a:endParaRPr lang="en-US"/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6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endParaRPr lang="en-US"/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500" y="14697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/routes/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userRoutes.ts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define the routes for user registration and login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4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endParaRPr lang="en-US"/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500" y="552802"/>
            <a:ext cx="86796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/>
              <a:t>import express from 'express';</a:t>
            </a:r>
          </a:p>
          <a:p>
            <a:r>
              <a:rPr lang="en-IN"/>
              <a:t>import { </a:t>
            </a:r>
            <a:r>
              <a:rPr lang="en-IN" err="1"/>
              <a:t>registerUser</a:t>
            </a:r>
            <a:r>
              <a:rPr lang="en-IN"/>
              <a:t>, </a:t>
            </a:r>
            <a:r>
              <a:rPr lang="en-IN" err="1"/>
              <a:t>loginUser</a:t>
            </a:r>
            <a:r>
              <a:rPr lang="en-IN"/>
              <a:t> } from '../controllers/</a:t>
            </a:r>
            <a:r>
              <a:rPr lang="en-IN" err="1"/>
              <a:t>userController</a:t>
            </a:r>
            <a:r>
              <a:rPr lang="en-IN"/>
              <a:t>';</a:t>
            </a:r>
          </a:p>
          <a:p>
            <a:r>
              <a:rPr lang="en-IN"/>
              <a:t>import </a:t>
            </a:r>
            <a:r>
              <a:rPr lang="en-IN" err="1"/>
              <a:t>authMiddleware</a:t>
            </a:r>
            <a:r>
              <a:rPr lang="en-IN"/>
              <a:t> from '../</a:t>
            </a:r>
            <a:r>
              <a:rPr lang="en-IN" err="1"/>
              <a:t>middlewares</a:t>
            </a:r>
            <a:r>
              <a:rPr lang="en-IN"/>
              <a:t>/</a:t>
            </a:r>
            <a:r>
              <a:rPr lang="en-IN" err="1"/>
              <a:t>authMiddleware</a:t>
            </a:r>
            <a:r>
              <a:rPr lang="en-IN"/>
              <a:t>';</a:t>
            </a:r>
          </a:p>
          <a:p>
            <a:br>
              <a:rPr lang="en-IN"/>
            </a:br>
            <a:r>
              <a:rPr lang="en-IN" err="1"/>
              <a:t>const</a:t>
            </a:r>
            <a:r>
              <a:rPr lang="en-IN"/>
              <a:t> router = </a:t>
            </a:r>
            <a:r>
              <a:rPr lang="en-IN" err="1"/>
              <a:t>express.Router</a:t>
            </a:r>
            <a:r>
              <a:rPr lang="en-IN"/>
              <a:t>();</a:t>
            </a:r>
          </a:p>
          <a:p>
            <a:br>
              <a:rPr lang="en-IN"/>
            </a:br>
            <a:r>
              <a:rPr lang="en-IN" err="1"/>
              <a:t>router.post</a:t>
            </a:r>
            <a:r>
              <a:rPr lang="en-IN"/>
              <a:t>('/register', </a:t>
            </a:r>
            <a:r>
              <a:rPr lang="en-IN" err="1"/>
              <a:t>registerUser</a:t>
            </a:r>
            <a:r>
              <a:rPr lang="en-IN"/>
              <a:t>);</a:t>
            </a:r>
          </a:p>
          <a:p>
            <a:r>
              <a:rPr lang="en-IN" err="1"/>
              <a:t>router.post</a:t>
            </a:r>
            <a:r>
              <a:rPr lang="en-IN"/>
              <a:t>('/login', </a:t>
            </a:r>
            <a:r>
              <a:rPr lang="en-IN" err="1"/>
              <a:t>loginUser</a:t>
            </a:r>
            <a:r>
              <a:rPr lang="en-IN"/>
              <a:t>);</a:t>
            </a:r>
          </a:p>
          <a:p>
            <a:br>
              <a:rPr lang="en-IN"/>
            </a:br>
            <a:r>
              <a:rPr lang="en-IN"/>
              <a:t>// Example of a protected route</a:t>
            </a:r>
          </a:p>
          <a:p>
            <a:r>
              <a:rPr lang="en-IN" err="1"/>
              <a:t>router.get</a:t>
            </a:r>
            <a:r>
              <a:rPr lang="en-IN"/>
              <a:t>('/profile', </a:t>
            </a:r>
            <a:r>
              <a:rPr lang="en-IN" err="1"/>
              <a:t>authMiddleware</a:t>
            </a:r>
            <a:r>
              <a:rPr lang="en-IN"/>
              <a:t>, (</a:t>
            </a:r>
            <a:r>
              <a:rPr lang="en-IN" err="1"/>
              <a:t>req</a:t>
            </a:r>
            <a:r>
              <a:rPr lang="en-IN"/>
              <a:t>, res) =&gt; {</a:t>
            </a:r>
          </a:p>
          <a:p>
            <a:r>
              <a:rPr lang="en-IN"/>
              <a:t>  </a:t>
            </a:r>
            <a:r>
              <a:rPr lang="en-IN" err="1"/>
              <a:t>res.status</a:t>
            </a:r>
            <a:r>
              <a:rPr lang="en-IN"/>
              <a:t>(200).</a:t>
            </a:r>
            <a:r>
              <a:rPr lang="en-IN" err="1"/>
              <a:t>json</a:t>
            </a:r>
            <a:r>
              <a:rPr lang="en-IN"/>
              <a:t>({ message: `Profile of user ID ${(</a:t>
            </a:r>
            <a:r>
              <a:rPr lang="en-IN" err="1"/>
              <a:t>req</a:t>
            </a:r>
            <a:r>
              <a:rPr lang="en-IN"/>
              <a:t> as any).</a:t>
            </a:r>
            <a:r>
              <a:rPr lang="en-IN" err="1"/>
              <a:t>userId</a:t>
            </a:r>
            <a:r>
              <a:rPr lang="en-IN"/>
              <a:t>}` });</a:t>
            </a:r>
          </a:p>
          <a:p>
            <a:r>
              <a:rPr lang="en-IN"/>
              <a:t>});</a:t>
            </a:r>
          </a:p>
          <a:p>
            <a:br>
              <a:rPr lang="en-IN"/>
            </a:br>
            <a:r>
              <a:rPr lang="en-IN"/>
              <a:t>export default router;</a:t>
            </a:r>
          </a:p>
          <a:p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2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endParaRPr lang="en-US"/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4" y="1849130"/>
            <a:ext cx="4214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Application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set up the Express application.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endParaRPr lang="en-US"/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4" y="1201473"/>
            <a:ext cx="785552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000"/>
              <a:t>import express from 'express';</a:t>
            </a:r>
          </a:p>
          <a:p>
            <a:r>
              <a:rPr lang="en-IN" sz="1000"/>
              <a:t>import </a:t>
            </a:r>
            <a:r>
              <a:rPr lang="en-IN" sz="1000" err="1"/>
              <a:t>bodyParser</a:t>
            </a:r>
            <a:r>
              <a:rPr lang="en-IN" sz="1000"/>
              <a:t> from 'body-parser';</a:t>
            </a:r>
          </a:p>
          <a:p>
            <a:r>
              <a:rPr lang="en-IN" sz="1000"/>
              <a:t>import </a:t>
            </a:r>
            <a:r>
              <a:rPr lang="en-IN" sz="1000" err="1"/>
              <a:t>sequelize</a:t>
            </a:r>
            <a:r>
              <a:rPr lang="en-IN" sz="1000"/>
              <a:t> from './</a:t>
            </a:r>
            <a:r>
              <a:rPr lang="en-IN" sz="1000" err="1"/>
              <a:t>config</a:t>
            </a:r>
            <a:r>
              <a:rPr lang="en-IN" sz="1000"/>
              <a:t>/database';</a:t>
            </a:r>
          </a:p>
          <a:p>
            <a:r>
              <a:rPr lang="en-IN" sz="1000"/>
              <a:t>import </a:t>
            </a:r>
            <a:r>
              <a:rPr lang="en-IN" sz="1000" err="1"/>
              <a:t>userRoutes</a:t>
            </a:r>
            <a:r>
              <a:rPr lang="en-IN" sz="1000"/>
              <a:t> from './routes/</a:t>
            </a:r>
            <a:r>
              <a:rPr lang="en-IN" sz="1000" err="1"/>
              <a:t>userRoutes</a:t>
            </a:r>
            <a:r>
              <a:rPr lang="en-IN" sz="1000"/>
              <a:t>';</a:t>
            </a:r>
          </a:p>
          <a:p>
            <a:br>
              <a:rPr lang="en-IN" sz="1000"/>
            </a:br>
            <a:r>
              <a:rPr lang="en-IN" sz="1000" err="1"/>
              <a:t>const</a:t>
            </a:r>
            <a:r>
              <a:rPr lang="en-IN" sz="1000"/>
              <a:t> app = express();</a:t>
            </a:r>
          </a:p>
          <a:p>
            <a:r>
              <a:rPr lang="en-IN" sz="1000" err="1"/>
              <a:t>app.use</a:t>
            </a:r>
            <a:r>
              <a:rPr lang="en-IN" sz="1000"/>
              <a:t>(</a:t>
            </a:r>
            <a:r>
              <a:rPr lang="en-IN" sz="1000" err="1"/>
              <a:t>bodyParser.json</a:t>
            </a:r>
            <a:r>
              <a:rPr lang="en-IN" sz="1000"/>
              <a:t>());</a:t>
            </a:r>
          </a:p>
          <a:p>
            <a:br>
              <a:rPr lang="en-IN" sz="1000"/>
            </a:br>
            <a:r>
              <a:rPr lang="en-IN" sz="1000" err="1"/>
              <a:t>app.use</a:t>
            </a:r>
            <a:r>
              <a:rPr lang="en-IN" sz="1000"/>
              <a:t>('/</a:t>
            </a:r>
            <a:r>
              <a:rPr lang="en-IN" sz="1000" err="1"/>
              <a:t>api</a:t>
            </a:r>
            <a:r>
              <a:rPr lang="en-IN" sz="1000"/>
              <a:t>/users', </a:t>
            </a:r>
            <a:r>
              <a:rPr lang="en-IN" sz="1000" err="1"/>
              <a:t>userRoutes</a:t>
            </a:r>
            <a:r>
              <a:rPr lang="en-IN" sz="1000"/>
              <a:t>);</a:t>
            </a:r>
          </a:p>
          <a:p>
            <a:br>
              <a:rPr lang="en-IN" sz="1000"/>
            </a:br>
            <a:r>
              <a:rPr lang="en-IN" sz="1000" err="1"/>
              <a:t>const</a:t>
            </a:r>
            <a:r>
              <a:rPr lang="en-IN" sz="1000"/>
              <a:t> PORT = </a:t>
            </a:r>
            <a:r>
              <a:rPr lang="en-IN" sz="1000" err="1"/>
              <a:t>process.env.PORT</a:t>
            </a:r>
            <a:r>
              <a:rPr lang="en-IN" sz="1000"/>
              <a:t> || 3000;</a:t>
            </a:r>
          </a:p>
          <a:p>
            <a:br>
              <a:rPr lang="en-IN" sz="1000"/>
            </a:br>
            <a:r>
              <a:rPr lang="en-IN" sz="1000" err="1"/>
              <a:t>sequelize.sync</a:t>
            </a:r>
            <a:r>
              <a:rPr lang="en-IN" sz="1000"/>
              <a:t>().then(() =&gt; {</a:t>
            </a:r>
          </a:p>
          <a:p>
            <a:r>
              <a:rPr lang="en-IN" sz="1000"/>
              <a:t>  </a:t>
            </a:r>
            <a:r>
              <a:rPr lang="en-IN" sz="1000" err="1"/>
              <a:t>app.listen</a:t>
            </a:r>
            <a:r>
              <a:rPr lang="en-IN" sz="1000"/>
              <a:t>(PORT, () =&gt; {</a:t>
            </a:r>
          </a:p>
          <a:p>
            <a:r>
              <a:rPr lang="en-IN" sz="1000"/>
              <a:t>    console.log(`Server running on port ${PORT}`);</a:t>
            </a:r>
          </a:p>
          <a:p>
            <a:r>
              <a:rPr lang="en-IN" sz="1000"/>
              <a:t>  });</a:t>
            </a:r>
          </a:p>
          <a:p>
            <a:r>
              <a:rPr lang="en-IN" sz="1000"/>
              <a:t>}).catch((err) =&gt; {</a:t>
            </a:r>
          </a:p>
          <a:p>
            <a:r>
              <a:rPr lang="en-IN" sz="1000"/>
              <a:t>  </a:t>
            </a:r>
            <a:r>
              <a:rPr lang="en-IN" sz="1000" err="1"/>
              <a:t>console.error</a:t>
            </a:r>
            <a:r>
              <a:rPr lang="en-IN" sz="1000"/>
              <a:t>('Unable to connect to the database:', err);</a:t>
            </a:r>
          </a:p>
          <a:p>
            <a:r>
              <a:rPr lang="en-IN" sz="1000"/>
              <a:t>});</a:t>
            </a:r>
          </a:p>
          <a:p>
            <a:br>
              <a:rPr lang="en-IN" sz="1000"/>
            </a:br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302491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endParaRPr lang="en-US"/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4" y="1201473"/>
            <a:ext cx="785552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000"/>
              <a:t>import express from 'express';</a:t>
            </a:r>
          </a:p>
          <a:p>
            <a:r>
              <a:rPr lang="en-IN" sz="1000"/>
              <a:t>import </a:t>
            </a:r>
            <a:r>
              <a:rPr lang="en-IN" sz="1000" err="1"/>
              <a:t>bodyParser</a:t>
            </a:r>
            <a:r>
              <a:rPr lang="en-IN" sz="1000"/>
              <a:t> from 'body-parser';</a:t>
            </a:r>
          </a:p>
          <a:p>
            <a:r>
              <a:rPr lang="en-IN" sz="1000"/>
              <a:t>import </a:t>
            </a:r>
            <a:r>
              <a:rPr lang="en-IN" sz="1000" err="1"/>
              <a:t>sequelize</a:t>
            </a:r>
            <a:r>
              <a:rPr lang="en-IN" sz="1000"/>
              <a:t> from './</a:t>
            </a:r>
            <a:r>
              <a:rPr lang="en-IN" sz="1000" err="1"/>
              <a:t>config</a:t>
            </a:r>
            <a:r>
              <a:rPr lang="en-IN" sz="1000"/>
              <a:t>/database';</a:t>
            </a:r>
          </a:p>
          <a:p>
            <a:r>
              <a:rPr lang="en-IN" sz="1000"/>
              <a:t>import </a:t>
            </a:r>
            <a:r>
              <a:rPr lang="en-IN" sz="1000" err="1"/>
              <a:t>userRoutes</a:t>
            </a:r>
            <a:r>
              <a:rPr lang="en-IN" sz="1000"/>
              <a:t> from './routes/</a:t>
            </a:r>
            <a:r>
              <a:rPr lang="en-IN" sz="1000" err="1"/>
              <a:t>userRoutes</a:t>
            </a:r>
            <a:r>
              <a:rPr lang="en-IN" sz="1000"/>
              <a:t>';</a:t>
            </a:r>
          </a:p>
          <a:p>
            <a:br>
              <a:rPr lang="en-IN" sz="1000"/>
            </a:br>
            <a:r>
              <a:rPr lang="en-IN" sz="1000" err="1"/>
              <a:t>const</a:t>
            </a:r>
            <a:r>
              <a:rPr lang="en-IN" sz="1000"/>
              <a:t> app = express();</a:t>
            </a:r>
          </a:p>
          <a:p>
            <a:r>
              <a:rPr lang="en-IN" sz="1000" err="1"/>
              <a:t>app.use</a:t>
            </a:r>
            <a:r>
              <a:rPr lang="en-IN" sz="1000"/>
              <a:t>(</a:t>
            </a:r>
            <a:r>
              <a:rPr lang="en-IN" sz="1000" err="1"/>
              <a:t>bodyParser.json</a:t>
            </a:r>
            <a:r>
              <a:rPr lang="en-IN" sz="1000"/>
              <a:t>());</a:t>
            </a:r>
          </a:p>
          <a:p>
            <a:br>
              <a:rPr lang="en-IN" sz="1000"/>
            </a:br>
            <a:r>
              <a:rPr lang="en-IN" sz="1000" err="1"/>
              <a:t>app.use</a:t>
            </a:r>
            <a:r>
              <a:rPr lang="en-IN" sz="1000"/>
              <a:t>('/</a:t>
            </a:r>
            <a:r>
              <a:rPr lang="en-IN" sz="1000" err="1"/>
              <a:t>api</a:t>
            </a:r>
            <a:r>
              <a:rPr lang="en-IN" sz="1000"/>
              <a:t>/users', </a:t>
            </a:r>
            <a:r>
              <a:rPr lang="en-IN" sz="1000" err="1"/>
              <a:t>userRoutes</a:t>
            </a:r>
            <a:r>
              <a:rPr lang="en-IN" sz="1000"/>
              <a:t>);</a:t>
            </a:r>
          </a:p>
          <a:p>
            <a:br>
              <a:rPr lang="en-IN" sz="1000"/>
            </a:br>
            <a:r>
              <a:rPr lang="en-IN" sz="1000" err="1"/>
              <a:t>const</a:t>
            </a:r>
            <a:r>
              <a:rPr lang="en-IN" sz="1000"/>
              <a:t> PORT = </a:t>
            </a:r>
            <a:r>
              <a:rPr lang="en-IN" sz="1000" err="1"/>
              <a:t>process.env.PORT</a:t>
            </a:r>
            <a:r>
              <a:rPr lang="en-IN" sz="1000"/>
              <a:t> || 3000;</a:t>
            </a:r>
          </a:p>
          <a:p>
            <a:br>
              <a:rPr lang="en-IN" sz="1000"/>
            </a:br>
            <a:r>
              <a:rPr lang="en-IN" sz="1000" err="1"/>
              <a:t>sequelize.sync</a:t>
            </a:r>
            <a:r>
              <a:rPr lang="en-IN" sz="1000"/>
              <a:t>().then(() =&gt; {</a:t>
            </a:r>
          </a:p>
          <a:p>
            <a:r>
              <a:rPr lang="en-IN" sz="1000"/>
              <a:t>  </a:t>
            </a:r>
            <a:r>
              <a:rPr lang="en-IN" sz="1000" err="1"/>
              <a:t>app.listen</a:t>
            </a:r>
            <a:r>
              <a:rPr lang="en-IN" sz="1000"/>
              <a:t>(PORT, () =&gt; {</a:t>
            </a:r>
          </a:p>
          <a:p>
            <a:r>
              <a:rPr lang="en-IN" sz="1000"/>
              <a:t>    console.log(`Server running on port ${PORT}`);</a:t>
            </a:r>
          </a:p>
          <a:p>
            <a:r>
              <a:rPr lang="en-IN" sz="1000"/>
              <a:t>  });</a:t>
            </a:r>
          </a:p>
          <a:p>
            <a:r>
              <a:rPr lang="en-IN" sz="1000"/>
              <a:t>}).catch((err) =&gt; {</a:t>
            </a:r>
          </a:p>
          <a:p>
            <a:r>
              <a:rPr lang="en-IN" sz="1000"/>
              <a:t>  </a:t>
            </a:r>
            <a:r>
              <a:rPr lang="en-IN" sz="1000" err="1"/>
              <a:t>console.error</a:t>
            </a:r>
            <a:r>
              <a:rPr lang="en-IN" sz="1000"/>
              <a:t>('Unable to connect to the database:', err);</a:t>
            </a:r>
          </a:p>
          <a:p>
            <a:r>
              <a:rPr lang="en-IN" sz="1000"/>
              <a:t>});</a:t>
            </a:r>
          </a:p>
          <a:p>
            <a:br>
              <a:rPr lang="en-IN" sz="1000"/>
            </a:br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364395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endParaRPr lang="en-US"/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4" y="2447969"/>
            <a:ext cx="7855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Run the application</a:t>
            </a:r>
            <a:br>
              <a:rPr lang="en-US" sz="1600" b="1"/>
            </a:br>
            <a:br>
              <a:rPr lang="en-US" sz="1600" b="1"/>
            </a:br>
            <a:r>
              <a:rPr lang="en-US" sz="1600" b="1" err="1"/>
              <a:t>ts</a:t>
            </a:r>
            <a:r>
              <a:rPr lang="en-US" sz="1600" b="1"/>
              <a:t>-node </a:t>
            </a:r>
            <a:r>
              <a:rPr lang="en-US" sz="1600" b="1" err="1"/>
              <a:t>src</a:t>
            </a:r>
            <a:r>
              <a:rPr lang="en-US" sz="1600" b="1"/>
              <a:t>/</a:t>
            </a:r>
            <a:r>
              <a:rPr lang="en-US" sz="1600" b="1" err="1"/>
              <a:t>app.ts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53658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2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179375" y="652450"/>
            <a:ext cx="8901000" cy="4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US" b="1"/>
              <a:t>Setup Project</a:t>
            </a:r>
          </a:p>
          <a:p>
            <a:r>
              <a:rPr lang="en-US"/>
              <a:t>First, initialize a Node.js project, install dependencies, and configure </a:t>
            </a:r>
            <a:r>
              <a:rPr lang="en-US" err="1"/>
              <a:t>TypeScript</a:t>
            </a:r>
            <a:r>
              <a:rPr lang="en-US"/>
              <a:t>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/>
              <a:t>npm</a:t>
            </a:r>
            <a:r>
              <a:rPr lang="en-US" b="1"/>
              <a:t> </a:t>
            </a:r>
            <a:r>
              <a:rPr lang="en-US" b="1" err="1"/>
              <a:t>init</a:t>
            </a:r>
            <a:r>
              <a:rPr lang="en-US" b="1"/>
              <a:t> –y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/>
              <a:t>npm</a:t>
            </a:r>
            <a:r>
              <a:rPr lang="en-US" b="1"/>
              <a:t> install express </a:t>
            </a:r>
            <a:r>
              <a:rPr lang="en-US" b="1" err="1"/>
              <a:t>sequelize</a:t>
            </a:r>
            <a:r>
              <a:rPr lang="en-US" b="1"/>
              <a:t> mysql2 body-parser </a:t>
            </a:r>
            <a:r>
              <a:rPr lang="en-US" b="1" err="1"/>
              <a:t>dotenv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/>
              <a:t>npm</a:t>
            </a:r>
            <a:r>
              <a:rPr lang="en-US" b="1"/>
              <a:t> install --save-dev typescript @types/node @types/express @types/</a:t>
            </a:r>
            <a:r>
              <a:rPr lang="en-US" b="1" err="1"/>
              <a:t>sequelize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/>
              <a:t>npx</a:t>
            </a:r>
            <a:r>
              <a:rPr lang="en-US" b="1"/>
              <a:t> </a:t>
            </a:r>
            <a:r>
              <a:rPr lang="en-US" b="1" err="1"/>
              <a:t>tsc</a:t>
            </a:r>
            <a:r>
              <a:rPr lang="en-US" b="1"/>
              <a:t> --</a:t>
            </a:r>
            <a:r>
              <a:rPr lang="en-US" b="1" err="1"/>
              <a:t>init</a:t>
            </a:r>
            <a:br>
              <a:rPr lang="en-US" b="1"/>
            </a:br>
            <a:br>
              <a:rPr lang="en-US"/>
            </a:br>
            <a:endParaRPr lang="en-US">
              <a:solidFill>
                <a:schemeClr val="tx1"/>
              </a:solidFill>
            </a:endParaRPr>
          </a:p>
          <a:p>
            <a:endParaRPr lang="en-US" sz="1100">
              <a:solidFill>
                <a:schemeClr val="tx1"/>
              </a:solidFill>
              <a:latin typeface="Droid Sans Mono"/>
            </a:endParaRPr>
          </a:p>
          <a:p>
            <a:br>
              <a:rPr lang="en-US"/>
            </a:br>
            <a:endParaRPr lang="en-US">
              <a:solidFill>
                <a:schemeClr val="tx1"/>
              </a:solidFill>
            </a:endParaRPr>
          </a:p>
          <a:p>
            <a:endParaRPr lang="en-US" sz="1100">
              <a:solidFill>
                <a:schemeClr val="tx1"/>
              </a:solidFill>
              <a:latin typeface="Droid Sans Mono"/>
            </a:endParaRPr>
          </a:p>
          <a:p>
            <a:br>
              <a:rPr lang="en-US"/>
            </a:br>
            <a:endParaRPr lang="en-US">
              <a:solidFill>
                <a:schemeClr val="tx1"/>
              </a:solidFill>
            </a:endParaRPr>
          </a:p>
          <a:p>
            <a:endParaRPr lang="en-US" sz="1100">
              <a:solidFill>
                <a:schemeClr val="tx1"/>
              </a:solidFill>
              <a:latin typeface="Droid Sans Mono"/>
            </a:endParaRPr>
          </a:p>
          <a:p>
            <a:br>
              <a:rPr lang="en-US"/>
            </a:br>
            <a:endParaRPr lang="en-US">
              <a:solidFill>
                <a:schemeClr val="tx1"/>
              </a:solidFill>
            </a:endParaRPr>
          </a:p>
          <a:p>
            <a:br>
              <a:rPr lang="en-US"/>
            </a:br>
            <a:br>
              <a:rPr lang="en-US"/>
            </a:br>
            <a:endParaRPr lang="en-US">
              <a:solidFill>
                <a:schemeClr val="tx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US" sz="14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6335712" y="114300"/>
            <a:ext cx="27432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431394"/>
            <a:ext cx="946338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dependencies: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express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Web framework.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mysql2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MySQL driver.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sequelize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ORM for MySQL.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bcryptjs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To hash passwords.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jsonwebtoken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For JWT-based authentication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fd8e4bd645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fd8e4bd645_0_74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8797" y="2255080"/>
            <a:ext cx="80128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654" y="814936"/>
            <a:ext cx="5496692" cy="3515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277507"/>
            <a:ext cx="946338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In </a:t>
            </a:r>
            <a:r>
              <a:rPr lang="en-US" altLang="en-US" b="1" err="1">
                <a:solidFill>
                  <a:schemeClr val="tx1"/>
                </a:solidFill>
                <a:latin typeface="Arial Unicode MS"/>
              </a:rPr>
              <a:t>src</a:t>
            </a:r>
            <a:r>
              <a:rPr lang="en-US" altLang="en-US" b="1">
                <a:solidFill>
                  <a:schemeClr val="tx1"/>
                </a:solidFill>
                <a:latin typeface="Arial Unicode MS"/>
              </a:rPr>
              <a:t>/</a:t>
            </a:r>
            <a:r>
              <a:rPr lang="en-US" altLang="en-US" b="1" err="1">
                <a:solidFill>
                  <a:schemeClr val="tx1"/>
                </a:solidFill>
                <a:latin typeface="Arial Unicode MS"/>
              </a:rPr>
              <a:t>config</a:t>
            </a:r>
            <a:r>
              <a:rPr lang="en-US" altLang="en-US" b="1">
                <a:solidFill>
                  <a:schemeClr val="tx1"/>
                </a:solidFill>
                <a:latin typeface="Arial Unicode MS"/>
              </a:rPr>
              <a:t>/</a:t>
            </a:r>
            <a:r>
              <a:rPr lang="en-US" altLang="en-US" b="1" err="1">
                <a:solidFill>
                  <a:schemeClr val="tx1"/>
                </a:solidFill>
                <a:latin typeface="Arial Unicode MS"/>
              </a:rPr>
              <a:t>database.ts</a:t>
            </a:r>
            <a:r>
              <a:rPr lang="en-US" altLang="en-US" b="1">
                <a:solidFill>
                  <a:schemeClr val="tx1"/>
                </a:solidFill>
              </a:rPr>
              <a:t>, </a:t>
            </a:r>
            <a:r>
              <a:rPr lang="en-US" altLang="en-US">
                <a:solidFill>
                  <a:schemeClr val="tx1"/>
                </a:solidFill>
              </a:rPr>
              <a:t>set up </a:t>
            </a:r>
            <a:r>
              <a:rPr lang="en-US" altLang="en-US" err="1">
                <a:solidFill>
                  <a:schemeClr val="tx1"/>
                </a:solidFill>
              </a:rPr>
              <a:t>Sequelize</a:t>
            </a:r>
            <a:r>
              <a:rPr lang="en-US" altLang="en-US">
                <a:solidFill>
                  <a:schemeClr val="tx1"/>
                </a:solidFill>
              </a:rPr>
              <a:t> to connect to the MySQL database:</a:t>
            </a:r>
            <a:br>
              <a:rPr lang="en-US" altLang="en-US">
                <a:solidFill>
                  <a:schemeClr val="tx1"/>
                </a:solidFill>
              </a:rPr>
            </a:b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import { </a:t>
            </a:r>
            <a:r>
              <a:rPr lang="en-US" altLang="en-US" err="1">
                <a:solidFill>
                  <a:schemeClr val="tx1"/>
                </a:solidFill>
              </a:rPr>
              <a:t>Sequelize</a:t>
            </a:r>
            <a:r>
              <a:rPr lang="en-US" altLang="en-US">
                <a:solidFill>
                  <a:schemeClr val="tx1"/>
                </a:solidFill>
              </a:rPr>
              <a:t> } from '</a:t>
            </a:r>
            <a:r>
              <a:rPr lang="en-US" altLang="en-US" err="1">
                <a:solidFill>
                  <a:schemeClr val="tx1"/>
                </a:solidFill>
              </a:rPr>
              <a:t>sequelize</a:t>
            </a:r>
            <a:r>
              <a:rPr lang="en-US" altLang="en-US">
                <a:solidFill>
                  <a:schemeClr val="tx1"/>
                </a:solidFill>
              </a:rPr>
              <a:t>';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err="1">
                <a:solidFill>
                  <a:schemeClr val="tx1"/>
                </a:solidFill>
              </a:rPr>
              <a:t>const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err="1">
                <a:solidFill>
                  <a:schemeClr val="tx1"/>
                </a:solidFill>
              </a:rPr>
              <a:t>sequelize</a:t>
            </a:r>
            <a:r>
              <a:rPr lang="en-US" altLang="en-US">
                <a:solidFill>
                  <a:schemeClr val="tx1"/>
                </a:solidFill>
              </a:rPr>
              <a:t> = new </a:t>
            </a:r>
            <a:r>
              <a:rPr lang="en-US" altLang="en-US" err="1">
                <a:solidFill>
                  <a:schemeClr val="tx1"/>
                </a:solidFill>
              </a:rPr>
              <a:t>Sequelize</a:t>
            </a:r>
            <a:r>
              <a:rPr lang="en-US" altLang="en-US">
                <a:solidFill>
                  <a:schemeClr val="tx1"/>
                </a:solidFill>
              </a:rPr>
              <a:t>('</a:t>
            </a:r>
            <a:r>
              <a:rPr lang="en-US" altLang="en-US" err="1">
                <a:solidFill>
                  <a:schemeClr val="tx1"/>
                </a:solidFill>
              </a:rPr>
              <a:t>your_db_name</a:t>
            </a:r>
            <a:r>
              <a:rPr lang="en-US" altLang="en-US">
                <a:solidFill>
                  <a:schemeClr val="tx1"/>
                </a:solidFill>
              </a:rPr>
              <a:t>', '</a:t>
            </a:r>
            <a:r>
              <a:rPr lang="en-US" altLang="en-US" err="1">
                <a:solidFill>
                  <a:schemeClr val="tx1"/>
                </a:solidFill>
              </a:rPr>
              <a:t>your_username</a:t>
            </a:r>
            <a:r>
              <a:rPr lang="en-US" altLang="en-US">
                <a:solidFill>
                  <a:schemeClr val="tx1"/>
                </a:solidFill>
              </a:rPr>
              <a:t>', '</a:t>
            </a:r>
            <a:r>
              <a:rPr lang="en-US" altLang="en-US" err="1">
                <a:solidFill>
                  <a:schemeClr val="tx1"/>
                </a:solidFill>
              </a:rPr>
              <a:t>your_password</a:t>
            </a:r>
            <a:r>
              <a:rPr lang="en-US" altLang="en-US">
                <a:solidFill>
                  <a:schemeClr val="tx1"/>
                </a:solidFill>
              </a:rPr>
              <a:t>',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chemeClr val="tx1"/>
                </a:solidFill>
              </a:rPr>
              <a:t>  host: 'localhost',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chemeClr val="tx1"/>
                </a:solidFill>
              </a:rPr>
              <a:t>  dialect: '</a:t>
            </a:r>
            <a:r>
              <a:rPr lang="en-US" altLang="en-US" err="1">
                <a:solidFill>
                  <a:schemeClr val="tx1"/>
                </a:solidFill>
              </a:rPr>
              <a:t>mysql</a:t>
            </a:r>
            <a:r>
              <a:rPr lang="en-US" altLang="en-US">
                <a:solidFill>
                  <a:schemeClr val="tx1"/>
                </a:solidFill>
              </a:rPr>
              <a:t>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chemeClr val="tx1"/>
                </a:solidFill>
              </a:rPr>
              <a:t>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chemeClr val="tx1"/>
                </a:solidFill>
              </a:rPr>
              <a:t>export default </a:t>
            </a:r>
            <a:r>
              <a:rPr lang="en-US" altLang="en-US" err="1">
                <a:solidFill>
                  <a:schemeClr val="tx1"/>
                </a:solidFill>
              </a:rPr>
              <a:t>sequelize</a:t>
            </a:r>
            <a:r>
              <a:rPr lang="en-US" altLang="en-US">
                <a:solidFill>
                  <a:schemeClr val="tx1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3618" y="426400"/>
            <a:ext cx="671252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800"/>
              <a:t>In </a:t>
            </a:r>
            <a:r>
              <a:rPr lang="en-IN" sz="800" err="1"/>
              <a:t>src</a:t>
            </a:r>
            <a:r>
              <a:rPr lang="en-IN" sz="800"/>
              <a:t>/models/</a:t>
            </a:r>
            <a:r>
              <a:rPr lang="en-IN" sz="800" err="1"/>
              <a:t>userModel.ts</a:t>
            </a:r>
            <a:r>
              <a:rPr lang="en-IN" sz="800"/>
              <a:t>, define the user model, including a profile field.</a:t>
            </a:r>
          </a:p>
          <a:p>
            <a:br>
              <a:rPr lang="en-IN" sz="800"/>
            </a:br>
            <a:r>
              <a:rPr lang="en-IN" sz="800"/>
              <a:t>import { </a:t>
            </a:r>
            <a:r>
              <a:rPr lang="en-IN" sz="800" err="1"/>
              <a:t>DataTypes</a:t>
            </a:r>
            <a:r>
              <a:rPr lang="en-IN" sz="800"/>
              <a:t>, Model } from '</a:t>
            </a:r>
            <a:r>
              <a:rPr lang="en-IN" sz="800" err="1"/>
              <a:t>sequelize</a:t>
            </a:r>
            <a:r>
              <a:rPr lang="en-IN" sz="800"/>
              <a:t>';</a:t>
            </a:r>
          </a:p>
          <a:p>
            <a:r>
              <a:rPr lang="en-IN" sz="800"/>
              <a:t>import </a:t>
            </a:r>
            <a:r>
              <a:rPr lang="en-IN" sz="800" err="1"/>
              <a:t>sequelize</a:t>
            </a:r>
            <a:r>
              <a:rPr lang="en-IN" sz="800"/>
              <a:t> from '../</a:t>
            </a:r>
            <a:r>
              <a:rPr lang="en-IN" sz="800" err="1"/>
              <a:t>config</a:t>
            </a:r>
            <a:r>
              <a:rPr lang="en-IN" sz="800"/>
              <a:t>/database';</a:t>
            </a:r>
          </a:p>
          <a:p>
            <a:br>
              <a:rPr lang="en-IN" sz="800"/>
            </a:br>
            <a:r>
              <a:rPr lang="en-IN" sz="800"/>
              <a:t>class User extends Model {</a:t>
            </a:r>
          </a:p>
          <a:p>
            <a:r>
              <a:rPr lang="en-IN" sz="800"/>
              <a:t>  public id!: number;</a:t>
            </a:r>
          </a:p>
          <a:p>
            <a:r>
              <a:rPr lang="en-IN" sz="800"/>
              <a:t>  public username!: string;</a:t>
            </a:r>
          </a:p>
          <a:p>
            <a:r>
              <a:rPr lang="en-IN" sz="800"/>
              <a:t>  public password!: string;</a:t>
            </a:r>
          </a:p>
          <a:p>
            <a:r>
              <a:rPr lang="en-IN" sz="800"/>
              <a:t>  public profile!: string; // Additional profile data</a:t>
            </a:r>
          </a:p>
          <a:p>
            <a:br>
              <a:rPr lang="en-IN" sz="800"/>
            </a:br>
            <a:r>
              <a:rPr lang="en-IN" sz="800"/>
              <a:t>  public </a:t>
            </a:r>
            <a:r>
              <a:rPr lang="en-IN" sz="800" err="1"/>
              <a:t>readonly</a:t>
            </a:r>
            <a:r>
              <a:rPr lang="en-IN" sz="800"/>
              <a:t> </a:t>
            </a:r>
            <a:r>
              <a:rPr lang="en-IN" sz="800" err="1"/>
              <a:t>createdAt</a:t>
            </a:r>
            <a:r>
              <a:rPr lang="en-IN" sz="800"/>
              <a:t>!: Date;</a:t>
            </a:r>
          </a:p>
          <a:p>
            <a:r>
              <a:rPr lang="en-IN" sz="800"/>
              <a:t>  public </a:t>
            </a:r>
            <a:r>
              <a:rPr lang="en-IN" sz="800" err="1"/>
              <a:t>readonly</a:t>
            </a:r>
            <a:r>
              <a:rPr lang="en-IN" sz="800"/>
              <a:t> </a:t>
            </a:r>
            <a:r>
              <a:rPr lang="en-IN" sz="800" err="1"/>
              <a:t>updatedAt</a:t>
            </a:r>
            <a:r>
              <a:rPr lang="en-IN" sz="800"/>
              <a:t>!: Date;</a:t>
            </a:r>
          </a:p>
          <a:p>
            <a:r>
              <a:rPr lang="en-IN" sz="800"/>
              <a:t>}</a:t>
            </a:r>
          </a:p>
          <a:p>
            <a:br>
              <a:rPr lang="en-IN" sz="800"/>
            </a:br>
            <a:r>
              <a:rPr lang="en-IN" sz="800" err="1"/>
              <a:t>User.init</a:t>
            </a:r>
            <a:r>
              <a:rPr lang="en-IN" sz="800"/>
              <a:t>({</a:t>
            </a:r>
          </a:p>
          <a:p>
            <a:r>
              <a:rPr lang="en-IN" sz="800"/>
              <a:t>  username: {</a:t>
            </a:r>
          </a:p>
          <a:p>
            <a:r>
              <a:rPr lang="en-IN" sz="800"/>
              <a:t>    type: </a:t>
            </a:r>
            <a:r>
              <a:rPr lang="en-IN" sz="800" err="1"/>
              <a:t>DataTypes.STRING</a:t>
            </a:r>
            <a:r>
              <a:rPr lang="en-IN" sz="800"/>
              <a:t>,</a:t>
            </a:r>
          </a:p>
          <a:p>
            <a:r>
              <a:rPr lang="en-IN" sz="800"/>
              <a:t>    </a:t>
            </a:r>
            <a:r>
              <a:rPr lang="en-IN" sz="800" err="1"/>
              <a:t>allowNull</a:t>
            </a:r>
            <a:r>
              <a:rPr lang="en-IN" sz="800"/>
              <a:t>: false,</a:t>
            </a:r>
          </a:p>
          <a:p>
            <a:r>
              <a:rPr lang="en-IN" sz="800"/>
              <a:t>    unique: true</a:t>
            </a:r>
          </a:p>
          <a:p>
            <a:r>
              <a:rPr lang="en-IN" sz="800"/>
              <a:t>  },</a:t>
            </a:r>
          </a:p>
          <a:p>
            <a:r>
              <a:rPr lang="en-IN" sz="800"/>
              <a:t>  password: {</a:t>
            </a:r>
          </a:p>
          <a:p>
            <a:r>
              <a:rPr lang="en-IN" sz="800"/>
              <a:t>    type: </a:t>
            </a:r>
            <a:r>
              <a:rPr lang="en-IN" sz="800" err="1"/>
              <a:t>DataTypes.STRING</a:t>
            </a:r>
            <a:r>
              <a:rPr lang="en-IN" sz="800"/>
              <a:t>,</a:t>
            </a:r>
          </a:p>
          <a:p>
            <a:r>
              <a:rPr lang="en-IN" sz="800"/>
              <a:t>    </a:t>
            </a:r>
            <a:r>
              <a:rPr lang="en-IN" sz="800" err="1"/>
              <a:t>allowNull</a:t>
            </a:r>
            <a:r>
              <a:rPr lang="en-IN" sz="800"/>
              <a:t>: false</a:t>
            </a:r>
          </a:p>
          <a:p>
            <a:r>
              <a:rPr lang="en-IN" sz="800"/>
              <a:t>  },</a:t>
            </a:r>
          </a:p>
          <a:p>
            <a:r>
              <a:rPr lang="en-IN" sz="800"/>
              <a:t>  profile: {</a:t>
            </a:r>
          </a:p>
          <a:p>
            <a:r>
              <a:rPr lang="en-IN" sz="800"/>
              <a:t>    type: </a:t>
            </a:r>
            <a:r>
              <a:rPr lang="en-IN" sz="800" err="1"/>
              <a:t>DataTypes.TEXT</a:t>
            </a:r>
            <a:r>
              <a:rPr lang="en-IN" sz="800"/>
              <a:t>,</a:t>
            </a:r>
          </a:p>
          <a:p>
            <a:r>
              <a:rPr lang="en-IN" sz="800"/>
              <a:t>    </a:t>
            </a:r>
            <a:r>
              <a:rPr lang="en-IN" sz="800" err="1"/>
              <a:t>allowNull</a:t>
            </a:r>
            <a:r>
              <a:rPr lang="en-IN" sz="800"/>
              <a:t>: true</a:t>
            </a:r>
          </a:p>
          <a:p>
            <a:r>
              <a:rPr lang="en-IN" sz="800"/>
              <a:t>  }</a:t>
            </a:r>
          </a:p>
          <a:p>
            <a:r>
              <a:rPr lang="en-IN" sz="800"/>
              <a:t>}, {</a:t>
            </a:r>
          </a:p>
          <a:p>
            <a:r>
              <a:rPr lang="en-IN" sz="800"/>
              <a:t>  </a:t>
            </a:r>
            <a:r>
              <a:rPr lang="en-IN" sz="800" err="1"/>
              <a:t>sequelize</a:t>
            </a:r>
            <a:r>
              <a:rPr lang="en-IN" sz="800"/>
              <a:t>,</a:t>
            </a:r>
          </a:p>
          <a:p>
            <a:r>
              <a:rPr lang="en-IN" sz="800"/>
              <a:t>  </a:t>
            </a:r>
            <a:r>
              <a:rPr lang="en-IN" sz="800" err="1"/>
              <a:t>modelName</a:t>
            </a:r>
            <a:r>
              <a:rPr lang="en-IN" sz="800"/>
              <a:t>: 'User'</a:t>
            </a:r>
          </a:p>
          <a:p>
            <a:r>
              <a:rPr lang="en-IN" sz="800"/>
              <a:t>});</a:t>
            </a:r>
          </a:p>
          <a:p>
            <a:br>
              <a:rPr lang="en-IN" sz="800"/>
            </a:br>
            <a:r>
              <a:rPr lang="en-IN" sz="800"/>
              <a:t>export default User;</a:t>
            </a:r>
          </a:p>
          <a:p>
            <a:br>
              <a:rPr lang="en-IN" sz="800"/>
            </a:br>
            <a:endParaRPr lang="en-IN" sz="80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1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buSzPts val="1100"/>
            </a:pPr>
            <a:endParaRPr lang="en-US" b="1">
              <a:solidFill>
                <a:schemeClr val="dk1"/>
              </a:solidFill>
            </a:endParaRPr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5181" y="2155145"/>
            <a:ext cx="62657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/>
              <a:t>In </a:t>
            </a:r>
            <a:r>
              <a:rPr lang="en-US" sz="2000" err="1"/>
              <a:t>src</a:t>
            </a:r>
            <a:r>
              <a:rPr lang="en-US" sz="2000"/>
              <a:t>/controllers/</a:t>
            </a:r>
            <a:r>
              <a:rPr lang="en-US" sz="2000" err="1"/>
              <a:t>userController.ts</a:t>
            </a:r>
            <a:r>
              <a:rPr lang="en-US" sz="2000"/>
              <a:t>, implement the logic for registering and logging in users, including password hashing and JWT generation.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IN" sz="1200"/>
              <a:t>import { Request, Response } from 'express';</a:t>
            </a:r>
          </a:p>
          <a:p>
            <a:r>
              <a:rPr lang="en-IN" sz="1200"/>
              <a:t>import User from '../models/</a:t>
            </a:r>
            <a:r>
              <a:rPr lang="en-IN" sz="1200" err="1"/>
              <a:t>userModel</a:t>
            </a:r>
            <a:r>
              <a:rPr lang="en-IN" sz="1200"/>
              <a:t>';</a:t>
            </a:r>
          </a:p>
          <a:p>
            <a:r>
              <a:rPr lang="en-IN" sz="1200"/>
              <a:t>import </a:t>
            </a:r>
            <a:r>
              <a:rPr lang="en-IN" sz="1200" err="1"/>
              <a:t>bcrypt</a:t>
            </a:r>
            <a:r>
              <a:rPr lang="en-IN" sz="1200"/>
              <a:t> from '</a:t>
            </a:r>
            <a:r>
              <a:rPr lang="en-IN" sz="1200" err="1"/>
              <a:t>bcryptjs</a:t>
            </a:r>
            <a:r>
              <a:rPr lang="en-IN" sz="1200"/>
              <a:t>';</a:t>
            </a:r>
          </a:p>
          <a:p>
            <a:r>
              <a:rPr lang="en-IN" sz="1200"/>
              <a:t>import </a:t>
            </a:r>
            <a:r>
              <a:rPr lang="en-IN" sz="1200" err="1"/>
              <a:t>jwt</a:t>
            </a:r>
            <a:r>
              <a:rPr lang="en-IN" sz="1200"/>
              <a:t> from '</a:t>
            </a:r>
            <a:r>
              <a:rPr lang="en-IN" sz="1200" err="1"/>
              <a:t>jsonwebtoken</a:t>
            </a:r>
            <a:r>
              <a:rPr lang="en-IN" sz="1200"/>
              <a:t>';</a:t>
            </a:r>
          </a:p>
          <a:p>
            <a:br>
              <a:rPr lang="en-IN" sz="1200"/>
            </a:br>
            <a:r>
              <a:rPr lang="en-IN" sz="1200" b="1" err="1"/>
              <a:t>const</a:t>
            </a:r>
            <a:r>
              <a:rPr lang="en-IN" sz="1200" b="1"/>
              <a:t> </a:t>
            </a:r>
            <a:r>
              <a:rPr lang="en-IN" sz="1200" b="1" err="1"/>
              <a:t>registerUser</a:t>
            </a:r>
            <a:r>
              <a:rPr lang="en-IN" sz="1200" b="1"/>
              <a:t> </a:t>
            </a:r>
            <a:r>
              <a:rPr lang="en-IN" sz="1200"/>
              <a:t>= </a:t>
            </a:r>
            <a:r>
              <a:rPr lang="en-IN" sz="1200" err="1"/>
              <a:t>async</a:t>
            </a:r>
            <a:r>
              <a:rPr lang="en-IN" sz="1200"/>
              <a:t> (</a:t>
            </a:r>
            <a:r>
              <a:rPr lang="en-IN" sz="1200" err="1"/>
              <a:t>req</a:t>
            </a:r>
            <a:r>
              <a:rPr lang="en-IN" sz="1200"/>
              <a:t>: Request, res: Response) =&gt; {</a:t>
            </a:r>
          </a:p>
          <a:p>
            <a:r>
              <a:rPr lang="en-IN" sz="1200"/>
              <a:t>  </a:t>
            </a:r>
            <a:r>
              <a:rPr lang="en-IN" sz="1200" err="1"/>
              <a:t>const</a:t>
            </a:r>
            <a:r>
              <a:rPr lang="en-IN" sz="1200"/>
              <a:t> { username, password, profile } = </a:t>
            </a:r>
            <a:r>
              <a:rPr lang="en-IN" sz="1200" err="1"/>
              <a:t>req.body</a:t>
            </a:r>
            <a:r>
              <a:rPr lang="en-IN" sz="1200"/>
              <a:t>;</a:t>
            </a:r>
          </a:p>
          <a:p>
            <a:br>
              <a:rPr lang="en-IN" sz="1200"/>
            </a:br>
            <a:r>
              <a:rPr lang="en-IN" sz="1200"/>
              <a:t>  try {</a:t>
            </a:r>
          </a:p>
          <a:p>
            <a:r>
              <a:rPr lang="en-IN" sz="1200"/>
              <a:t>    </a:t>
            </a:r>
            <a:r>
              <a:rPr lang="en-IN" sz="1200" err="1"/>
              <a:t>const</a:t>
            </a:r>
            <a:r>
              <a:rPr lang="en-IN" sz="1200"/>
              <a:t> </a:t>
            </a:r>
            <a:r>
              <a:rPr lang="en-IN" sz="1200" err="1"/>
              <a:t>hashedPassword</a:t>
            </a:r>
            <a:r>
              <a:rPr lang="en-IN" sz="1200"/>
              <a:t> = await </a:t>
            </a:r>
            <a:r>
              <a:rPr lang="en-IN" sz="1200" err="1"/>
              <a:t>bcrypt.hash</a:t>
            </a:r>
            <a:r>
              <a:rPr lang="en-IN" sz="1200"/>
              <a:t>(password, 10);</a:t>
            </a:r>
          </a:p>
          <a:p>
            <a:r>
              <a:rPr lang="en-IN" sz="1200"/>
              <a:t>    </a:t>
            </a:r>
            <a:r>
              <a:rPr lang="en-IN" sz="1200" err="1"/>
              <a:t>const</a:t>
            </a:r>
            <a:r>
              <a:rPr lang="en-IN" sz="1200"/>
              <a:t> user = await </a:t>
            </a:r>
            <a:r>
              <a:rPr lang="en-IN" sz="1200" err="1"/>
              <a:t>User.create</a:t>
            </a:r>
            <a:r>
              <a:rPr lang="en-IN" sz="1200"/>
              <a:t>({ username, password: </a:t>
            </a:r>
            <a:r>
              <a:rPr lang="en-IN" sz="1200" err="1"/>
              <a:t>hashedPassword</a:t>
            </a:r>
            <a:r>
              <a:rPr lang="en-IN" sz="1200"/>
              <a:t>, profile });</a:t>
            </a:r>
          </a:p>
          <a:p>
            <a:br>
              <a:rPr lang="en-IN" sz="1200"/>
            </a:br>
            <a:r>
              <a:rPr lang="en-IN" sz="1200"/>
              <a:t>    </a:t>
            </a:r>
            <a:r>
              <a:rPr lang="en-IN" sz="1200" err="1"/>
              <a:t>res.status</a:t>
            </a:r>
            <a:r>
              <a:rPr lang="en-IN" sz="1200"/>
              <a:t>(201).</a:t>
            </a:r>
            <a:r>
              <a:rPr lang="en-IN" sz="1200" err="1"/>
              <a:t>json</a:t>
            </a:r>
            <a:r>
              <a:rPr lang="en-IN" sz="1200"/>
              <a:t>({ message: 'User created successfully', user });</a:t>
            </a:r>
          </a:p>
          <a:p>
            <a:r>
              <a:rPr lang="en-IN" sz="1200"/>
              <a:t>  } catch (error) {</a:t>
            </a:r>
          </a:p>
          <a:p>
            <a:r>
              <a:rPr lang="en-IN" sz="1200"/>
              <a:t>    </a:t>
            </a:r>
            <a:r>
              <a:rPr lang="en-IN" sz="1200" err="1"/>
              <a:t>res.status</a:t>
            </a:r>
            <a:r>
              <a:rPr lang="en-IN" sz="1200"/>
              <a:t>(500).</a:t>
            </a:r>
            <a:r>
              <a:rPr lang="en-IN" sz="1200" err="1"/>
              <a:t>json</a:t>
            </a:r>
            <a:r>
              <a:rPr lang="en-IN" sz="1200"/>
              <a:t>({ error: 'Error creating user' });</a:t>
            </a:r>
          </a:p>
          <a:p>
            <a:r>
              <a:rPr lang="en-IN" sz="1200"/>
              <a:t>  }</a:t>
            </a:r>
          </a:p>
          <a:p>
            <a:r>
              <a:rPr lang="en-IN" sz="1200"/>
              <a:t>};</a:t>
            </a:r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7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fd8e4bd645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"/>
            <a:ext cx="1795461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fd8e4bd645_0_60"/>
          <p:cNvSpPr txBox="1"/>
          <p:nvPr/>
        </p:nvSpPr>
        <p:spPr>
          <a:xfrm>
            <a:off x="243000" y="471959"/>
            <a:ext cx="8901000" cy="418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IN" sz="1000" b="1" err="1"/>
              <a:t>const</a:t>
            </a:r>
            <a:r>
              <a:rPr lang="en-IN" sz="1000" b="1"/>
              <a:t> </a:t>
            </a:r>
            <a:r>
              <a:rPr lang="en-IN" sz="1000" b="1" err="1"/>
              <a:t>loginUser</a:t>
            </a:r>
            <a:r>
              <a:rPr lang="en-IN" sz="1000" b="1"/>
              <a:t> = </a:t>
            </a:r>
            <a:r>
              <a:rPr lang="en-IN" sz="1000" err="1"/>
              <a:t>async</a:t>
            </a:r>
            <a:r>
              <a:rPr lang="en-IN" sz="1000"/>
              <a:t> (</a:t>
            </a:r>
            <a:r>
              <a:rPr lang="en-IN" sz="1000" err="1"/>
              <a:t>req</a:t>
            </a:r>
            <a:r>
              <a:rPr lang="en-IN" sz="1000"/>
              <a:t>: Request, res: Response) =&gt; {</a:t>
            </a:r>
          </a:p>
          <a:p>
            <a:r>
              <a:rPr lang="en-IN" sz="1000"/>
              <a:t>  </a:t>
            </a:r>
            <a:r>
              <a:rPr lang="en-IN" sz="1000" err="1"/>
              <a:t>const</a:t>
            </a:r>
            <a:r>
              <a:rPr lang="en-IN" sz="1000"/>
              <a:t> { username, password } = </a:t>
            </a:r>
            <a:r>
              <a:rPr lang="en-IN" sz="1000" err="1"/>
              <a:t>req.body</a:t>
            </a:r>
            <a:r>
              <a:rPr lang="en-IN" sz="1000"/>
              <a:t>;</a:t>
            </a:r>
          </a:p>
          <a:p>
            <a:br>
              <a:rPr lang="en-IN" sz="1000"/>
            </a:br>
            <a:r>
              <a:rPr lang="en-IN" sz="1000"/>
              <a:t>  try {</a:t>
            </a:r>
          </a:p>
          <a:p>
            <a:r>
              <a:rPr lang="en-IN" sz="1000"/>
              <a:t>    </a:t>
            </a:r>
            <a:r>
              <a:rPr lang="en-IN" sz="1000" err="1"/>
              <a:t>const</a:t>
            </a:r>
            <a:r>
              <a:rPr lang="en-IN" sz="1000"/>
              <a:t> user = await </a:t>
            </a:r>
            <a:r>
              <a:rPr lang="en-IN" sz="1000" err="1"/>
              <a:t>User.findOne</a:t>
            </a:r>
            <a:r>
              <a:rPr lang="en-IN" sz="1000"/>
              <a:t>({ where: { username } });</a:t>
            </a:r>
          </a:p>
          <a:p>
            <a:br>
              <a:rPr lang="en-IN" sz="1000"/>
            </a:br>
            <a:r>
              <a:rPr lang="en-IN" sz="1000"/>
              <a:t>    if (!user) {</a:t>
            </a:r>
          </a:p>
          <a:p>
            <a:r>
              <a:rPr lang="en-IN" sz="1000"/>
              <a:t>      return </a:t>
            </a:r>
            <a:r>
              <a:rPr lang="en-IN" sz="1000" err="1"/>
              <a:t>res.status</a:t>
            </a:r>
            <a:r>
              <a:rPr lang="en-IN" sz="1000"/>
              <a:t>(404).</a:t>
            </a:r>
            <a:r>
              <a:rPr lang="en-IN" sz="1000" err="1"/>
              <a:t>json</a:t>
            </a:r>
            <a:r>
              <a:rPr lang="en-IN" sz="1000"/>
              <a:t>({ message: 'User not found' });</a:t>
            </a:r>
          </a:p>
          <a:p>
            <a:r>
              <a:rPr lang="en-IN" sz="1000"/>
              <a:t>    }</a:t>
            </a:r>
          </a:p>
          <a:p>
            <a:br>
              <a:rPr lang="en-IN" sz="1000"/>
            </a:br>
            <a:r>
              <a:rPr lang="en-IN" sz="1000"/>
              <a:t>    </a:t>
            </a:r>
            <a:r>
              <a:rPr lang="en-IN" sz="1000" err="1"/>
              <a:t>const</a:t>
            </a:r>
            <a:r>
              <a:rPr lang="en-IN" sz="1000"/>
              <a:t> </a:t>
            </a:r>
            <a:r>
              <a:rPr lang="en-IN" sz="1000" err="1"/>
              <a:t>isPasswordValid</a:t>
            </a:r>
            <a:r>
              <a:rPr lang="en-IN" sz="1000"/>
              <a:t> = await </a:t>
            </a:r>
            <a:r>
              <a:rPr lang="en-IN" sz="1000" err="1"/>
              <a:t>bcrypt.compare</a:t>
            </a:r>
            <a:r>
              <a:rPr lang="en-IN" sz="1000"/>
              <a:t>(password, </a:t>
            </a:r>
            <a:r>
              <a:rPr lang="en-IN" sz="1000" err="1"/>
              <a:t>user.password</a:t>
            </a:r>
            <a:r>
              <a:rPr lang="en-IN" sz="1000"/>
              <a:t>);</a:t>
            </a:r>
          </a:p>
          <a:p>
            <a:br>
              <a:rPr lang="en-IN" sz="1000"/>
            </a:br>
            <a:r>
              <a:rPr lang="en-IN" sz="1000"/>
              <a:t>    if (!</a:t>
            </a:r>
            <a:r>
              <a:rPr lang="en-IN" sz="1000" err="1"/>
              <a:t>isPasswordValid</a:t>
            </a:r>
            <a:r>
              <a:rPr lang="en-IN" sz="1000"/>
              <a:t>) {</a:t>
            </a:r>
          </a:p>
          <a:p>
            <a:r>
              <a:rPr lang="en-IN" sz="1000"/>
              <a:t>      return </a:t>
            </a:r>
            <a:r>
              <a:rPr lang="en-IN" sz="1000" err="1"/>
              <a:t>res.status</a:t>
            </a:r>
            <a:r>
              <a:rPr lang="en-IN" sz="1000"/>
              <a:t>(401).</a:t>
            </a:r>
            <a:r>
              <a:rPr lang="en-IN" sz="1000" err="1"/>
              <a:t>json</a:t>
            </a:r>
            <a:r>
              <a:rPr lang="en-IN" sz="1000"/>
              <a:t>({ message: 'Invalid credentials' });</a:t>
            </a:r>
          </a:p>
          <a:p>
            <a:r>
              <a:rPr lang="en-IN" sz="1000"/>
              <a:t>    }</a:t>
            </a:r>
          </a:p>
          <a:p>
            <a:br>
              <a:rPr lang="en-IN" sz="1000"/>
            </a:br>
            <a:r>
              <a:rPr lang="en-IN" sz="1000"/>
              <a:t>    </a:t>
            </a:r>
            <a:r>
              <a:rPr lang="en-IN" sz="1000" err="1"/>
              <a:t>const</a:t>
            </a:r>
            <a:r>
              <a:rPr lang="en-IN" sz="1000"/>
              <a:t> token = </a:t>
            </a:r>
            <a:r>
              <a:rPr lang="en-IN" sz="1000" err="1"/>
              <a:t>jwt.sign</a:t>
            </a:r>
            <a:r>
              <a:rPr lang="en-IN" sz="1000"/>
              <a:t>({ id: user.id }, '</a:t>
            </a:r>
            <a:r>
              <a:rPr lang="en-IN" sz="1000" err="1"/>
              <a:t>your_jwt_secret</a:t>
            </a:r>
            <a:r>
              <a:rPr lang="en-IN" sz="1000"/>
              <a:t>', { </a:t>
            </a:r>
            <a:r>
              <a:rPr lang="en-IN" sz="1000" err="1"/>
              <a:t>expiresIn</a:t>
            </a:r>
            <a:r>
              <a:rPr lang="en-IN" sz="1000"/>
              <a:t>: '1h' });</a:t>
            </a:r>
          </a:p>
          <a:p>
            <a:r>
              <a:rPr lang="en-IN" sz="1000"/>
              <a:t>    </a:t>
            </a:r>
            <a:r>
              <a:rPr lang="en-IN" sz="1000" err="1"/>
              <a:t>res.status</a:t>
            </a:r>
            <a:r>
              <a:rPr lang="en-IN" sz="1000"/>
              <a:t>(200).</a:t>
            </a:r>
            <a:r>
              <a:rPr lang="en-IN" sz="1000" err="1"/>
              <a:t>json</a:t>
            </a:r>
            <a:r>
              <a:rPr lang="en-IN" sz="1000"/>
              <a:t>({ message: 'Login successful', token });</a:t>
            </a:r>
          </a:p>
          <a:p>
            <a:r>
              <a:rPr lang="en-IN" sz="1000"/>
              <a:t>  } catch (error) {</a:t>
            </a:r>
          </a:p>
          <a:p>
            <a:r>
              <a:rPr lang="en-IN" sz="1000"/>
              <a:t>    </a:t>
            </a:r>
            <a:r>
              <a:rPr lang="en-IN" sz="1000" err="1"/>
              <a:t>res.status</a:t>
            </a:r>
            <a:r>
              <a:rPr lang="en-IN" sz="1000"/>
              <a:t>(500).</a:t>
            </a:r>
            <a:r>
              <a:rPr lang="en-IN" sz="1000" err="1"/>
              <a:t>json</a:t>
            </a:r>
            <a:r>
              <a:rPr lang="en-IN" sz="1000"/>
              <a:t>({ error: 'Error logging in' });</a:t>
            </a:r>
          </a:p>
          <a:p>
            <a:r>
              <a:rPr lang="en-IN" sz="1000"/>
              <a:t>  }</a:t>
            </a:r>
          </a:p>
          <a:p>
            <a:r>
              <a:rPr lang="en-IN" sz="1000"/>
              <a:t>};</a:t>
            </a:r>
          </a:p>
          <a:p>
            <a:br>
              <a:rPr lang="en-IN" sz="1000"/>
            </a:br>
            <a:r>
              <a:rPr lang="en-IN" sz="1000" b="1"/>
              <a:t>export { </a:t>
            </a:r>
            <a:r>
              <a:rPr lang="en-IN" sz="1000" b="1" err="1"/>
              <a:t>registerUser</a:t>
            </a:r>
            <a:r>
              <a:rPr lang="en-IN" sz="1000" b="1"/>
              <a:t>, </a:t>
            </a:r>
            <a:r>
              <a:rPr lang="en-IN" sz="1000" b="1" err="1"/>
              <a:t>loginUser</a:t>
            </a:r>
            <a:r>
              <a:rPr lang="en-IN" sz="1000" b="1"/>
              <a:t> };</a:t>
            </a:r>
          </a:p>
          <a:p>
            <a:endParaRPr lang="en-IN" sz="1000"/>
          </a:p>
        </p:txBody>
      </p:sp>
      <p:sp>
        <p:nvSpPr>
          <p:cNvPr id="151" name="Google Shape;151;g2fd8e4bd645_0_60"/>
          <p:cNvSpPr txBox="1"/>
          <p:nvPr/>
        </p:nvSpPr>
        <p:spPr>
          <a:xfrm>
            <a:off x="6335712" y="114300"/>
            <a:ext cx="2743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None/>
            </a:pPr>
            <a:r>
              <a:rPr lang="en-US" sz="1400" b="1" i="0" u="none" strike="noStrike" cap="none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Scaling Expectations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75" y="1354724"/>
            <a:ext cx="9463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58734"/>
      </p:ext>
    </p:extLst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Sukhdev Singh</dc:creator>
  <cp:revision>1</cp:revision>
  <dcterms:modified xsi:type="dcterms:W3CDTF">2024-09-23T11:43:31Z</dcterms:modified>
</cp:coreProperties>
</file>