
<file path=META-INF/manifest.xml><?xml version="1.0" encoding="utf-8"?>
<manifest:manifest xmlns:manifest="urn:oasis:names:tc:opendocument:xmlns:manifest:1.0" xmlns:loext="urn:org:documentfoundation:names:experimental:office:xmlns:loext:1.0" manifest:version="1.3">
  <manifest:file-entry manifest:full-path="/" manifest:version="1.3" manifest:media-type="application/vnd.oasis.opendocument.presentation"/>
  <manifest:file-entry manifest:full-path="Configurations2/" manifest:media-type="application/vnd.sun.xml.ui.configuration"/>
  <manifest:file-entry manifest:full-path="styles.xml" manifest:media-type="text/xml"/>
  <manifest:file-entry manifest:full-path="content.xml" manifest:media-type="text/xml"/>
  <manifest:file-entry manifest:full-path="Pictures/100000010000039300000113E8BC3B157C8BF993.png" manifest:media-type="image/png"/>
  <manifest:file-entry manifest:full-path="settings.xml" manifest:media-type="text/xml"/>
  <manifest:file-entry manifest:full-path="Thumbnails/thumbnail.png" manifest:media-type="image/png"/>
  <manifest:file-entry manifest:full-path="meta.xml" manifest:media-type="text/xml"/>
</manifest:manifest>
</file>

<file path=content.xml><?xml version="1.0" encoding="utf-8"?>
<office:document-content xmlns:officeooo="http://openoffice.org/2009/office" xmlns:anim="urn:oasis:names:tc:opendocument:xmlns:animation:1.0" xmlns:smil="urn:oasis:names:tc:opendocument:xmlns:smil-compatible:1.0" xmlns:presentation="urn:oasis:names:tc:opendocument:xmlns:presentation:1.0" xmlns:css3t="http://www.w3.org/TR/css3-text/" xmlns:grddl="http://www.w3.org/2003/g/data-view#" xmlns:xhtml="http://www.w3.org/1999/xhtml" xmlns:formx="urn:openoffice:names:experimental:ooxml-odf-interop:xmlns:form:1.0" xmlns:xsi="http://www.w3.org/2001/XMLSchema-instance"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loext="urn:org:documentfoundation:names:experimental:office:xmlns:loext:1.0" xmlns:dom="http://www.w3.org/2001/xml-events" xmlns:field="urn:openoffice:names:experimental:ooo-ms-interop:xmlns:field:1.0" xmlns:xsd="http://www.w3.org/2001/XMLSchema" xmlns:math="http://www.w3.org/1998/Math/MathML" xmlns:form="urn:oasis:names:tc:opendocument:xmlns:form:1.0" xmlns:script="urn:oasis:names:tc:opendocument:xmlns:script:1.0" xmlns:xforms="http://www.w3.org/2002/xforms" office:version="1.3">
  <office:scripts/>
  <office:font-face-decls>
    <style:font-face style:name="Arial" svg:font-family="Arial"/>
    <style:font-face style:name="Arial1" svg:font-family="Arial" style:font-pitch="variable"/>
    <style:font-face style:name="Arial2" svg:font-family="Arial" style:font-family-generic="roman"/>
    <style:font-face style:name="Comfortaa" svg:font-family="Comfortaa" style:font-pitch="variable"/>
    <style:font-face style:name="Comfortaa1" svg:font-family="Comfortaa"/>
    <style:font-face style:name="DejaVu Sans" svg:font-family="'DejaVu Sans'" style:font-pitch="variable"/>
    <style:font-face style:name="DejaVu Sans1" svg:font-family="'DejaVu Sans'" style:font-family-generic="system" style:font-pitch="variable"/>
    <style:font-face style:name="DejaVu Sans2" svg:font-family="'DejaVu Sans'"/>
    <style:font-face style:name="Liberation Sans" svg:font-family="'Liberation Sans'" style:font-family-generic="roman" style:font-pitch="variable"/>
    <style:font-face style:name="Liberation Sans1" svg:font-family="'Liberation Sans'" style:font-pitch="variable"/>
    <style:font-face style:name="Liberation Serif" svg:font-family="'Liberation Serif'" style:font-pitch="variable"/>
    <style:font-face style:name="Liberation Serif1" svg:font-family="'Liberation Serif'" style:font-family-generic="roman" style:font-pitch="variable"/>
    <style:font-face style:name="Lohit Devanagari" svg:font-family="'Lohit Devanagari'" style:font-family-generic="system" style:font-pitch="variable"/>
    <style:font-face style:name="Lohit Devanagari1" svg:font-family="'Lohit Devanagari'" style:font-pitch="variable"/>
    <style:font-face style:name="Noto Sans" svg:font-family="'Noto Sans'" style:font-family-generic="roman" style:font-pitch="variable"/>
    <style:font-face style:name="Noto Sans CJK SC" svg:font-family="'Noto Sans CJK SC'" style:font-family-generic="system" style:font-pitch="variable"/>
    <style:font-face style:name="Noto Sans CJK SC1" svg:font-family="'Noto Sans CJK SC'" style:font-pitch="variable"/>
    <style:font-face style:name="Noto Sans CJK SC2" svg:font-family="'Noto Sans CJK SC'"/>
    <style:font-face style:name="Times New Roman" svg:font-family="'Times New Roman'" style:font-family-generic="roman" style:font-pitch="variable"/>
    <style:font-face style:name="Times New Roman1" svg:font-family="'Times New Roman'"/>
    <style:font-face style:name="Times New Roman2" svg:font-family="'Times New Roman'" style:font-family-generic="roman"/>
    <style:font-face style:name="Times New Roman3" svg:font-family="'Times New Roman'" style:font-pitch="variable"/>
  </office:font-face-decls>
  <office:automatic-styles>
    <style:style style:name="dp1" style:family="drawing-page">
      <style:drawing-page-properties presentation:background-visible="true" presentation:background-objects-visible="true" draw:fill="solid" draw:fill-color="#ffffba" presentation:display-footer="false" presentation:display-page-number="false" presentation:display-date-time="false"/>
    </style:style>
    <style:style style:name="dp2" style:family="drawing-page">
      <style:drawing-page-properties presentation:display-header="false" presentation:display-footer="false" presentation:display-page-number="false" presentation:display-date-time="false"/>
    </style:style>
    <style:style style:name="dp3" style:family="drawing-page">
      <style:drawing-page-properties presentation:display-header="true" presentation:display-footer="false" presentation:display-page-number="false" presentation:display-date-time="false"/>
    </style:style>
    <style:style style:name="gr1" style:family="graphic" style:parent-style-name="standard" style:list-style-name="L1">
      <style:graphic-properties draw:stroke="none" svg:stroke-width="0cm" draw:fill="none" draw:textarea-vertical-align="top" draw:auto-grow-height="false" draw:fit-to-size="false" style:shrink-to-fit="false" fo:min-height="0cm" fo:min-width="0cm" fo:padding-top="0.254cm" fo:padding-bottom="0.254cm" fo:padding-left="0.25cm" fo:padding-right="0.25cm" fo:wrap-option="wrap"/>
      <style:paragraph-properties style:writing-mode="lr-tb"/>
    </style:style>
    <style:style style:name="gr2" style:family="graphic" style:parent-style-name="Object_20_with_20_no_20_fill_20_and_20_no_20_line">
      <style:graphic-properties draw:stroke="none" svg:stroke-width="0cm" draw:fill="none" draw:textarea-horizontal-align="center"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3" style:family="graphic" style:parent-style-name="standard">
      <style:graphic-properties draw:stroke="none" svg:stroke-width="0cm" draw:fill="none" draw:textarea-vertical-align="middle" draw:auto-grow-height="false" draw:fit-to-size="false" style:shrink-to-fit="false" fo:min-height="0cm" fo:min-width="0cm" fo:padding-top="0.127cm" fo:padding-bottom="0.127cm" fo:padding-left="0.254cm" fo:padding-right="0.254cm" fo:wrap-option="wrap"/>
    </style:style>
    <style:style style:name="gr4" style:family="graphic" style:parent-style-name="standard">
      <style:graphic-properties draw:stroke="none" svg:stroke-width="0cm" draw:fill="none" draw:fill-color="#ffffff" draw:textarea-vertical-align="top" draw:auto-grow-height="false" draw:fit-to-size="false" style:shrink-to-fit="false" fo:min-height="11.049cm" fo:padding-top="0.127cm" fo:padding-bottom="0.127cm" fo:padding-left="0.254cm" fo:padding-right="0.254cm" fo:wrap-option="wrap"/>
      <style:paragraph-properties style:writing-mode="lr-tb"/>
    </style:style>
    <style:style style:name="gr5" style:family="graphic" style:parent-style-name="standard" style:list-style-name="L3">
      <style:graphic-properties draw:stroke="none" svg:stroke-width="0cm" draw:fill="none" draw:textarea-vertical-align="bottom" draw:auto-grow-height="false" draw:fit-to-size="false" style:shrink-to-fit="false" fo:min-height="0cm" fo:min-width="0cm" fo:padding-top="0cm" fo:padding-bottom="0cm" fo:padding-left="0cm" fo:padding-right="0cm" fo:wrap-option="wrap"/>
      <style:paragraph-properties style:writing-mode="lr-tb"/>
    </style:style>
    <style:style style:name="gr6" style:family="graphic" style:parent-style-name="standard" style:list-style-name="L3">
      <style:graphic-properties draw:stroke="none" svg:stroke-width="0cm" draw:fill="none" draw:textarea-vertical-align="bottom" draw:auto-grow-height="false" draw:fit-to-size="false" style:shrink-to-fit="false" fo:min-height="0cm" fo:min-width="0cm" fo:padding-top="0cm" fo:padding-bottom="0cm" fo:padding-left="0cm" fo:padding-right="0cm" fo:wrap-option="wrap"/>
      <style:paragraph-properties style:writing-mode="lr-tb"/>
    </style:style>
    <style:style style:name="gr7" style:family="graphic" style:parent-style-name="standard" style:list-style-name="L3">
      <style:graphic-properties draw:stroke="none" svg:stroke-width="0cm" draw:fill="none" draw:textarea-vertical-align="bottom" draw:auto-grow-height="false" draw:fit-to-size="false" style:shrink-to-fit="false" fo:min-height="0cm" fo:min-width="0cm" fo:padding-top="0cm" fo:padding-bottom="0cm" fo:padding-left="0cm" fo:padding-right="0cm" fo:wrap-option="wrap"/>
      <style:paragraph-properties style:writing-mode="lr-tb"/>
    </style:style>
    <style:style style:name="gr8" style:family="graphic" style:parent-style-name="standard" style:list-style-name="L3">
      <style:graphic-properties draw:stroke="none" svg:stroke-width="0cm" draw:fill="none" draw:textarea-vertical-align="bottom" draw:auto-grow-height="false" draw:fit-to-size="false" style:shrink-to-fit="false" fo:min-height="0cm" fo:min-width="0cm" fo:padding-top="0cm" fo:padding-bottom="0cm" fo:padding-left="0cm" fo:padding-right="0cm" fo:wrap-option="wrap"/>
      <style:paragraph-properties style:writing-mode="lr-tb"/>
    </style:style>
    <style:style style:name="gr9" style:family="graphic" style:parent-style-name="standard" style:list-style-name="L3">
      <style:graphic-properties draw:stroke="none" svg:stroke-width="0cm" draw:fill="none" draw:textarea-vertical-align="top" draw:auto-grow-height="false" draw:fit-to-size="false" style:shrink-to-fit="false" fo:min-height="0cm" fo:min-width="0cm" fo:padding-top="0.254cm" fo:padding-bottom="0.254cm" fo:padding-left="0cm" fo:padding-right="0cm" fo:wrap-option="wrap"/>
      <style:paragraph-properties style:writing-mode="lr-tb"/>
    </style:style>
    <style:style style:name="gr10" style:family="graphic">
      <style:graphic-properties style:protect="size"/>
    </style:style>
    <style:style style:name="gr11"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12" style:family="graphic" style:parent-style-name="standard">
      <style:graphic-properties draw:stroke="none" svg:stroke-width="0cm" draw:fill="none" draw:textarea-vertical-align="middle" draw:auto-grow-height="false" draw:fit-to-size="false" style:shrink-to-fit="false" fo:min-height="0.641cm" fo:min-width="0.004cm" fo:padding-top="0.127cm" fo:padding-bottom="0.127cm" fo:padding-left="0.254cm" fo:padding-right="0.254cm" fo:wrap-option="wrap"/>
    </style:style>
    <style:style style:name="gr13" style:family="graphic" style:parent-style-name="standard">
      <style:graphic-properties draw:stroke="none" draw:fill="none" draw:textarea-horizontal-align="left" draw:textarea-vertical-align="middle" draw:auto-grow-height="false" draw:auto-grow-width="false" fo:padding-top="0cm" fo:padding-bottom="0cm" fo:padding-left="0cm" fo:padding-right="0cm" fo:wrap-option="wrap"/>
      <style:paragraph-properties style:writing-mode="lr-tb"/>
    </style:style>
    <style:style style:name="gr14"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15"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16"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17"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18"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19"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20" style:family="graphic" style:parent-style-name="standard">
      <style:graphic-properties draw:stroke="none" draw:fill="none" draw:textarea-horizontal-align="left" draw:textarea-vertical-align="top" draw:auto-grow-height="false" draw:auto-grow-width="false" fo:padding-top="0.125cm" fo:padding-bottom="0.125cm" fo:padding-left="0.127cm" fo:padding-right="0.127cm" fo:wrap-option="wrap"/>
      <style:paragraph-properties style:writing-mode="lr-tb"/>
    </style:style>
    <style:style style:name="gr21"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22"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23"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24"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25"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26"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27"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28"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29"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30"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31"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32"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33"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34"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35"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36"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37"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38"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39"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40"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41"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42"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43"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44"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45"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46"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47"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48"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49"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50"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51"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52"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53"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54"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55"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56"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57"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58"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59"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60"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61"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62"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63" style:family="graphic" style:parent-style-name="standard">
      <style:graphic-properties draw:stroke="none" draw:fill="none" fo:min-height="10.594cm"/>
      <style:paragraph-properties style:writing-mode="lr-tb"/>
    </style:style>
    <style:style style:name="gr64"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65"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66"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67"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68"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69"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70" style:family="graphic" style:parent-style-name="standard">
      <style:graphic-properties draw:stroke="none" draw:fill="none" fo:min-height="10.961cm"/>
      <style:paragraph-properties style:writing-mode="lr-tb"/>
    </style:style>
    <style:style style:name="gr71"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72"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73"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74"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75"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76"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77" style:family="graphic" style:parent-style-name="standard" style:list-style-name="L2">
      <style:graphic-properties draw:stroke="none" draw:fill="none" fo:min-height="9.354cm"/>
      <style:paragraph-properties style:writing-mode="lr-tb"/>
    </style:style>
    <style:style style:name="gr78"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79"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80"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81"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82"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83"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84" style:family="graphic" style:parent-style-name="standard">
      <style:graphic-properties draw:stroke="none" draw:fill="none" fo:min-height="12.672cm"/>
      <style:paragraph-properties style:writing-mode="lr-tb"/>
    </style:style>
    <style:style style:name="gr85"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86"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87"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88"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89"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90"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91" style:family="graphic" style:parent-style-name="standard">
      <style:graphic-properties draw:stroke="none" draw:fill="none" fo:min-height="7.45cm"/>
      <style:paragraph-properties style:writing-mode="lr-tb"/>
    </style:style>
    <style:style style:name="gr92"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93"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94"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95"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96"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97"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98" style:family="graphic" style:parent-style-name="standard">
      <style:graphic-properties draw:stroke="none" draw:fill="none" fo:min-height="10.25cm"/>
      <style:paragraph-properties style:writing-mode="lr-tb"/>
    </style:style>
    <style:style style:name="gr99"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100"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101"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102"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103"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104"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105" style:family="graphic" style:parent-style-name="standard">
      <style:graphic-properties draw:stroke="none" draw:fill="none" fo:min-height="5.807cm"/>
      <style:paragraph-properties style:writing-mode="lr-tb"/>
    </style:style>
    <style:style style:name="gr106"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107"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108"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109"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110"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111"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112"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113"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114"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115"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116"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117"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118" style:family="graphic" style:parent-style-name="standard">
      <style:graphic-properties draw:stroke="none" draw:fill="none" fo:min-height="4.978cm"/>
      <style:paragraph-properties style:writing-mode="lr-tb"/>
    </style:style>
    <style:style style:name="gr119"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120"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121"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122"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123"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124"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125" style:family="graphic" style:parent-style-name="standard">
      <style:graphic-properties draw:stroke="none" draw:fill="none" fo:min-height="11.672cm"/>
      <style:paragraph-properties style:writing-mode="lr-tb"/>
    </style:style>
    <style:style style:name="gr126"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127"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128"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129"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130"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131"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132" style:family="graphic" style:parent-style-name="standard">
      <style:graphic-properties draw:stroke="none" draw:fill="none" fo:min-height="6.4cm"/>
      <style:paragraph-properties style:writing-mode="lr-tb"/>
    </style:style>
    <style:style style:name="gr133"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134"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135"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136"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137"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138"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139"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140"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141"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142"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143"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144"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145" style:family="graphic" style:parent-style-name="standard">
      <style:graphic-properties draw:stroke="none" draw:fill="none" fo:min-height="5.475cm"/>
      <style:paragraph-properties style:writing-mode="lr-tb"/>
    </style:style>
    <style:style style:name="gr146"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147"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148"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149"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150"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151"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152" style:family="graphic" style:parent-style-name="standard">
      <style:graphic-properties draw:stroke="none" draw:fill="none" fo:min-height="7.46cm"/>
      <style:paragraph-properties style:writing-mode="lr-tb"/>
    </style:style>
    <style:style style:name="gr153"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154"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155"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156"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157"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158"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159" style:family="graphic" style:parent-style-name="standard">
      <style:graphic-properties draw:stroke="none" draw:fill="none" fo:min-height="3.556cm"/>
      <style:paragraph-properties style:writing-mode="lr-tb"/>
    </style:style>
    <style:style style:name="gr160"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161"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162"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163"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164"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165"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166"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167"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168"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169"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170"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gr171" style:family="graphic" style:parent-style-name="standard" style:list-style-name="L1">
      <style:graphic-properties draw:stroke="none" svg:stroke-width="0cm" draw:fill="none" draw:textarea-vertical-align="top" draw:auto-grow-height="false" draw:fit-to-size="false" style:shrink-to-fit="false" fo:min-height="0.766cm" fo:min-width="7.12cm" fo:padding-top="0.254cm" fo:padding-bottom="0.254cm" fo:padding-left="0.25cm" fo:padding-right="0.25cm" fo:wrap-option="wrap"/>
      <style:paragraph-properties style:writing-mode="lr-tb"/>
    </style:style>
    <style:style style:name="gr172" style:family="graphic" style:parent-style-name="standard">
      <style:graphic-properties draw:stroke="none" draw:fill="none" fo:min-height="7.822cm"/>
      <style:paragraph-properties style:writing-mode="lr-tb"/>
    </style:style>
    <style:style style:name="gr173" style:family="graphic" style:parent-style-name="standard" style:list-style-name="L3">
      <style:graphic-properties draw:stroke="none" svg:stroke-width="0cm" draw:fill="none" draw:textarea-vertical-align="bottom" draw:auto-grow-height="false" draw:fit-to-size="false" style:shrink-to-fit="false" fo:min-height="1.424cm" fo:min-width="9.053cm" fo:padding-top="0cm" fo:padding-bottom="0cm" fo:padding-left="0cm" fo:padding-right="0cm" fo:wrap-option="wrap"/>
      <style:paragraph-properties style:writing-mode="lr-tb"/>
    </style:style>
    <style:style style:name="gr174" style:family="graphic" style:parent-style-name="standard" style:list-style-name="L3">
      <style:graphic-properties draw:stroke="none" svg:stroke-width="0cm" draw:fill="none" draw:textarea-vertical-align="bottom" draw:auto-grow-height="false" draw:fit-to-size="false" style:shrink-to-fit="false" fo:min-height="1.442cm" fo:min-width="9.071cm" fo:padding-top="0cm" fo:padding-bottom="0cm" fo:padding-left="0cm" fo:padding-right="0cm" fo:wrap-option="wrap"/>
      <style:paragraph-properties style:writing-mode="lr-tb"/>
    </style:style>
    <style:style style:name="gr175" style:family="graphic" style:parent-style-name="standard" style:list-style-name="L3">
      <style:graphic-properties draw:stroke="none" svg:stroke-width="0cm" draw:fill="none" draw:textarea-vertical-align="bottom" draw:auto-grow-height="false" draw:fit-to-size="false" style:shrink-to-fit="false" fo:min-height="1.446cm" fo:min-width="9.075cm" fo:padding-top="0cm" fo:padding-bottom="0cm" fo:padding-left="0cm" fo:padding-right="0cm" fo:wrap-option="wrap"/>
      <style:paragraph-properties style:writing-mode="lr-tb"/>
    </style:style>
    <style:style style:name="gr176" style:family="graphic" style:parent-style-name="standard" style:list-style-name="L3">
      <style:graphic-properties draw:stroke="none" svg:stroke-width="0cm" draw:fill="none" draw:textarea-vertical-align="bottom" draw:auto-grow-height="false" draw:fit-to-size="false" style:shrink-to-fit="false" fo:min-height="1.468cm" fo:min-width="9.097cm" fo:padding-top="0cm" fo:padding-bottom="0cm" fo:padding-left="0cm" fo:padding-right="0cm" fo:wrap-option="wrap"/>
      <style:paragraph-properties style:writing-mode="lr-tb"/>
    </style:style>
    <style:style style:name="gr177" style:family="graphic" style:parent-style-name="standard" style:list-style-name="L3">
      <style:graphic-properties draw:stroke="none" svg:stroke-width="0cm" draw:fill="none" draw:textarea-vertical-align="top" draw:auto-grow-height="false" draw:fit-to-size="false" style:shrink-to-fit="false" fo:min-height="10.913cm" fo:min-width="15.231cm" fo:padding-top="0.254cm" fo:padding-bottom="0.254cm" fo:padding-left="0cm" fo:padding-right="0cm" fo:wrap-option="wrap"/>
      <style:paragraph-properties style:writing-mode="lr-tb"/>
    </style:style>
    <style:style style:name="pr1" style:family="presentation" style:parent-style-name="BLANK-title">
      <style:graphic-properties draw:stroke="none" svg:stroke-width="0cm" draw:fill="none" draw:fill-color="#000000" draw:textarea-vertical-align="middle" draw:auto-grow-height="false" draw:fit-to-size="false" style:shrink-to-fit="false" fo:min-height="3.181cm" fo:padding-top="0.127cm" fo:padding-bottom="0.127cm" fo:padding-left="0.254cm" fo:padding-right="0.254cm" fo:wrap-option="wrap"/>
      <style:paragraph-properties style:writing-mode="lr-tb"/>
    </style:style>
    <style:style style:name="pr2"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3" style:family="presentation" style:parent-style-name="BLANK-title">
      <style:graphic-properties draw:stroke="none" svg:stroke-width="0cm" draw:fill="none" draw:textarea-vertical-align="middle" draw:auto-grow-height="false" draw:fit-to-size="false" style:shrink-to-fit="false" fo:min-height="3.181cm" fo:padding-top="0.127cm" fo:padding-bottom="0.127cm" fo:padding-left="0.254cm" fo:padding-right="0.254cm" fo:wrap-option="wrap"/>
      <style:paragraph-properties style:writing-mode="lr-tb"/>
    </style:style>
    <style:style style:name="pr4"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5" style:family="presentation" style:parent-style-name="BLANK-title">
      <style:graphic-properties draw:stroke="none" draw:fill="none" draw:textarea-horizontal-align="center" draw:textarea-vertical-align="middle" draw:auto-grow-height="false" draw:auto-grow-width="false" fo:padding-top="0.125cm" fo:padding-bottom="0.125cm" fo:padding-left="0.25cm" fo:padding-right="0.25cm" fo:wrap-option="wrap"/>
      <style:paragraph-properties style:writing-mode="lr-tb"/>
    </style:style>
    <style:style style:name="pr6"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7"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8"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9" style:family="presentation" style:parent-style-name="BLANK-title">
      <style:graphic-properties draw:stroke="none" draw:fill="none" draw:textarea-horizontal-align="center" draw:textarea-vertical-align="middle" draw:auto-grow-height="false" draw:auto-grow-width="false" fo:padding-top="0cm" fo:padding-bottom="0cm" fo:padding-left="0cm" fo:padding-right="0cm" fo:wrap-option="wrap"/>
      <style:paragraph-properties style:writing-mode="lr-tb"/>
    </style:style>
    <style:style style:name="pr10"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11"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12"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13"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14"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15"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16"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17"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18"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19"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20"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21"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22"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23"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24"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25"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26"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27"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28"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29"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r30" style:family="presentation" style:parent-style-name="BLANK-notes" style:list-style-name="L8">
      <style:graphic-properties draw:stroke="none" svg:stroke-width="0cm" draw:fill="none" draw:fill-color="#ffffff" draw:textarea-vertical-align="top" draw:auto-grow-height="false" draw:fit-to-size="false" style:shrink-to-fit="false" fo:min-height="11.43cm" fo:padding-top="0cm" fo:padding-bottom="0cm" fo:padding-left="0cm" fo:padding-right="0cm" fo:wrap-option="wrap"/>
      <style:paragraph-properties style:writing-mode="lr-tb"/>
    </style:style>
    <style:style style:name="P1" style:family="paragraph">
      <style:paragraph-properties fo:margin-left="0cm" fo:margin-right="0cm" fo:margin-top="0cm" fo:margin-bottom="0cm" fo:line-height="100%" fo:text-align="center" fo:text-indent="0cm" style:writing-mode="lr-tb">
        <style:tab-stops>
          <style:tab-stop style:position="0cm"/>
        </style:tab-stops>
      </style:paragraph-properties>
      <style:text-properties fo:font-size="14pt"/>
    </style:style>
    <style:style style:name="P2" style:family="paragraph">
      <loext:graphic-properties draw:fill="none"/>
      <style:paragraph-properties fo:margin-left="0cm" fo:margin-right="0cm" fo:margin-top="0cm" fo:margin-bottom="0cm" fo:line-height="100%" fo:text-align="center" fo:text-indent="0cm" style:writing-mode="lr-tb" style:font-independent-line-spacing="true">
        <style:tab-stops>
          <style:tab-stop style:position="0cm"/>
        </style:tab-stops>
      </style:paragraph-properties>
      <style:text-properties fo:font-size="14pt"/>
    </style:style>
    <style:style style:name="P3" style:family="paragraph">
      <loext:graphic-properties draw:fill="none"/>
      <style:paragraph-properties fo:text-align="start"/>
      <style:text-properties fo:font-size="18pt"/>
    </style:style>
    <style:style style:name="P4" style:family="paragraph">
      <loext:graphic-properties draw:fill="none"/>
      <style:paragraph-properties fo:text-align="start" style:font-independent-line-spacing="true"/>
      <style:text-properties fo:font-size="14pt"/>
    </style:style>
    <style:style style:name="P5" style:family="paragraph">
      <style:paragraph-properties fo:margin-left="0cm" fo:margin-right="0cm" fo:margin-top="0cm" fo:margin-bottom="0cm" fo:line-height="80%" fo:text-align="center" fo:text-indent="0cm" style:punctuation-wrap="hanging" style:writing-mode="lr-tb">
        <style:tab-stops/>
      </style:paragraph-properties>
      <style:text-properties fo:hyphenate="false"/>
    </style:style>
    <style:style style:name="P6" style:family="paragraph">
      <loext:graphic-properties draw:fill="none" draw:fill-color="#000000"/>
      <style:paragraph-properties fo:text-align="start" style:writing-mode="lr-tb" style:font-independent-line-spacing="true"/>
      <style:text-properties fo:color="#000000" loext:opacity="100%" fo:font-size="32pt" style:font-size-asian="32pt" style:font-size-complex="32pt"/>
    </style:style>
    <style:style style:name="P7" style:family="paragraph">
      <style:paragraph-properties fo:margin-left="0cm" fo:margin-right="0cm" fo:margin-top="0.141cm" fo:margin-bottom="0cm" fo:line-height="100%" fo:text-align="center" fo:text-indent="0cm" style:punctuation-wrap="hanging" style:writing-mode="lr-tb">
        <style:tab-stops>
          <style:tab-stop style:position="0cm"/>
        </style:tab-stops>
      </style:paragraph-properties>
      <style:text-properties fo:hyphenate="false"/>
    </style:style>
    <style:style style:name="P8" style:family="paragraph">
      <loext:graphic-properties draw:fill="none" draw:fill-color="#ffffff"/>
      <style:paragraph-properties fo:text-align="start" style:writing-mode="lr-tb" style:font-independent-line-spacing="true"/>
      <style:text-properties style:font-name="Times New Roman2" fo:font-size="22pt" style:font-size-asian="22pt" style:font-size-complex="22pt"/>
    </style:style>
    <style:style style:name="P9" style:family="paragraph">
      <style:paragraph-properties fo:margin-left="0cm" fo:margin-right="0cm" fo:margin-top="0cm" fo:margin-bottom="0cm" fo:line-height="92%" fo:text-align="end" fo:text-indent="0cm" style:writing-mode="lr-tb">
        <style:tab-stops>
          <style:tab-stop style:position="0cm"/>
        </style:tab-stops>
      </style:paragraph-properties>
      <style:text-properties fo:font-size="14pt"/>
    </style:style>
    <style:style style:name="P10" style:family="paragraph">
      <loext:graphic-properties draw:fill="none"/>
      <style:paragraph-properties fo:margin-left="0cm" fo:margin-right="0cm" fo:margin-top="0cm" fo:margin-bottom="0cm" fo:line-height="92%" fo:text-align="end" fo:text-indent="0cm" style:writing-mode="lr-tb" style:font-independent-line-spacing="true">
        <style:tab-stops>
          <style:tab-stop style:position="0cm"/>
        </style:tab-stops>
      </style:paragraph-properties>
      <style:text-properties fo:font-size="14pt"/>
    </style:style>
    <style:style style:name="P11" style:family="paragraph">
      <style:paragraph-properties fo:margin-left="0.6cm" fo:margin-right="0cm" fo:margin-top="0cm" fo:margin-bottom="0cm" fo:line-height="100%" fo:text-align="start" fo:text-indent="-0.525cm" style:writing-mode="lr-tb">
        <style:tab-stops>
          <style:tab-stop style:position="0cm"/>
        </style:tab-stops>
      </style:paragraph-properties>
      <style:text-properties fo:font-size="14pt"/>
    </style:style>
    <style:style style:name="P12" style:family="paragraph">
      <loext:graphic-properties draw:fill="none"/>
      <style:paragraph-properties fo:margin-left="0.6cm" fo:margin-right="0cm" fo:margin-top="0cm" fo:margin-bottom="0cm" fo:line-height="100%" fo:text-align="start" fo:text-indent="-0.525cm" style:writing-mode="lr-tb" style:font-independent-line-spacing="true">
        <style:tab-stops>
          <style:tab-stop style:position="0cm"/>
        </style:tab-stops>
      </style:paragraph-properties>
      <style:text-properties fo:font-size="14pt"/>
    </style:style>
    <style:style style:name="P13" style:family="paragraph">
      <loext:graphic-properties draw:fill="none" draw:fill-color="#ffffff"/>
      <style:paragraph-properties fo:margin-left="1.27cm" fo:margin-right="0cm" fo:margin-top="0cm" fo:margin-bottom="0cm" fo:line-height="100%" fo:text-align="start" fo:text-indent="-0.635cm" style:writing-mode="lr-tb" style:font-independent-line-spacing="true">
        <style:tab-stops>
          <style:tab-stop style:position="0cm"/>
        </style:tab-stops>
      </style:paragraph-properties>
      <style:text-properties fo:font-variant="normal" fo:text-transform="none" fo:color="#000000" loext:opacity="100%" style:text-line-through-style="none" style:text-line-through-type="none" style:text-position="0% 100%" style:font-name="Arial" fo:font-size="18pt" fo:letter-spacing="normal" fo:font-style="normal" style:text-underline-style="none" fo:font-weight="normal" fo:background-color="transparent" style:font-name-asian="Arial" style:font-size-asian="18pt" style:font-style-asian="normal" style:font-weight-asian="normal" style:font-name-complex="Arial" style:font-size-complex="18pt" style:font-style-complex="normal" style:font-weight-complex="normal"/>
    </style:style>
    <style:style style:name="P14" style:family="paragraph">
      <loext:graphic-properties draw:fill="none"/>
      <style:paragraph-properties fo:text-align="start" style:writing-mode="lr-tb" style:font-independent-line-spacing="true"/>
      <style:text-properties fo:font-size="28pt" style:font-size-asian="28pt" style:font-size-complex="28pt"/>
    </style:style>
    <style:style style:name="P15" style:family="paragraph">
      <style:paragraph-properties fo:margin-left="0.6cm" fo:margin-right="0cm" fo:margin-top="0.353cm" fo:margin-bottom="0cm" fo:line-height="100%" fo:text-align="justify" fo:text-indent="-0.6cm" style:punctuation-wrap="hanging" style:writing-mode="lr-tb">
        <style:tab-stops/>
      </style:paragraph-properties>
    </style:style>
    <style:style style:name="P16" style:family="paragraph">
      <style:paragraph-properties fo:margin-left="0.635cm" fo:margin-right="0cm" fo:margin-top="0.353cm" fo:margin-bottom="0cm" fo:line-height="100%" fo:text-align="justify" fo:text-indent="-0.635cm" style:punctuation-wrap="hanging" style:writing-mode="lr-tb">
        <style:tab-stops/>
      </style:paragraph-properties>
    </style:style>
    <style:style style:name="P17" style:family="paragraph">
      <style:paragraph-properties fo:margin-left="0.6cm" fo:margin-right="0cm" fo:margin-top="0.353cm" fo:margin-bottom="0cm" fo:line-height="100%" fo:text-align="start" fo:text-indent="-0.6cm" style:punctuation-wrap="hanging" style:writing-mode="lr-tb">
        <style:tab-stops/>
      </style:paragraph-properties>
    </style:style>
    <style:style style:name="P18" style:family="paragraph">
      <style:paragraph-properties fo:margin-left="0.635cm" fo:margin-right="0cm" fo:margin-top="0.353cm" fo:margin-bottom="0cm" fo:line-height="100%" fo:text-align="center" fo:text-indent="-0.635cm" style:punctuation-wrap="hanging" style:writing-mode="lr-tb">
        <style:tab-stops/>
      </style:paragraph-properties>
    </style:style>
    <style:style style:name="P19" style:family="paragraph">
      <loext:graphic-properties draw:fill="none"/>
      <style:paragraph-properties style:writing-mode="lr-tb" style:font-independent-line-spacing="true"/>
    </style:style>
    <style:style style:name="P20" style:family="paragraph">
      <style:paragraph-properties fo:margin-left="0cm" fo:margin-right="0cm" fo:margin-top="0.353cm" fo:margin-bottom="0cm" fo:line-height="90%" fo:text-align="justify" fo:text-indent="0cm" style:punctuation-wrap="hanging" style:writing-mode="lr-tb">
        <style:tab-stops/>
      </style:paragraph-properties>
    </style:style>
    <style:style style:name="P21" style:family="paragraph">
      <loext:graphic-properties draw:fill="none"/>
      <style:paragraph-properties fo:margin-left="0cm" fo:margin-right="0cm" fo:text-indent="0cm" style:writing-mode="lr-tb" style:font-independent-line-spacing="true"/>
    </style:style>
    <style:style style:name="P22" style:family="paragraph">
      <style:paragraph-properties fo:margin-left="0cm" fo:margin-right="0cm" fo:margin-top="0cm" fo:margin-bottom="0cm" fo:line-height="100%" fo:text-align="center" fo:text-indent="0cm" style:punctuation-wrap="hanging" style:writing-mode="lr-tb">
        <style:tab-stops/>
      </style:paragraph-properties>
    </style:style>
    <style:style style:name="P23" style:family="paragraph">
      <loext:graphic-properties draw:fill="none"/>
      <style:paragraph-properties style:writing-mode="lr-tb" style:font-independent-line-spacing="true"/>
      <style:text-properties style:font-name="Times New Roman2" fo:font-size="24pt" style:font-size-asian="24pt" style:font-size-complex="24pt"/>
    </style:style>
    <style:style style:name="P24" style:family="paragraph">
      <loext:graphic-properties draw:fill="none"/>
      <style:paragraph-properties fo:margin-left="0cm" fo:margin-right="0cm" fo:text-indent="0cm" style:writing-mode="lr-tb" style:font-independent-line-spacing="true"/>
      <style:text-properties fo:font-weight="normal" style:font-weight-asian="normal" style:font-weight-complex="normal"/>
    </style:style>
    <style:style style:name="P25" style:family="paragraph">
      <style:paragraph-properties fo:margin-left="0cm" fo:margin-right="0cm" fo:margin-top="0cm" fo:margin-bottom="0cm" fo:line-height="80%" fo:text-align="center" fo:text-indent="0cm" style:punctuation-wrap="hanging" style:writing-mode="lr-tb">
        <style:tab-stops/>
      </style:paragraph-properties>
    </style:style>
    <style:style style:name="P26" style:family="paragraph">
      <loext:graphic-properties draw:fill="none"/>
      <style:paragraph-properties style:writing-mode="lr-tb" style:font-independent-line-spacing="true"/>
      <style:text-properties style:font-name="Times New Roman2"/>
    </style:style>
    <style:style style:name="P27" style:family="paragraph">
      <style:paragraph-properties fo:margin-left="0cm" fo:margin-right="0cm" fo:margin-top="0.353cm" fo:margin-bottom="0cm" fo:line-height="100%" fo:text-align="justify" fo:text-indent="0cm" style:punctuation-wrap="hanging" style:writing-mode="lr-tb">
        <style:tab-stops/>
      </style:paragraph-properties>
    </style:style>
    <style:style style:name="P28" style:family="paragraph">
      <style:paragraph-properties fo:margin-left="0.635cm" fo:margin-right="0cm" fo:margin-top="0.353cm" fo:margin-bottom="0cm" fo:line-height="90%" fo:text-align="justify" fo:text-indent="-0.635cm" style:punctuation-wrap="hanging" style:writing-mode="lr-tb">
        <style:tab-stops/>
      </style:paragraph-properties>
    </style:style>
    <style:style style:name="P29" style:family="paragraph">
      <loext:graphic-properties draw:fill="none"/>
      <style:paragraph-properties style:writing-mode="lr-tb" style:font-independent-line-spacing="true"/>
      <style:text-properties style:font-name="Times New Roman2" fo:font-size="18pt" style:font-size-asian="18pt" style:font-size-complex="18pt"/>
    </style:style>
    <style:style style:name="P30" style:family="paragraph">
      <loext:graphic-properties draw:fill="none"/>
      <style:paragraph-properties style:writing-mode="lr-tb" style:font-independent-line-spacing="true"/>
      <style:text-properties style:font-name="Times New Roman2" fo:font-size="22pt" style:font-size-asian="22pt" style:font-size-complex="22pt"/>
    </style:style>
    <style:style style:name="P31" style:family="paragraph">
      <style:paragraph-properties fo:margin-top="0.42cm" fo:margin-bottom="0.35cm"/>
    </style:style>
    <style:style style:name="P32" style:family="paragraph">
      <style:paragraph-properties fo:margin-top="0.42cm" fo:margin-bottom="0.35cm" fo:text-align="justify"/>
    </style:style>
    <style:style style:name="P33" style:family="paragraph">
      <loext:graphic-properties draw:fill="none"/>
      <style:paragraph-properties fo:margin-top="0.42cm" fo:margin-bottom="0.35cm" style:writing-mode="lr-tb"/>
      <style:text-properties fo:font-size="18pt" fo:font-weight="bold" style:font-size-asian="18pt" style:font-weight-asian="bold" style:font-size-complex="18pt" style:font-weight-complex="bold"/>
    </style:style>
    <style:style style:name="P34" style:family="paragraph">
      <style:paragraph-properties fo:margin-left="0cm" fo:margin-right="0cm" fo:margin-top="0cm" fo:margin-bottom="0cm" fo:line-height="100%" fo:text-align="justify" fo:text-indent="0cm" style:writing-mode="lr-tb">
        <style:tab-stops>
          <style:tab-stop style:position="0cm"/>
        </style:tab-stops>
      </style:paragraph-properties>
      <style:text-properties fo:font-size="14pt"/>
    </style:style>
    <style:style style:name="P35" style:family="paragraph">
      <loext:graphic-properties draw:fill="none"/>
      <style:paragraph-properties fo:margin-left="0cm" fo:margin-right="0cm" fo:margin-top="0cm" fo:margin-bottom="0cm" fo:line-height="100%" fo:text-align="justify" fo:text-indent="0cm" style:writing-mode="lr-tb" style:font-independent-line-spacing="true">
        <style:tab-stops>
          <style:tab-stop style:position="0cm"/>
        </style:tab-stops>
      </style:paragraph-properties>
      <style:text-properties fo:font-size="14pt"/>
    </style:style>
    <style:style style:name="P36" style:family="paragraph">
      <loext:graphic-properties draw:fill="none"/>
      <style:paragraph-properties fo:text-align="justify"/>
      <style:text-properties fo:font-size="18pt"/>
    </style:style>
    <style:style style:name="P37" style:family="paragraph">
      <loext:graphic-properties draw:fill="none"/>
      <style:paragraph-properties fo:text-align="justify" style:font-independent-line-spacing="true"/>
      <style:text-properties fo:font-size="14pt"/>
    </style:style>
    <style:style style:name="P38" style:family="paragraph">
      <style:paragraph-properties fo:margin-left="0cm" fo:margin-right="0cm" fo:margin-top="0cm" fo:margin-bottom="0cm" fo:line-height="100%" fo:text-align="justify" fo:text-indent="0cm" style:punctuation-wrap="hanging" style:writing-mode="lr-tb">
        <style:tab-stops/>
      </style:paragraph-properties>
    </style:style>
    <style:style style:name="P39" style:family="paragraph">
      <loext:graphic-properties draw:fill="none"/>
      <style:paragraph-properties fo:margin-left="0cm" fo:margin-right="0cm" fo:margin-top="0cm" fo:margin-bottom="0cm" fo:line-height="100%" fo:text-align="justify" fo:text-indent="0cm" style:punctuation-wrap="hanging" style:writing-mode="lr-tb" style:font-independent-line-spacing="true">
        <style:tab-stops/>
      </style:paragraph-properties>
      <style:text-properties style:font-name="Times New Roman2" fo:font-size="22pt" style:font-size-asian="22pt" style:font-size-complex="22pt"/>
    </style:style>
    <style:style style:name="P40" style:family="paragraph">
      <loext:graphic-properties draw:fill="none"/>
      <style:paragraph-properties fo:margin-top="0.42cm" fo:margin-bottom="0.35cm" fo:text-align="justify" style:writing-mode="lr-tb"/>
      <style:text-properties fo:font-size="18pt" fo:font-weight="bold" style:font-size-asian="18pt" style:font-weight-asian="bold" style:font-size-complex="18pt" style:font-weight-complex="bold"/>
    </style:style>
    <style:style style:name="P41" style:family="paragraph">
      <style:paragraph-properties fo:margin-left="0cm" fo:margin-right="0cm" fo:margin-top="0.42cm" fo:margin-bottom="0.35cm" fo:line-height="100%" fo:text-align="justify" fo:text-indent="0cm"/>
    </style:style>
    <style:style style:name="P42" style:family="paragraph">
      <style:paragraph-properties fo:text-align="justify"/>
    </style:style>
    <style:style style:name="P43" style:family="paragraph">
      <loext:graphic-properties draw:fill="none"/>
      <style:paragraph-properties fo:margin-left="0cm" fo:margin-right="0cm" fo:margin-top="0.42cm" fo:margin-bottom="0.35cm" fo:line-height="100%" fo:text-align="justify" fo:text-indent="0cm" style:writing-mode="lr-tb"/>
      <style:text-properties fo:font-size="18pt" style:font-size-asian="18pt" style:font-size-complex="18pt"/>
    </style:style>
    <style:style style:name="P44" style:family="paragraph">
      <loext:graphic-properties draw:fill="none"/>
      <style:paragraph-properties fo:text-align="justify" style:writing-mode="lr-tb"/>
      <style:text-properties fo:font-size="18pt" style:font-size-asian="18pt" style:font-size-complex="18pt"/>
    </style:style>
    <style:style style:name="P45" style:family="paragraph">
      <loext:graphic-properties draw:fill="none"/>
      <style:paragraph-properties fo:margin-top="0.42cm" fo:margin-bottom="0.35cm" fo:text-align="justify" style:writing-mode="lr-tb"/>
      <style:text-properties fo:font-size="18pt" style:font-size-asian="18pt" style:font-size-complex="18pt"/>
    </style:style>
    <style:style style:name="P46" style:family="paragraph">
      <loext:graphic-properties draw:fill="none"/>
      <style:paragraph-properties fo:text-align="justify" style:writing-mode="lr-tb"/>
    </style:style>
    <style:style style:name="P47" style:family="paragraph">
      <style:paragraph-properties fo:margin-left="0cm" fo:margin-right="0cm" fo:margin-top="0.1cm" fo:margin-bottom="0.1cm" fo:line-height="100%" fo:text-indent="0cm"/>
      <style:text-properties fo:font-variant="normal" fo:text-transform="none" style:use-window-font-color="true" loext:opacity="0%" style:text-outline="false" style:text-line-through-style="none" style:text-line-through-type="none" style:font-name="Liberation Sans" fo:font-size="18pt" fo:font-style="normal" fo:text-shadow="none" style:text-underline-style="none" fo:font-weight="normal" style:letter-kerning="true" style:font-name-asian="Noto Sans CJK SC" style:font-size-asian="18pt" style:font-style-asian="normal" style:font-weight-asian="normal" style:font-name-complex="Lohit Devanagari" style:font-size-complex="18pt" style:font-style-complex="normal" style:font-weight-complex="normal" style:text-emphasize="none" style:font-relief="none" style:text-overline-style="none" style:text-overline-color="font-color"/>
    </style:style>
    <style:style style:name="P48" style:family="paragraph">
      <loext:graphic-properties draw:fill="none"/>
      <style:paragraph-properties style:writing-mode="lr-tb"/>
    </style:style>
    <style:style style:name="T1" style:family="text">
      <style:text-properties fo:font-variant="normal" fo:text-transform="none" fo:color="#999999" loext:opacity="100%" style:text-line-through-style="none" style:text-line-through-type="none" style:text-position="0% 100%" style:font-name="Comfortaa1" fo:font-size="14pt" fo:letter-spacing="normal" fo:language="en" fo:country="US" fo:font-style="normal" style:text-underline-style="none" fo:font-weight="bold" fo:background-color="transparent" style:font-name-asian="Comfortaa1" style:font-size-asian="14pt" style:font-style-asian="normal" style:font-weight-asian="bold" style:font-name-complex="Comfortaa1" style:font-size-complex="14pt" style:font-style-complex="normal" style:font-weight-complex="bold"/>
    </style:style>
    <style:style style:name="T2" style:family="text">
      <style:text-properties fo:text-transform="uppercase" fo:color="#0d0d0d" loext:opacity="100%" style:text-line-through-style="none" style:text-line-through-type="none" style:text-position="0% 100%" style:font-name="Times New Roman1" fo:font-size="32pt" fo:letter-spacing="0.023cm" fo:language="en" fo:country="US" fo:font-style="normal" style:text-underline-style="none" fo:font-weight="bold" style:text-underline-mode="continuous" style:text-overline-mode="continuous" style:text-line-through-mode="continuous" style:letter-kerning="true" fo:background-color="transparent" style:font-name-asian="DejaVu Sans2" style:font-size-asian="32pt" style:font-style-asian="normal" style:font-weight-asian="bold" style:font-name-complex="DejaVu Sans2" style:font-size-complex="32pt" style:font-style-complex="normal" style:font-weight-complex="bold"/>
    </style:style>
    <style:style style:name="T3" style:family="text">
      <style:text-properties fo:font-variant="normal" fo:text-transform="none" fo:color="#333333" loext:opacity="100%" style:text-line-through-style="none" style:text-line-through-type="none" style:text-position="0% 100%" style:font-name="Times New Roman2" fo:font-size="22pt" fo:letter-spacing="normal" fo:font-style="normal" style:text-underline-style="none" fo:font-weight="normal" fo:background-color="transparent" style:font-size-asian="22pt" style:font-style-asian="normal" style:font-weight-asian="normal" style:font-size-complex="22pt" style:font-style-complex="normal" style:font-weight-complex="normal"/>
    </style:style>
    <style:style style:name="T4" style:family="text">
      <style:text-properties fo:font-variant="normal" fo:text-transform="none" fo:color="#000000" loext:opacity="100%" style:text-line-through-style="none" style:text-line-through-type="none" style:text-position="0% 100%" style:font-name="Times New Roman1" fo:font-size="14pt" fo:letter-spacing="normal" fo:language="en" fo:country="US" fo:font-style="normal" style:text-underline-style="none" fo:font-weight="normal" fo:background-color="transparent" style:font-name-asian="Times New Roman1" style:font-size-asian="14pt" style:font-style-asian="normal" style:font-weight-asian="normal" style:font-name-complex="Times New Roman1" style:font-size-complex="14pt" style:font-style-complex="normal" style:font-weight-complex="normal"/>
    </style:style>
    <style:style style:name="T5" style:family="text">
      <style:text-properties fo:font-variant="normal" fo:text-transform="none" fo:color="#000000" loext:opacity="100%" style:text-line-through-style="none" style:text-line-through-type="none" style:text-position="0% 100%" style:font-name="Arial" fo:font-size="11pt" fo:letter-spacing="normal" fo:language="en" fo:country="US" fo:font-style="normal" style:text-underline-style="none" fo:font-weight="normal" fo:background-color="transparent" style:font-name-asian="Arial" style:font-size-asian="11pt" style:font-style-asian="normal" style:font-weight-asian="normal" style:font-name-complex="Arial" style:font-size-complex="11pt" style:font-style-complex="normal" style:font-weight-complex="normal"/>
    </style:style>
    <style:style style:name="T6" style:family="text">
      <style:text-properties fo:text-transform="uppercase" fo:color="#0d0d0d" loext:opacity="100%" style:text-line-through-style="none" style:text-line-through-type="none" style:text-position="0% 100%" style:font-name="Times New Roman1" fo:font-size="24pt" fo:letter-spacing="0.023cm" fo:language="en" fo:country="US" fo:font-style="normal" style:text-underline-style="none" fo:font-weight="bold" style:text-underline-mode="continuous" style:text-overline-mode="continuous" style:text-line-through-mode="continuous" style:letter-kerning="true" fo:background-color="transparent" style:font-name-asian="DejaVu Sans2" style:font-size-asian="24pt" style:font-style-asian="normal" style:font-weight-asian="bold" style:font-name-complex="DejaVu Sans2" style:font-size-complex="24pt" style:font-style-complex="normal" style:font-weight-complex="bold"/>
    </style:style>
    <style:style style:name="T7" style:family="text">
      <style:text-properties fo:font-variant="normal" fo:text-transform="none" fo:color="#000000" loext:opacity="100%" style:text-line-through-style="none" style:text-line-through-type="none" style:text-position="0% 100%" style:font-name="Times New Roman1" fo:font-size="21pt" fo:letter-spacing="normal" fo:language="en" fo:country="IN" fo:font-style="normal" style:text-underline-style="none" fo:font-weight="bold" style:text-underline-mode="continuous" style:text-overline-mode="continuous" style:text-line-through-mode="continuous" style:letter-kerning="true" style:font-name-asian="DejaVu Sans2" style:font-size-asian="21pt" style:font-style-asian="normal" style:font-weight-asian="bold" style:font-name-complex="DejaVu Sans2" style:font-size-complex="21pt" style:font-style-complex="normal" style:font-weight-complex="bold"/>
    </style:style>
    <style:style style:name="T8" style:family="text">
      <style:text-properties fo:font-variant="normal" fo:text-transform="none" fo:color="#000000" loext:opacity="100%" style:text-line-through-style="none" style:text-line-through-type="none" style:text-position="0% 100%" style:font-name="Times New Roman1" fo:font-size="21pt" fo:letter-spacing="normal" fo:language="en" fo:country="IN" fo:font-style="normal" style:text-underline-style="none" fo:font-weight="normal" style:text-underline-mode="continuous" style:text-overline-mode="continuous" style:text-line-through-mode="continuous" style:letter-kerning="true" style:font-name-asian="DejaVu Sans2" style:font-size-asian="21pt" style:font-style-asian="normal" style:font-weight-asian="normal" style:font-name-complex="DejaVu Sans2" style:font-size-complex="21pt" style:font-style-complex="normal" style:font-weight-complex="normal"/>
    </style:style>
    <style:style style:name="T9" style:family="text">
      <style:text-properties fo:font-variant="normal" fo:text-transform="none" fo:color="#000000" loext:opacity="100%" style:text-line-through-style="none" style:text-line-through-type="none" style:text-position="0% 100%" style:font-name="Times New Roman1" fo:font-size="10.5pt" fo:letter-spacing="normal" fo:language="en" fo:country="IN" fo:font-style="normal" style:text-underline-style="none" fo:font-weight="normal" style:text-underline-mode="continuous" style:text-overline-mode="continuous" style:text-line-through-mode="continuous" style:letter-kerning="true" style:font-name-asian="DejaVu Sans2" style:font-size-asian="10.5pt" style:font-style-asian="normal" style:font-weight-asian="normal" style:font-name-complex="DejaVu Sans2" style:font-size-complex="10.5pt" style:font-style-complex="normal" style:font-weight-complex="normal"/>
    </style:style>
    <style:style style:name="T10" style:family="text">
      <style:text-properties fo:font-variant="normal" fo:text-transform="none" fo:color="#000000" loext:opacity="100%" style:text-line-through-style="none" style:text-line-through-type="none" style:text-position="0% 100%" style:font-name="Times New Roman1" fo:font-size="18pt" fo:letter-spacing="normal" fo:language="en" fo:country="IN" fo:font-style="normal" style:text-underline-style="none" fo:font-weight="normal" style:text-underline-mode="continuous" style:text-overline-mode="continuous" style:text-line-through-mode="continuous" style:letter-kerning="true" style:font-name-asian="DejaVu Sans2" style:font-size-asian="18pt" style:font-style-asian="normal" style:font-weight-asian="normal" style:font-name-complex="DejaVu Sans2" style:font-size-complex="18pt" style:font-style-complex="normal" style:font-weight-complex="normal"/>
    </style:style>
    <style:style style:name="T11" style:family="text">
      <style:text-properties fo:font-variant="normal" fo:text-transform="none" fo:color="#000000" loext:opacity="100%" style:text-line-through-style="none" style:text-line-through-type="none" style:text-position="0% 100%" style:font-name="Times New Roman2" fo:font-size="24pt" fo:letter-spacing="normal" fo:language="en" fo:country="US" fo:font-style="normal" style:text-underline-style="none" fo:font-weight="bold" style:text-underline-mode="continuous" style:text-overline-mode="continuous" style:text-line-through-mode="continuous" style:letter-kerning="true" style:font-name-asian="DejaVu Sans2" style:font-size-asian="24pt" style:font-style-asian="normal" style:font-weight-asian="bold" style:font-name-complex="DejaVu Sans2" style:font-size-complex="24pt" style:font-style-complex="normal" style:font-weight-complex="bold"/>
    </style:style>
    <style:style style:name="T12" style:family="text">
      <style:text-properties fo:text-transform="uppercase" fo:color="#0d0d0d" loext:opacity="100%" style:text-line-through-style="none" style:text-line-through-type="none" style:text-position="0% 100%" style:font-name="Times New Roman1" fo:font-size="24pt" fo:letter-spacing="0.023cm" fo:language="en" fo:country="US" fo:font-style="normal" style:text-underline-style="none" fo:font-weight="bold" style:text-underline-mode="continuous" style:text-overline-mode="continuous" style:text-line-through-mode="continuous" style:letter-kerning="true" style:font-name-asian="DejaVu Sans2" style:font-size-asian="24pt" style:font-style-asian="normal" style:font-weight-asian="bold" style:font-name-complex="DejaVu Sans2" style:font-size-complex="24pt" style:font-style-complex="normal" style:font-weight-complex="bold"/>
    </style:style>
    <style:style style:name="T13" style:family="text">
      <style:text-properties fo:font-variant="normal" fo:text-transform="none" fo:color="#000000" loext:opacity="100%" style:text-line-through-style="none" style:text-line-through-type="none" style:text-position="0% 100%" style:font-name="Times New Roman1" fo:font-size="18pt" fo:letter-spacing="normal" fo:language="en" fo:country="IN" fo:font-style="normal" style:text-underline-style="none" fo:font-weight="bold" style:text-underline-mode="continuous" style:text-overline-mode="continuous" style:text-line-through-mode="continuous" style:letter-kerning="true" style:font-name-asian="DejaVu Sans2" style:font-size-asian="18pt" style:font-style-asian="normal" style:font-weight-asian="bold" style:font-name-complex="DejaVu Sans2" style:font-size-complex="18pt" style:font-style-complex="normal" style:font-weight-complex="bold"/>
    </style:style>
    <style:style style:name="T14" style:family="text">
      <style:text-properties fo:font-variant="normal" fo:text-transform="none" fo:color="#000000" loext:opacity="100%" style:text-line-through-style="none" style:text-line-through-type="none" style:text-position="0% 100%" style:font-name="Times New Roman1" fo:font-size="8pt" fo:letter-spacing="normal" fo:language="en" fo:country="IN" fo:font-style="normal" style:text-underline-style="none" fo:font-weight="bold" style:text-underline-mode="continuous" style:text-overline-mode="continuous" style:text-line-through-mode="continuous" style:letter-kerning="true" style:font-name-asian="DejaVu Sans2" style:font-size-asian="8pt" style:font-style-asian="normal" style:font-weight-asian="bold" style:font-name-complex="DejaVu Sans2" style:font-size-complex="8pt" style:font-style-complex="normal" style:font-weight-complex="bold"/>
    </style:style>
    <style:style style:name="T15" style:family="text">
      <style:text-properties fo:font-variant="normal" fo:text-transform="none" fo:color="#000000" loext:opacity="100%" style:text-line-through-style="none" style:text-line-through-type="none" style:text-position="0% 100%" style:font-name="Times New Roman1" fo:font-size="6pt" fo:letter-spacing="normal" fo:language="en" fo:country="IN" fo:font-style="normal" style:text-underline-style="none" fo:font-weight="normal" style:text-underline-mode="continuous" style:text-overline-mode="continuous" style:text-line-through-mode="continuous" style:letter-kerning="true" style:font-name-asian="DejaVu Sans2" style:font-size-asian="6pt" style:font-style-asian="normal" style:font-weight-asian="normal" style:font-name-complex="DejaVu Sans2" style:font-size-complex="6pt" style:font-style-complex="normal" style:font-weight-complex="normal"/>
    </style:style>
    <style:style style:name="T16" style:family="text">
      <style:text-properties fo:font-variant="normal" fo:text-transform="none" fo:color="#000000" loext:opacity="100%" style:text-line-through-style="none" style:text-line-through-type="none" style:text-position="0% 100%" style:font-name="Times New Roman2" fo:font-size="18pt" fo:letter-spacing="normal" fo:language="en" fo:country="IN" fo:font-style="normal" style:text-underline-style="none" fo:font-weight="bold" style:text-underline-mode="continuous" style:text-overline-mode="continuous" style:text-line-through-mode="continuous" style:letter-kerning="true" style:font-name-asian="Noto Sans CJK SC2" style:font-size-asian="18pt" style:font-style-asian="normal" style:font-weight-asian="bold" style:font-name-complex="DejaVu Sans2" style:font-size-complex="18pt" style:font-style-complex="normal" style:font-weight-complex="bold"/>
    </style:style>
    <style:style style:name="T17" style:family="text">
      <style:text-properties fo:font-variant="normal" fo:text-transform="none" fo:color="#000000" loext:opacity="100%" style:text-line-through-style="none" style:text-line-through-type="none" style:text-position="0% 100%" style:font-name="Times New Roman2" fo:font-size="18pt" fo:letter-spacing="normal" fo:language="en" fo:country="IN" fo:font-style="normal" style:text-underline-style="none" fo:font-weight="bold" style:text-underline-mode="continuous" style:text-overline-mode="continuous" style:text-line-through-mode="continuous" style:letter-kerning="true" style:font-name-asian="Arial" style:font-size-asian="18pt" style:font-style-asian="normal" style:font-weight-asian="bold" style:font-name-complex="Arial" style:font-size-complex="18pt" style:font-style-complex="normal" style:font-weight-complex="bold"/>
    </style:style>
    <style:style style:name="T18" style:family="text">
      <style:text-properties fo:font-variant="normal" fo:text-transform="none" fo:color="#000000" loext:opacity="100%" style:text-line-through-style="none" style:text-line-through-type="none" style:text-position="0% 100%" style:font-name="Times New Roman2" fo:font-size="18pt" fo:letter-spacing="normal" fo:language="en" fo:country="IN" fo:font-style="normal" style:text-underline-style="none" fo:font-weight="normal" style:text-underline-mode="continuous" style:text-overline-mode="continuous" style:text-line-through-mode="continuous" style:letter-kerning="true" style:font-name-asian="Arial" style:font-size-asian="18pt" style:font-style-asian="normal" style:font-weight-asian="normal" style:font-name-complex="Arial" style:font-size-complex="18pt" style:font-style-complex="normal" style:font-weight-complex="normal"/>
    </style:style>
    <style:style style:name="T19" style:family="text">
      <style:text-properties fo:font-variant="normal" fo:text-transform="none" fo:color="#000000" loext:opacity="100%" style:text-line-through-style="none" style:text-line-through-type="none" style:text-position="0% 100%" style:font-name="Times New Roman2" fo:font-size="18pt" fo:letter-spacing="normal" fo:language="en" fo:country="IN" fo:font-style="normal" style:text-underline-style="none" fo:font-weight="normal" style:text-underline-mode="continuous" style:text-overline-mode="continuous" style:text-line-through-mode="continuous" style:letter-kerning="true" style:font-name-asian="DejaVu Sans2" style:font-size-asian="18pt" style:font-style-asian="normal" style:font-weight-asian="normal" style:font-name-complex="DejaVu Sans2" style:font-size-complex="18pt" style:font-style-complex="normal" style:font-weight-complex="normal"/>
    </style:style>
    <style:style style:name="T20" style:family="text">
      <style:text-properties fo:font-variant="normal" fo:text-transform="none" fo:color="#000000" loext:opacity="100%" style:text-line-through-style="none" style:text-line-through-type="none" style:text-position="0% 100%" style:font-name="Times New Roman2" fo:font-size="22pt" fo:letter-spacing="normal" fo:language="en" fo:country="US" fo:font-style="normal" style:text-underline-style="none" fo:font-weight="bold" style:text-underline-mode="continuous" style:text-overline-mode="continuous" style:text-line-through-mode="continuous" style:letter-kerning="true" style:font-name-asian="DejaVu Sans2" style:font-size-asian="22pt" style:font-style-asian="normal" style:font-weight-asian="bold" style:font-name-complex="DejaVu Sans2" style:font-size-complex="22pt" style:font-style-complex="normal" style:font-weight-complex="bold"/>
    </style:style>
    <style:style style:name="T21" style:family="text">
      <style:text-properties fo:font-size="18pt" fo:font-weight="bold" style:font-size-asian="18pt" style:font-weight-asian="bold" style:font-size-complex="18pt" style:font-weight-complex="bold"/>
    </style:style>
    <style:style style:name="T22" style:family="text">
      <style:text-properties fo:font-size="18pt" style:font-size-asian="18pt" style:font-size-complex="18pt"/>
    </style:style>
    <style:style style:name="T23" style:family="text">
      <style:text-properties fo:font-size="10pt" style:font-size-asian="10pt" style:font-size-complex="10pt"/>
    </style:style>
    <style:style style:name="T24" style:family="text">
      <style:text-properties fo:font-size="18pt" fo:font-weight="normal" style:font-size-asian="18pt" style:font-weight-asian="normal" style:font-size-complex="18pt" style:font-weight-complex="normal"/>
    </style:style>
    <style:style style:name="T25" style:family="text">
      <style:text-properties fo:font-weight="bold" style:font-weight-asian="bold" style:font-weight-complex="bold"/>
    </style:style>
    <text:list-style style:name="L1">
      <text:list-level-style-number text:level="1" style:num-format="">
        <style:list-level-properties text:min-label-width="0.6cm"/>
        <style:text-properties fo:color="#999999"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3">
      <text:list-level-style-number text:level="1" style:num-format="">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4">
      <text:list-level-style-bullet text:level="1" text:bullet-char="">
        <style:list-level-properties text:min-label-width="0.6cm"/>
        <style:text-properties fo:font-family="Wingdings" style:font-charset="x-symbol" fo:color="#000000" fo:font-size="45%"/>
      </text:list-level-style-bullet>
      <text:list-level-style-bullet text:level="2" text:bullet-char="">
        <style:list-level-properties text:space-before="1.27cm" text:min-label-width="0.6cm"/>
        <style:text-properties fo:font-family="Wingdings" style:font-charset="x-symbol" fo:color="#000000" fo:font-size="45%"/>
      </text:list-level-style-bullet>
      <text:list-level-style-bullet text:level="3" text:bullet-char="">
        <style:list-level-properties text:space-before="2.54cm" text:min-label-width="0.6cm"/>
        <style:text-properties fo:font-family="Wingdings" style:font-charset="x-symbol" fo:color="#000000" fo:font-size="45%"/>
      </text:list-level-style-bullet>
      <text:list-level-style-bullet text:level="4" text:bullet-char="">
        <style:list-level-properties text:space-before="3.81cm" text:min-label-width="0.6cm"/>
        <style:text-properties fo:font-family="Wingdings" style:font-charset="x-symbol" fo:color="#000000" fo:font-size="45%"/>
      </text:list-level-style-bullet>
      <text:list-level-style-bullet text:level="5" text:bullet-char="">
        <style:list-level-properties text:space-before="5.08cm" text:min-label-width="0.6cm"/>
        <style:text-properties fo:font-family="Wingdings" style:font-charset="x-symbol" fo:color="#000000" fo:font-size="45%"/>
      </text:list-level-style-bullet>
      <text:list-level-style-bullet text:level="6" text:bullet-char="">
        <style:list-level-properties text:space-before="6.35cm" text:min-label-width="0.6cm"/>
        <style:text-properties fo:font-family="Wingdings" style:font-charset="x-symbol" fo:color="#000000" fo:font-size="45%"/>
      </text:list-level-style-bullet>
      <text:list-level-style-bullet text:level="7" text:bullet-char="">
        <style:list-level-properties text:space-before="7.62cm" text:min-label-width="0.6cm"/>
        <style:text-properties fo:font-family="Wingdings" style:font-charset="x-symbol" fo:color="#000000" fo:font-size="45%"/>
      </text:list-level-style-bullet>
      <text:list-level-style-bullet text:level="8" text:bullet-char="">
        <style:list-level-properties text:space-before="8.89cm" text:min-label-width="0.6cm"/>
        <style:text-properties fo:font-family="Wingdings" style:font-charset="x-symbol" fo:color="#000000" fo:font-size="45%"/>
      </text:list-level-style-bullet>
      <text:list-level-style-bullet text:level="9" text:bullet-char="">
        <style:list-level-properties text:space-before="10.16cm" text:min-label-width="0.6cm"/>
        <style:text-properties fo:font-family="Wingdings" style:font-charset="x-symbol" fo:color="#000000"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5">
      <text:list-level-style-number text:level="1" style:num-suffix=")" style:num-format="1">
        <style:list-level-properties text:min-label-width="0.6cm"/>
        <style:text-properties fo:color="#000000" fo:font-size="100%"/>
      </text:list-level-style-number>
      <text:list-level-style-number text:level="2" style:num-suffix=")" style:num-format="1">
        <style:list-level-properties text:space-before="1.27cm" text:min-label-width="0.6cm"/>
        <style:text-properties fo:color="#000000" fo:font-size="100%"/>
      </text:list-level-style-number>
      <text:list-level-style-number text:level="3" style:num-suffix=")" style:num-format="1">
        <style:list-level-properties text:space-before="2.54cm" text:min-label-width="0.6cm"/>
        <style:text-properties fo:color="#000000" fo:font-size="100%"/>
      </text:list-level-style-number>
      <text:list-level-style-number text:level="4" style:num-suffix=")" style:num-format="1">
        <style:list-level-properties text:space-before="3.81cm" text:min-label-width="0.6cm"/>
        <style:text-properties fo:color="#000000" fo:font-size="100%"/>
      </text:list-level-style-number>
      <text:list-level-style-number text:level="5" style:num-suffix=")" style:num-format="1">
        <style:list-level-properties text:space-before="5.08cm" text:min-label-width="0.6cm"/>
        <style:text-properties fo:color="#000000" fo:font-size="100%"/>
      </text:list-level-style-number>
      <text:list-level-style-number text:level="6" style:num-suffix=")" style:num-format="1">
        <style:list-level-properties text:space-before="6.35cm" text:min-label-width="0.6cm"/>
        <style:text-properties fo:color="#000000" fo:font-size="100%"/>
      </text:list-level-style-number>
      <text:list-level-style-number text:level="7" style:num-suffix=")" style:num-format="1">
        <style:list-level-properties text:space-before="7.62cm" text:min-label-width="0.6cm"/>
        <style:text-properties fo:color="#000000" fo:font-size="100%"/>
      </text:list-level-style-number>
      <text:list-level-style-number text:level="8" style:num-suffix=")" style:num-format="1">
        <style:list-level-properties text:space-before="8.89cm" text:min-label-width="0.6cm"/>
        <style:text-properties fo:color="#000000" fo:font-size="100%"/>
      </text:list-level-style-number>
      <text:list-level-style-number text:level="9" style:num-suffix=")" style:num-format="1">
        <style:list-level-properties text:space-before="10.16cm" text:min-label-width="0.6cm"/>
        <style:text-properties fo:color="#000000" fo:font-size="100%"/>
      </text:list-level-style-number>
      <text:list-level-style-bullet text:level="10" text:bullet-char="●">
        <style:list-level-properties text:space-before="5.4cm" text:min-label-width="0.6cm"/>
        <style:text-properties fo:font-family="StarSymbol" style:use-window-font-color="true" fo:font-size="45%"/>
      </text:list-level-style-bullet>
    </text:list-style>
    <text:list-style style:name="L6">
      <text:list-level-style-bullet text:level="1" text:bullet-char="•">
        <style:list-level-properties text:min-label-width="0.635cm"/>
        <style:text-properties style:font-name="Arial" style:use-window-font-color="true" fo:font-size="100%"/>
      </text:list-level-style-bullet>
      <text:list-level-style-bullet text:level="2" text:bullet-char="•">
        <style:list-level-properties text:space-before="1.27cm" text:min-label-width="0.635cm"/>
        <style:text-properties style:font-name="Arial" style:use-window-font-color="true" fo:font-size="100%"/>
      </text:list-level-style-bullet>
      <text:list-level-style-bullet text:level="3" text:bullet-char="•">
        <style:list-level-properties text:space-before="2.54cm" text:min-label-width="0.635cm"/>
        <style:text-properties style:font-name="Arial" style:use-window-font-color="true" fo:font-size="100%"/>
      </text:list-level-style-bullet>
      <text:list-level-style-bullet text:level="4" text:bullet-char="•">
        <style:list-level-properties text:space-before="3.81cm" text:min-label-width="0.635cm"/>
        <style:text-properties style:font-name="Arial" style:use-window-font-color="true" fo:font-size="100%"/>
      </text:list-level-style-bullet>
      <text:list-level-style-bullet text:level="5" text:bullet-char="•">
        <style:list-level-properties text:space-before="5.08cm" text:min-label-width="0.635cm"/>
        <style:text-properties style:font-name="Arial" style:use-window-font-color="true" fo:font-size="100%"/>
      </text:list-level-style-bullet>
      <text:list-level-style-bullet text:level="6" text:bullet-char="•">
        <style:list-level-properties text:space-before="6.35cm" text:min-label-width="0.635cm"/>
        <style:text-properties style:font-name="Arial" style:use-window-font-color="true" fo:font-size="100%"/>
      </text:list-level-style-bullet>
      <text:list-level-style-bullet text:level="7" text:bullet-char="•">
        <style:list-level-properties text:space-before="7.62cm" text:min-label-width="0.635cm"/>
        <style:text-properties style:font-name="Arial" style:use-window-font-color="true" fo:font-size="100%"/>
      </text:list-level-style-bullet>
      <text:list-level-style-bullet text:level="8" text:bullet-char="•">
        <style:list-level-properties text:space-before="8.89cm" text:min-label-width="0.635cm"/>
        <style:text-properties style:font-name="Arial" style:use-window-font-color="true" fo:font-size="100%"/>
      </text:list-level-style-bullet>
      <text:list-level-style-bullet text:level="9" text:bullet-char="•">
        <style:list-level-properties text:space-before="10.16cm" text:min-label-width="0.635cm"/>
        <style:text-properties style:font-name="Arial" style:use-window-font-color="true" fo:font-size="100%"/>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7">
      <text:list-level-style-bullet text:level="1" text:bullet-char="•">
        <style:list-level-properties text:min-label-width="0.635cm"/>
        <style:text-properties fo:font-family="Arial" style:font-family-generic="swiss" style:font-pitch="variable" style:use-window-font-color="true" fo:font-size="100%"/>
      </text:list-level-style-bullet>
      <text:list-level-style-bullet text:level="2" text:bullet-char="•">
        <style:list-level-properties text:space-before="1.27cm" text:min-label-width="0.635cm"/>
        <style:text-properties fo:font-family="Arial" style:font-family-generic="swiss" style:font-pitch="variable" style:use-window-font-color="true" fo:font-size="100%"/>
      </text:list-level-style-bullet>
      <text:list-level-style-bullet text:level="3" text:bullet-char="•">
        <style:list-level-properties text:space-before="2.54cm" text:min-label-width="0.635cm"/>
        <style:text-properties fo:font-family="Arial" style:font-family-generic="swiss" style:font-pitch="variable" style:use-window-font-color="true" fo:font-size="100%"/>
      </text:list-level-style-bullet>
      <text:list-level-style-bullet text:level="4" text:bullet-char="•">
        <style:list-level-properties text:space-before="3.81cm" text:min-label-width="0.635cm"/>
        <style:text-properties fo:font-family="Arial" style:font-family-generic="swiss" style:font-pitch="variable" style:use-window-font-color="true" fo:font-size="100%"/>
      </text:list-level-style-bullet>
      <text:list-level-style-bullet text:level="5" text:bullet-char="•">
        <style:list-level-properties text:space-before="5.08cm" text:min-label-width="0.635cm"/>
        <style:text-properties fo:font-family="Arial" style:font-family-generic="swiss" style:font-pitch="variable" style:use-window-font-color="true" fo:font-size="100%"/>
      </text:list-level-style-bullet>
      <text:list-level-style-bullet text:level="6" text:bullet-char="•">
        <style:list-level-properties text:space-before="6.35cm" text:min-label-width="0.635cm"/>
        <style:text-properties fo:font-family="Arial" style:font-family-generic="swiss" style:font-pitch="variable" style:use-window-font-color="true" fo:font-size="100%"/>
      </text:list-level-style-bullet>
      <text:list-level-style-bullet text:level="7" text:bullet-char="•">
        <style:list-level-properties text:space-before="7.62cm" text:min-label-width="0.635cm"/>
        <style:text-properties fo:font-family="Arial" style:font-family-generic="swiss" style:font-pitch="variable" style:use-window-font-color="true" fo:font-size="100%"/>
      </text:list-level-style-bullet>
      <text:list-level-style-bullet text:level="8" text:bullet-char="•">
        <style:list-level-properties text:space-before="8.89cm" text:min-label-width="0.635cm"/>
        <style:text-properties fo:font-family="Arial" style:font-family-generic="swiss" style:font-pitch="variable" style:use-window-font-color="true" fo:font-size="100%"/>
      </text:list-level-style-bullet>
      <text:list-level-style-bullet text:level="9" text:bullet-char="•">
        <style:list-level-properties text:space-before="10.16cm" text:min-label-width="0.635cm"/>
        <style:text-properties fo:font-family="Arial" style:font-family-generic="swiss" style:font-pitch="variable" style:use-window-font-color="true" fo:font-size="100%"/>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8">
      <text:list-level-style-number text:level="1" style:num-format="">
        <style:list-level-properties text:space-before="-0.6cm"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page1" draw:style-name="dp1" draw:master-page-name="BLANK" presentation:presentation-page-layout-name="AL1T0">
        <draw:custom-shape draw:name="Google Shape;40;p1" draw:style-name="gr1" draw:text-style-name="P2" draw:layer="layout" svg:width="7.619cm" svg:height="1.273cm" svg:x="17.599cm" svg:y="0.318cm">
          <text:p text:style-name="P1">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1" draw:style-name="gr2" draw:text-style-name="P3" draw:layer="layout" svg:width="4.986cm" svg:height="1.494cm" svg:x="0cm" svg:y="0.318cm">
          <draw:image xlink:href="Pictures/100000010000039300000113E8BC3B157C8BF993.png" xlink:type="simple" xlink:show="embed" xlink:actuate="onLoad" draw:mime-type="image/png">
            <text:p/>
          </draw:image>
        </draw:frame>
        <draw:custom-shape draw:name="Google Shape;42;p1" draw:style-name="gr3" draw:text-style-name="P4"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Title 1" presentation:style-name="pr1" draw:text-style-name="P6" draw:layer="layout" svg:width="21.495cm" svg:height="2.5cm" svg:x="1.9cm" svg:y="5.4cm" presentation:class="title" presentation:user-transformed="true">
          <draw:text-box>
            <text:p text:style-name="P5">
              <text:span text:style-name="T2">HipAa complIAnce</text:span>
            </text:p>
          </draw:text-box>
        </draw:frame>
        <draw:frame draw:name="Subtitle 2" draw:style-name="gr4" draw:text-style-name="P8" draw:layer="layout" svg:width="17.779cm" svg:height="1.304cm" svg:x="3.811cm" svg:y="8.496cm">
          <draw:text-box>
            <text:p text:style-name="P7">
              <text:span text:style-name="T3">Protecting Patient Data and Ensuring Security</text:span>
            </text:p>
          </draw:text-box>
        </draw:frame>
        <presentation:notes draw:style-name="dp2">
          <draw:custom-shape draw:name="Google Shape;32;p1:notes" draw:style-name="gr5"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draw:style-name="gr6"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draw:style-name="gr7"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draw:style-name="gr8"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draw:style-name="gr9"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presentation:style-name="pr2" draw:text-style-name="P13" draw:layer="layout" svg:width="16.734cm" svg:height="13.299cm" svg:x="2.099cm" svg:y="14.107cm" presentation:class="notes" presentation:placeholder="true" presentation:user-transformed="true">
            <draw:text-box/>
          </draw:frame>
          <draw:page-thumbnail draw:name="Google Shape;38;p1:notes" draw:style-name="gr10" draw:layer="layout" svg:width="19.666cm" svg:height="11.067cm" svg:x="0.631cm" svg:y="2.258cm" draw:page-number="1" presentation:class="page"/>
        </presentation:notes>
      </draw:page>
      <draw:page draw:name="page2" draw:style-name="dp1" draw:master-page-name="BLANK" presentation:presentation-page-layout-name="AL1T0">
        <draw:custom-shape draw:name="Google Shape;40;p 1" draw:style-name="gr11" draw:text-style-name="P2" draw:layer="layout" svg:width="7.619cm" svg:height="1.273cm" svg:x="17.599cm" svg:y="0.318cm">
          <text:p text:style-name="P1">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1" draw:style-name="gr2" draw:text-style-name="P3" draw:layer="layout" svg:width="4.986cm" svg:height="1.494cm" svg:x="0cm" svg:y="0.318cm">
          <draw:image xlink:href="Pictures/100000010000039300000113E8BC3B157C8BF993.png" xlink:type="simple" xlink:show="embed" xlink:actuate="onLoad" draw:mime-type="image/png">
            <text:p/>
          </draw:image>
        </draw:frame>
        <draw:custom-shape draw:name="Google Shape;42;p 1" draw:style-name="gr12" draw:text-style-name="P4"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Title 2" presentation:style-name="pr3" draw:text-style-name="P14" draw:layer="layout" svg:width="22.859cm" svg:height="2.837cm" svg:x="1.371cm" svg:y="1.063cm" presentation:class="title" presentation:user-transformed="true">
          <draw:text-box>
            <text:p text:style-name="P5">
              <text:span text:style-name="T6">
                <text:s text:c="7"/>
              </text:span>
              <text:span text:style-name="T6">
                Introduction to 
                <text:s/>
                HipAa complIAnce?
              </text:span>
            </text:p>
          </draw:text-box>
        </draw:frame>
        <draw:frame draw:name="PlaceHolder 2" draw:style-name="gr13" draw:text-style-name="P19" draw:layer="layout" svg:width="20.247cm" svg:height="6.195cm" svg:x="2.091cm" svg:y="6.02cm">
          <draw:text-box>
            <text:list text:style-name="L4">
              <text:list-item>
                <text:p text:style-name="P15">
                  <text:span text:style-name="T7">What is HIPAA ?</text:span>
                </text:p>
              </text:list-item>
              <text:list-item>
                <text:p text:style-name="P15">
                  <text:span text:style-name="T8">It refers to the Health Insurance Portability and Accountability Act, passed in 1996 in the US. This federal law establishes national standards to protect medical records and other personal health information of the patients.</text:span>
                </text:p>
              </text:list-item>
            </text:list>
            <text:p text:style-name="P16">
              <text:span text:style-name="T9"/>
            </text:p>
            <text:list text:continue-numbering="true" text:style-name="L4">
              <text:list-item>
                <text:p text:style-name="P15">
                  <text:span text:style-name="T7">What is its purpose? </text:span>
                </text:p>
              </text:list-item>
              <text:list-item>
                <text:p text:style-name="P17">
                  <text:span text:style-name="T8">The main purpose of HIPAA is to protect medical records and other personal health information. </text:span>
                </text:p>
              </text:list-item>
            </text:list>
            <text:p text:style-name="P18">
              <text:span text:style-name="T8"/>
            </text:p>
          </draw:text-box>
        </draw:frame>
        <presentation:notes draw:style-name="dp3">
          <draw:custom-shape draw:name="Google Shape;32;p1:notes 1" draw:style-name="gr14"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1" draw:style-name="gr15"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1" draw:style-name="gr16"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1" draw:style-name="gr17"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1" draw:style-name="gr18"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1" presentation:style-name="pr4" draw:text-style-name="P13" draw:layer="layout" svg:width="16.734cm" svg:height="13.299cm" svg:x="2.099cm" svg:y="14.107cm" presentation:class="notes" presentation:placeholder="true" presentation:user-transformed="true">
            <draw:text-box/>
          </draw:frame>
          <draw:page-thumbnail draw:name="Google Shape;38;p1:notes 1" draw:style-name="gr10" draw:layer="layout" svg:width="19.666cm" svg:height="11.067cm" svg:x="0.631cm" svg:y="2.258cm" draw:page-number="2" presentation:class="page"/>
        </presentation:notes>
      </draw:page>
      <draw:page draw:name="page3" draw:style-name="dp1" draw:master-page-name="BLANK" presentation:presentation-page-layout-name="AL1T0">
        <draw:custom-shape draw:name="Google Shape;40;p 17" draw:style-name="gr19" draw:text-style-name="P2" draw:layer="layout" svg:width="7.619cm" svg:height="1.273cm" svg:x="17.599cm" svg:y="0.318cm">
          <text:p text:style-name="P1">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17" draw:style-name="gr2" draw:text-style-name="P3" draw:layer="layout" svg:width="4.986cm" svg:height="1.494cm" svg:x="0cm" svg:y="0.318cm">
          <draw:image xlink:href="Pictures/100000010000039300000113E8BC3B157C8BF993.png" xlink:type="simple" xlink:show="embed" xlink:actuate="onLoad" draw:mime-type="image/png">
            <text:p/>
          </draw:image>
        </draw:frame>
        <draw:custom-shape draw:name="Google Shape;42;p 17" draw:style-name="gr12" draw:text-style-name="P4"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33" draw:style-name="gr20" draw:text-style-name="P21" draw:layer="layout" svg:width="19.972cm" svg:height="7.366cm" svg:x="2.078cm" svg:y="3.735cm">
          <draw:text-box>
            <text:list text:style-name="L2">
              <text:list-item>
                <text:p text:style-name="P20">
                  <text:span text:style-name="T10">Preventing Discrimination Based on Health Conditions: HIPAA's insurance provisions help protect individuals from discrimination based on pre-existing health conditions. Before HIPAA, people could be denied coverage or charged higher premiums due to their health status. HIPAA imposed restrictions to prevent such discrimination in health insurance, making it easier for individuals to access and maintain coverage.</text:span>
                </text:p>
              </text:list-item>
              <text:list-item>
                <text:p text:style-name="P20">
                  <text:span text:style-name="T10">Increasing Use of Electronic Health Records (EHRs): As technology advanced, healthcare organizations began adopting electronic systems to store and share patient health information. With this digital shift, there was a growing need for regulations to ensure that sensitive patient data was protected from unauthorized access, breaches, or misuse.</text:span>
                </text:p>
              </text:list-item>
            </text:list>
          </draw:text-box>
        </draw:frame>
        <draw:frame draw:name="PlaceHolder 34" presentation:style-name="pr5" draw:text-style-name="P23" draw:layer="layout" svg:width="23.215cm" svg:height="2.31cm" svg:x="1.568cm" svg:y="1.425cm" presentation:class="title" presentation:user-transformed="true">
          <draw:text-box>
            <text:p text:style-name="P22">
              <text:span text:style-name="T11">Why there is need to introduce HIPAA</text:span>
            </text:p>
          </draw:text-box>
        </draw:frame>
        <presentation:notes draw:style-name="dp3">
          <draw:custom-shape draw:name="Google Shape;32;p1:notes 17" draw:style-name="gr21"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17" draw:style-name="gr22"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17" draw:style-name="gr23"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17" draw:style-name="gr24"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17" draw:style-name="gr25"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17" presentation:style-name="pr6" draw:text-style-name="P13" draw:layer="layout" svg:width="16.734cm" svg:height="13.299cm" svg:x="2.099cm" svg:y="14.107cm" presentation:class="notes" presentation:placeholder="true" presentation:user-transformed="true">
            <draw:text-box/>
          </draw:frame>
          <draw:page-thumbnail draw:name="Google Shape;38;p1:notes 17" draw:style-name="gr10" draw:layer="layout" svg:width="19.666cm" svg:height="11.067cm" svg:x="0.631cm" svg:y="2.258cm" draw:page-number="3" presentation:class="page"/>
        </presentation:notes>
      </draw:page>
      <draw:page draw:name="page4" draw:style-name="dp1" draw:master-page-name="BLANK" presentation:presentation-page-layout-name="AL1T0">
        <draw:custom-shape draw:name="Google Shape;40;p 18" draw:style-name="gr26" draw:text-style-name="P2" draw:layer="layout" svg:width="7.619cm" svg:height="1.273cm" svg:x="17.599cm" svg:y="0.318cm">
          <text:p text:style-name="P1">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18" draw:style-name="gr2" draw:text-style-name="P3" draw:layer="layout" svg:width="4.986cm" svg:height="1.494cm" svg:x="0cm" svg:y="0.318cm">
          <draw:image xlink:href="Pictures/100000010000039300000113E8BC3B157C8BF993.png" xlink:type="simple" xlink:show="embed" xlink:actuate="onLoad" draw:mime-type="image/png">
            <text:p/>
          </draw:image>
        </draw:frame>
        <draw:custom-shape draw:name="Google Shape;42;p 18" draw:style-name="gr12" draw:text-style-name="P4"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35" draw:style-name="gr20" draw:text-style-name="P21" draw:layer="layout" svg:width="19.972cm" svg:height="7.366cm" svg:x="2.078cm" svg:y="4.281cm">
          <draw:text-box>
            <text:list text:style-name="L2">
              <text:list-item>
                <text:p text:style-name="P20">
                  <text:span text:style-name="T10">Improving Patient Privacy: Prior to HIPAA, there were limited regulations in place to safeguard patient privacy, and there were concerns that individuals' health information could be exposed or shared without their consent. HIPAA established clear privacy standards to protect sensitive health data.</text:span>
                </text:p>
              </text:list-item>
              <text:list-item>
                <text:p text:style-name="P20">
                  <text:span text:style-name="T10">Standardizing Healthcare Transactions: Healthcare transactions, such as billing and insurance claims, were often handled in a fragmented, paper-based manner. HIPAA introduced standards for electronic health transactions, which streamlined processes, reduced administrative costs, and improved efficiency across the healthcare system.</text:span>
                </text:p>
              </text:list-item>
            </text:list>
          </draw:text-box>
        </draw:frame>
        <draw:frame draw:name="PlaceHolder 36" presentation:style-name="pr5" draw:text-style-name="P23" draw:layer="layout" svg:width="23.215cm" svg:height="2.31cm" svg:x="1.568cm" svg:y="1.425cm" presentation:class="title" presentation:user-transformed="true">
          <draw:text-box>
            <text:p text:style-name="P22">
              <text:span text:style-name="T11">Why there is need to introduce HIPAA</text:span>
            </text:p>
          </draw:text-box>
        </draw:frame>
        <presentation:notes draw:style-name="dp3">
          <draw:custom-shape draw:name="Google Shape;32;p1:notes 18" draw:style-name="gr27"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18" draw:style-name="gr28"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18" draw:style-name="gr29"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18" draw:style-name="gr30"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18" draw:style-name="gr31"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18" presentation:style-name="pr7" draw:text-style-name="P13" draw:layer="layout" svg:width="16.734cm" svg:height="13.299cm" svg:x="2.099cm" svg:y="14.107cm" presentation:class="notes" presentation:placeholder="true" presentation:user-transformed="true">
            <draw:text-box/>
          </draw:frame>
          <draw:page-thumbnail draw:name="Google Shape;38;p1:notes 18" draw:style-name="gr10" draw:layer="layout" svg:width="19.666cm" svg:height="11.067cm" svg:x="0.631cm" svg:y="2.258cm" draw:page-number="4" presentation:class="page"/>
        </presentation:notes>
      </draw:page>
      <draw:page draw:name="page5" draw:style-name="dp1" draw:master-page-name="BLANK" presentation:presentation-page-layout-name="AL1T0">
        <draw:custom-shape draw:name="Google Shape;40;p 19" draw:style-name="gr32" draw:text-style-name="P2" draw:layer="layout" svg:width="7.619cm" svg:height="1.273cm" svg:x="17.599cm" svg:y="0.318cm">
          <text:p text:style-name="P1">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19" draw:style-name="gr2" draw:text-style-name="P3" draw:layer="layout" svg:width="4.986cm" svg:height="1.494cm" svg:x="0cm" svg:y="0.318cm">
          <draw:image xlink:href="Pictures/100000010000039300000113E8BC3B157C8BF993.png" xlink:type="simple" xlink:show="embed" xlink:actuate="onLoad" draw:mime-type="image/png">
            <text:p/>
          </draw:image>
        </draw:frame>
        <draw:custom-shape draw:name="Google Shape;42;p 19" draw:style-name="gr12" draw:text-style-name="P4"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37" draw:style-name="gr20" draw:text-style-name="P24" draw:layer="layout" svg:width="19.972cm" svg:height="4.019cm" svg:x="2.078cm" svg:y="4.481cm">
          <draw:text-box>
            <text:list text:style-name="L2">
              <text:list-item>
                <text:p text:style-name="P20">
                  <text:span text:style-name="T10">Reducing Fraud and Abuse in Healthcare: The healthcare industry was facing significant issues with fraud, abuse, and waste in billing and reimbursement practices. HIPAA introduced provisions to address these issues, including stricter requirements for healthcare providers, insurers, and employees to follow ethical and legal practices.</text:span>
                </text:p>
              </text:list-item>
            </text:list>
          </draw:text-box>
        </draw:frame>
        <draw:frame draw:name="PlaceHolder 38" presentation:style-name="pr5" draw:text-style-name="P23" draw:layer="layout" svg:width="23.215cm" svg:height="2.31cm" svg:x="1.568cm" svg:y="1.425cm" presentation:class="title" presentation:user-transformed="true">
          <draw:text-box>
            <text:p text:style-name="P22">
              <text:span text:style-name="T11">Why there is need to introduce HIPAA</text:span>
            </text:p>
          </draw:text-box>
        </draw:frame>
        <presentation:notes draw:style-name="dp3">
          <draw:custom-shape draw:name="Google Shape;32;p1:notes 19" draw:style-name="gr33"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19" draw:style-name="gr34"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19" draw:style-name="gr35"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19" draw:style-name="gr36"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19" draw:style-name="gr37"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19" presentation:style-name="pr8" draw:text-style-name="P13" draw:layer="layout" svg:width="16.734cm" svg:height="13.299cm" svg:x="2.099cm" svg:y="14.107cm" presentation:class="notes" presentation:placeholder="true" presentation:user-transformed="true">
            <draw:text-box/>
          </draw:frame>
          <draw:page-thumbnail draw:name="Google Shape;38;p1:notes 19" draw:style-name="gr10" draw:layer="layout" svg:width="19.666cm" svg:height="11.067cm" svg:x="0.631cm" svg:y="2.258cm" draw:page-number="5" presentation:class="page"/>
        </presentation:notes>
      </draw:page>
      <draw:page draw:name="page6" draw:style-name="dp1" draw:master-page-name="BLANK" presentation:presentation-page-layout-name="AL1T0">
        <draw:custom-shape draw:name="Google Shape;40;p 2" draw:style-name="gr38" draw:text-style-name="P2" draw:layer="layout" svg:width="7.619cm" svg:height="1.273cm" svg:x="17.599cm" svg:y="0.318cm">
          <text:p text:style-name="P1">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3" draw:style-name="gr2" draw:text-style-name="P3" draw:layer="layout" svg:width="4.986cm" svg:height="1.494cm" svg:x="0cm" svg:y="0.318cm">
          <draw:image xlink:href="Pictures/100000010000039300000113E8BC3B157C8BF993.png" xlink:type="simple" xlink:show="embed" xlink:actuate="onLoad" draw:mime-type="image/png">
            <text:p/>
          </draw:image>
        </draw:frame>
        <draw:custom-shape draw:name="Google Shape;42;p 3" draw:style-name="gr12" draw:text-style-name="P4"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1" presentation:style-name="pr9" draw:text-style-name="P19" draw:layer="layout" svg:width="11.465cm" svg:height="1.883cm" svg:x="6.681cm" svg:y="0.947cm" presentation:class="title" presentation:user-transformed="true">
          <draw:text-box>
            <text:p text:style-name="P25">
              <text:span text:style-name="T12">Regulations in hipaa ?</text:span>
            </text:p>
          </draw:text-box>
        </draw:frame>
        <draw:frame draw:name="PlaceHolder 3" draw:style-name="gr13" draw:text-style-name="P19" draw:layer="layout" svg:width="20.247cm" svg:height="8.336cm" svg:x="2.055cm" svg:y="4.824cm">
          <draw:text-box>
            <text:list text:style-name="L4">
              <text:list-item>
                <text:p text:style-name="P15">
                  <text:span text:style-name="T10">
                    There are 4 major regulations 
                    <text:s/>
                    in HIPAA
                  </text:span>
                  <text:span text:style-name="T13"> :-</text:span>
                </text:p>
              </text:list-item>
              <text:list-item>
                <text:p text:style-name="P15">
                  <text:span text:style-name="T14"/>
                </text:p>
              </text:list-item>
              <text:list-item>
                <text:p text:style-name="P15">
                  <text:span text:style-name="T13">Privacy Rule </text:span>
                  <text:span text:style-name="T10">- Rights of the patients should be respected. PHI shouldn’t be shared without its consent.</text:span>
                </text:p>
              </text:list-item>
              <text:list-item>
                <text:p text:style-name="P15">
                  <text:span text:style-name="T13">Security Rule </text:span>
                  <text:span text:style-name="T10">- Ensures ePHI confidentiality, integrity and availability. There are 3 safegaurds under security rule :-</text:span>
                </text:p>
              </text:list-item>
            </text:list>
            <text:list text:style-name="L5">
              <text:list-item>
                <text:p text:style-name="P15">
                  <text:span text:style-name="T10">
                    <text:s/>
                  </text:span>
                  <text:span text:style-name="T10">Administrative Safegaurds</text:span>
                </text:p>
              </text:list-item>
              <text:list-item>
                <text:p text:style-name="P15">
                  <text:span text:style-name="T10">
                    <text:s/>
                  </text:span>
                  <text:span text:style-name="T10">Physical Safegaurds</text:span>
                </text:p>
              </text:list-item>
              <text:list-item>
                <text:p text:style-name="P15">
                  <text:span text:style-name="T10">
                    <text:s/>
                  </text:span>
                  <text:span text:style-name="T10">Technical Safegaurds</text:span>
                </text:p>
              </text:list-item>
            </text:list>
            <text:p text:style-name="P16">
              <text:span text:style-name="T10"/>
            </text:p>
            <text:p text:style-name="P18">
              <text:span text:style-name="T10"/>
            </text:p>
          </draw:text-box>
        </draw:frame>
        <presentation:notes draw:style-name="dp3">
          <draw:custom-shape draw:name="Google Shape;32;p1:notes 2" draw:style-name="gr39"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3" draw:style-name="gr40"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3" draw:style-name="gr41"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3" draw:style-name="gr42"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3" draw:style-name="gr43"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3" presentation:style-name="pr10" draw:text-style-name="P13" draw:layer="layout" svg:width="16.734cm" svg:height="13.299cm" svg:x="2.099cm" svg:y="14.107cm" presentation:class="notes" presentation:placeholder="true" presentation:user-transformed="true">
            <draw:text-box/>
          </draw:frame>
          <draw:page-thumbnail draw:name="Google Shape;38;p1:notes 3" draw:style-name="gr10" draw:layer="layout" svg:width="19.666cm" svg:height="11.067cm" svg:x="0.631cm" svg:y="2.258cm" draw:page-number="6" presentation:class="page"/>
        </presentation:notes>
      </draw:page>
      <draw:page draw:name="page7" draw:style-name="dp1" draw:master-page-name="BLANK" presentation:presentation-page-layout-name="AL1T0">
        <draw:custom-shape draw:name="Google Shape;40;p 3" draw:style-name="gr44" draw:text-style-name="P2" draw:layer="layout" svg:width="7.619cm" svg:height="1.273cm" svg:x="17.599cm" svg:y="0.318cm">
          <text:p text:style-name="P1">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4" draw:style-name="gr2" draw:text-style-name="P3" draw:layer="layout" svg:width="4.986cm" svg:height="1.494cm" svg:x="0cm" svg:y="0.318cm">
          <draw:image xlink:href="Pictures/100000010000039300000113E8BC3B157C8BF993.png" xlink:type="simple" xlink:show="embed" xlink:actuate="onLoad" draw:mime-type="image/png">
            <text:p/>
          </draw:image>
        </draw:frame>
        <draw:custom-shape draw:name="Google Shape;42;p 4" draw:style-name="gr12" draw:text-style-name="P4"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6" presentation:style-name="pr9" draw:text-style-name="P19" draw:layer="layout" svg:width="11.908cm" svg:height="2.529cm" svg:x="6.208cm" svg:y="0.819cm" presentation:class="title" presentation:user-transformed="true">
          <draw:text-box>
            <text:p text:style-name="P25">
              <text:span text:style-name="T12">Regulations in hipaa ?</text:span>
            </text:p>
          </draw:text-box>
        </draw:frame>
        <draw:frame draw:name="PlaceHolder 4" draw:style-name="gr13" draw:text-style-name="P19" draw:layer="layout" svg:width="20.247cm" svg:height="4.907cm" svg:x="1.752cm" svg:y="4.143cm">
          <draw:text-box>
            <text:p text:style-name="P16">
              <text:span text:style-name="T10"/>
            </text:p>
            <text:list text:style-name="L4">
              <text:list-item>
                <text:p text:style-name="P15">
                  <text:span text:style-name="T13">Breach Data Notification Rule</text:span>
                  <text:span text:style-name="T10"> - Requires reporting of PHI breaches to the patient within 60 days of time.</text:span>
                </text:p>
              </text:list-item>
              <text:list-item>
                <text:p text:style-name="P15">
                  <text:span text:style-name="T15"/>
                </text:p>
              </text:list-item>
              <text:list-item>
                <text:p text:style-name="P15">
                  <text:span text:style-name="T13">Enforcement Rule</text:span>
                  <text:span text:style-name="T10"> – Imposes penalties for non-compliance, deterring violations.</text:span>
                </text:p>
              </text:list-item>
            </text:list>
            <text:p text:style-name="P16">
              <text:span text:style-name="T10"/>
            </text:p>
          </draw:text-box>
        </draw:frame>
        <presentation:notes draw:style-name="dp3">
          <draw:custom-shape draw:name="Google Shape;32;p1:notes 3" draw:style-name="gr45"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4" draw:style-name="gr46"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4" draw:style-name="gr47"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4" draw:style-name="gr48"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4" draw:style-name="gr49"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4" presentation:style-name="pr11" draw:text-style-name="P13" draw:layer="layout" svg:width="16.734cm" svg:height="13.299cm" svg:x="2.099cm" svg:y="14.107cm" presentation:class="notes" presentation:placeholder="true" presentation:user-transformed="true">
            <draw:text-box/>
          </draw:frame>
          <draw:page-thumbnail draw:name="Google Shape;38;p1:notes 4" draw:style-name="gr10" draw:layer="layout" svg:width="19.666cm" svg:height="11.067cm" svg:x="0.631cm" svg:y="2.258cm" draw:page-number="7" presentation:class="page"/>
        </presentation:notes>
      </draw:page>
      <draw:page draw:name="page8" draw:style-name="dp1" draw:master-page-name="BLANK" presentation:presentation-page-layout-name="AL1T0">
        <draw:custom-shape draw:name="Google Shape;40;p 4" draw:style-name="gr50" draw:text-style-name="P2" draw:layer="layout" svg:width="7.619cm" svg:height="1.273cm" svg:x="17.599cm" svg:y="0.318cm">
          <text:p text:style-name="P1">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5" draw:style-name="gr2" draw:text-style-name="P3" draw:layer="layout" svg:width="4.986cm" svg:height="1.494cm" svg:x="0cm" svg:y="0.318cm">
          <draw:image xlink:href="Pictures/100000010000039300000113E8BC3B157C8BF993.png" xlink:type="simple" xlink:show="embed" xlink:actuate="onLoad" draw:mime-type="image/png">
            <text:p/>
          </draw:image>
        </draw:frame>
        <draw:custom-shape draw:name="Google Shape;42;p 5" draw:style-name="gr12" draw:text-style-name="P4"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7" presentation:style-name="pr9" draw:text-style-name="P26" draw:layer="layout" svg:width="13.516cm" svg:height="2.487cm" svg:x="5.879cm" svg:y="1.094cm" presentation:class="title" presentation:user-transformed="true">
          <draw:text-box>
            <text:p text:style-name="P22">
              <text:span text:style-name="T11">INTRODUCTION TO ePHI</text:span>
            </text:p>
          </draw:text-box>
        </draw:frame>
        <draw:frame draw:name="PlaceHolder 5" draw:style-name="gr13" draw:text-style-name="P26" draw:layer="layout" svg:width="21.683cm" svg:height="7cm" svg:x="1.201cm" svg:y="3.7cm">
          <draw:text-box>
            <text:list text:style-name="L4">
              <text:list-item>
                <text:p text:style-name="P15">
                  <text:span text:style-name="T16">What is ePHI?</text:span>
                </text:p>
              </text:list-item>
            </text:list>
            <text:p text:style-name="P27">
              <text:span text:style-name="T17">ePHI (Electronic Protected Health Information)</text:span>
              <text:span text:style-name="T18"> is any health-related information stored, transmitted, or received electronically that can identify an individual. It includes data like medical records, names, or Social Security numbers. HIPAA mandates strict safeguards to protect ePHI’s confidentiality, integrity, and availability, ensuring patient privacy and data security.</text:span>
            </text:p>
            <text:p text:style-name="P16">
              <text:span text:style-name="T19"/>
            </text:p>
          </draw:text-box>
        </draw:frame>
        <presentation:notes draw:style-name="dp3">
          <draw:custom-shape draw:name="Google Shape;32;p1:notes 4" draw:style-name="gr51"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5" draw:style-name="gr52"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5" draw:style-name="gr53"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5" draw:style-name="gr54"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5" draw:style-name="gr55"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5" presentation:style-name="pr12" draw:text-style-name="P13" draw:layer="layout" svg:width="16.734cm" svg:height="13.299cm" svg:x="2.099cm" svg:y="14.107cm" presentation:class="notes" presentation:placeholder="true" presentation:user-transformed="true">
            <draw:text-box/>
          </draw:frame>
          <draw:page-thumbnail draw:name="Google Shape;38;p1:notes 5" draw:style-name="gr10" draw:layer="layout" svg:width="19.666cm" svg:height="11.067cm" svg:x="0.631cm" svg:y="2.258cm" draw:page-number="8" presentation:class="page"/>
        </presentation:notes>
      </draw:page>
      <draw:page draw:name="page9" draw:style-name="dp1" draw:master-page-name="BLANK" presentation:presentation-page-layout-name="AL1T0">
        <draw:custom-shape draw:name="Google Shape;40;p 5" draw:style-name="gr56" draw:text-style-name="P2" draw:layer="layout" svg:width="7.619cm" svg:height="1.273cm" svg:x="17.599cm" svg:y="0.318cm">
          <text:p text:style-name="P1">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2" draw:style-name="gr2" draw:text-style-name="P3" draw:layer="layout" svg:width="4.986cm" svg:height="1.494cm" svg:x="0cm" svg:y="0.318cm">
          <draw:image xlink:href="Pictures/100000010000039300000113E8BC3B157C8BF993.png" xlink:type="simple" xlink:show="embed" xlink:actuate="onLoad" draw:mime-type="image/png">
            <text:p/>
          </draw:image>
        </draw:frame>
        <draw:custom-shape draw:name="Google Shape;42;p 2" draw:style-name="gr12" draw:text-style-name="P4"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8" presentation:style-name="pr9" draw:text-style-name="P26" draw:layer="layout" svg:width="13.516cm" svg:height="2.487cm" svg:x="5.079cm" svg:y="0.394cm" presentation:class="title" presentation:user-transformed="true">
          <draw:text-box>
            <text:p text:style-name="P22">
              <text:span text:style-name="T11">Identifiers of ePHI</text:span>
            </text:p>
          </draw:text-box>
        </draw:frame>
        <draw:frame draw:name="PlaceHolder 9" draw:style-name="gr13" draw:text-style-name="P29" draw:layer="layout" svg:width="10.244cm" svg:height="10.998cm" svg:x="2.214cm" svg:y="2.153cm">
          <draw:text-box>
            <text:p text:style-name="P20">
              <text:span text:style-name="T18"/>
            </text:p>
            <text:list text:style-name="L6">
              <text:list-item>
                <text:p text:style-name="P28">
                  <text:span text:style-name="T18">Names</text:span>
                </text:p>
              </text:list-item>
              <text:list-item>
                <text:p text:style-name="P28">
                  <text:span text:style-name="T18">Geographic subdivisions smaller than a state (e.g., address, ZIP code)</text:span>
                </text:p>
              </text:list-item>
              <text:list-item>
                <text:p text:style-name="P28">
                  <text:span text:style-name="T18">Dates (e.g., birth, admission, discharge, death)</text:span>
                </text:p>
              </text:list-item>
              <text:list-item>
                <text:p text:style-name="P28">
                  <text:span text:style-name="T18">Telephone numbers</text:span>
                </text:p>
              </text:list-item>
              <text:list-item>
                <text:p text:style-name="P28">
                  <text:span text:style-name="T18">Fax numbers</text:span>
                </text:p>
              </text:list-item>
              <text:list-item>
                <text:p text:style-name="P28">
                  <text:span text:style-name="T18">Email addresses</text:span>
                </text:p>
              </text:list-item>
              <text:list-item>
                <text:p text:style-name="P28">
                  <text:span text:style-name="T18">Social Security Numbers (SSN)</text:span>
                </text:p>
              </text:list-item>
              <text:list-item>
                <text:p text:style-name="P28">
                  <text:span text:style-name="T18">Medical record numbers</text:span>
                </text:p>
              </text:list-item>
              <text:list-item>
                <text:p text:style-name="P28">
                  <text:span text:style-name="T18">Health plan beneficiary numbers</text:span>
                </text:p>
              </text:list-item>
            </text:list>
          </draw:text-box>
        </draw:frame>
        <draw:frame draw:name="PlaceHolder 10" draw:style-name="gr13" draw:text-style-name="P26" draw:layer="layout" svg:width="10.617cm" svg:height="9.251cm" svg:x="14.104cm" svg:y="3.1cm">
          <draw:text-box>
            <text:p text:style-name="P20">
              <text:span text:style-name="T18"/>
            </text:p>
            <text:list text:style-name="L7">
              <text:list-item>
                <text:p text:style-name="P28">
                  <text:span text:style-name="T18">Account numbers</text:span>
                </text:p>
              </text:list-item>
            </text:list>
            <text:list text:style-name="L6">
              <text:list-item>
                <text:p text:style-name="P28">
                  <text:span text:style-name="T18">Certificate/license numbers</text:span>
                </text:p>
              </text:list-item>
              <text:list-item>
                <text:p text:style-name="P28">
                  <text:span text:style-name="T18">Vehicle identifiers (e.g., license plates)</text:span>
                </text:p>
              </text:list-item>
              <text:list-item>
                <text:p text:style-name="P28">
                  <text:span text:style-name="T18">Device identifiers and serial numbers</text:span>
                </text:p>
              </text:list-item>
              <text:list-item>
                <text:p text:style-name="P28">
                  <text:span text:style-name="T18">Web URLs</text:span>
                </text:p>
              </text:list-item>
              <text:list-item>
                <text:p text:style-name="P28">
                  <text:span text:style-name="T18">Internet Protocol (IP) addresses</text:span>
                </text:p>
              </text:list-item>
              <text:list-item>
                <text:p text:style-name="P28">
                  <text:span text:style-name="T18">Biometric identifiers (e.g., fingerprints, retinal scans)</text:span>
                </text:p>
              </text:list-item>
              <text:list-item>
                <text:p text:style-name="P28">
                  <text:span text:style-name="T18">Full-face photographic images</text:span>
                </text:p>
              </text:list-item>
              <text:list-item>
                <text:p text:style-name="P28">
                  <text:span text:style-name="T18">Any unique identifying number, characteristic, or code</text:span>
                </text:p>
              </text:list-item>
            </text:list>
          </draw:text-box>
        </draw:frame>
        <presentation:notes draw:style-name="dp3">
          <draw:custom-shape draw:name="Google Shape;32;p1:notes 5" draw:style-name="gr57"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2" draw:style-name="gr58"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2" draw:style-name="gr59"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2" draw:style-name="gr60"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2" draw:style-name="gr61"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2" presentation:style-name="pr13" draw:text-style-name="P13" draw:layer="layout" svg:width="16.734cm" svg:height="13.299cm" svg:x="2.099cm" svg:y="14.107cm" presentation:class="notes" presentation:placeholder="true" presentation:user-transformed="true">
            <draw:text-box/>
          </draw:frame>
          <draw:page-thumbnail draw:name="Google Shape;38;p1:notes 2" draw:style-name="gr10" draw:layer="layout" svg:width="19.666cm" svg:height="11.067cm" svg:x="0.631cm" svg:y="2.258cm" draw:page-number="9" presentation:class="page"/>
        </presentation:notes>
      </draw:page>
      <draw:page draw:name="page10" draw:style-name="dp1" draw:master-page-name="BLANK" presentation:presentation-page-layout-name="AL1T0">
        <draw:custom-shape draw:name="Google Shape;40;p 6" draw:style-name="gr62" draw:text-style-name="P2" draw:layer="layout" svg:width="7.619cm" svg:height="1.273cm" svg:x="17.599cm" svg:y="0.318cm">
          <text:p text:style-name="P1">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6" draw:style-name="gr2" draw:text-style-name="P3" draw:layer="layout" svg:width="4.986cm" svg:height="1.494cm" svg:x="0cm" svg:y="0.318cm">
          <draw:image xlink:href="Pictures/100000010000039300000113E8BC3B157C8BF993.png" xlink:type="simple" xlink:show="embed" xlink:actuate="onLoad" draw:mime-type="image/png">
            <text:p/>
          </draw:image>
        </draw:frame>
        <draw:custom-shape draw:name="Google Shape;42;p 6" draw:style-name="gr12" draw:text-style-name="P4"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16" presentation:style-name="pr5" draw:text-style-name="P30" draw:layer="layout" svg:width="23.215cm" svg:height="2.31cm" svg:x="1.567cm" svg:y="1.425cm" presentation:class="title" presentation:user-transformed="true">
          <draw:text-box>
            <text:p text:style-name="P22">
              <text:span text:style-name="T20">KEY SECURITY MEASURES FOR HIPAA COMPLIANCE</text:span>
            </text:p>
          </draw:text-box>
        </draw:frame>
        <draw:frame draw:style-name="gr63" draw:text-style-name="P33" draw:layer="layout" svg:width="22.5cm" svg:height="10.844cm" svg:x="1.5cm" svg:y="3.756cm">
          <draw:text-box>
            <text:p text:style-name="P31">
              <text:span text:style-name="T21">1. Strong Authentication Mechanisms</text:span>
            </text:p>
            <text:p text:style-name="P32">
              <text:span text:style-name="T22">HIPAA Compliance Requirement: To ensure that only authorized individuals can access PHI, a strong authentication mechanism is essential.</text:span>
            </text:p>
            <text:p text:style-name="P31">
              <text:span text:style-name="T21">Implementation:</text:span>
              <text:span text:style-name="T22"> </text:span>
            </text:p>
            <text:p text:style-name="P32">
              <text:span text:style-name="T21">Use Multi-Factor Authentication (MFA):</text:span>
              <text:span text:style-name="T22"> Combining two or more factors (something you know, something you have, something you are) makes unauthorized access much harder. For instance, users may enter a password (something they know) and then receive a time-sensitive code on their phone or email (something they have).</text:span>
            </text:p>
            <text:p text:style-name="P31">
              <text:span text:style-name="T22"/>
            </text:p>
          </draw:text-box>
        </draw:frame>
        <presentation:notes draw:style-name="dp3">
          <draw:custom-shape draw:name="Google Shape;32;p1:notes 6" draw:style-name="gr64"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6" draw:style-name="gr65"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6" draw:style-name="gr66"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6" draw:style-name="gr67"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6" draw:style-name="gr68"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6" presentation:style-name="pr14" draw:text-style-name="P13" draw:layer="layout" svg:width="16.734cm" svg:height="13.299cm" svg:x="2.099cm" svg:y="14.107cm" presentation:class="notes" presentation:placeholder="true" presentation:user-transformed="true">
            <draw:text-box/>
          </draw:frame>
          <draw:page-thumbnail draw:name="Google Shape;38;p1:notes 6" draw:style-name="gr10" draw:layer="layout" svg:width="19.666cm" svg:height="11.067cm" svg:x="0.631cm" svg:y="2.258cm" draw:page-number="10" presentation:class="page"/>
        </presentation:notes>
      </draw:page>
      <draw:page draw:name="page11" draw:style-name="dp1" draw:master-page-name="BLANK" presentation:presentation-page-layout-name="AL1T0">
        <draw:custom-shape draw:name="Google Shape;40;p 20" draw:style-name="gr69"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20"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20"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12"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70" draw:text-style-name="P40" draw:layer="layout" svg:width="22cm" svg:height="11.211cm" svg:x="1.6cm" svg:y="4.2cm">
          <draw:text-box>
            <text:p text:style-name="P32">
              <text:span text:style-name="T21">2. Strong Password Policies</text:span>
            </text:p>
            <text:p text:style-name="P32">
              <text:span text:style-name="T22">HIPAA Compliance Requirement: Passwords are often the first line of defense against unauthorized access. A weak password can be easily guessed or cracked.</text:span>
            </text:p>
            <text:p text:style-name="P32">
              <text:span text:style-name="T21">Implementation: </text:span>
            </text:p>
            <text:list text:style-name="L2">
              <text:list-item>
                <text:p text:style-name="P32">
                  <text:span text:style-name="T21">Password Complexity:</text:span>
                  <text:span text:style-name="T22"> Enforce policies that require a combination of uppercase letters, lowercase letters, numbers, and special characters. This makes passwords harder to guess.</text:span>
                </text:p>
              </text:list-item>
            </text:list>
            <text:p text:style-name="P32">
              <text:span text:style-name="T22"/>
            </text:p>
            <text:p text:style-name="P32">
              <text:span text:style-name="T22"/>
            </text:p>
          </draw:text-box>
        </draw:frame>
        <presentation:notes draw:style-name="dp3">
          <draw:custom-shape draw:name="Google Shape;32;p1:notes 20" draw:style-name="gr71"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20" draw:style-name="gr72"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20" draw:style-name="gr73"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20" draw:style-name="gr74"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20" draw:style-name="gr75"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20" presentation:style-name="pr15" draw:text-style-name="P13" draw:layer="layout" svg:width="16.734cm" svg:height="13.299cm" svg:x="2.099cm" svg:y="14.107cm" presentation:class="notes" presentation:placeholder="true" presentation:user-transformed="true">
            <draw:text-box/>
          </draw:frame>
          <draw:page-thumbnail draw:name="Google Shape;38;p1:notes 20" draw:style-name="gr10" draw:layer="layout" svg:width="19.666cm" svg:height="11.067cm" svg:x="0.631cm" svg:y="2.258cm" draw:page-number="11" presentation:class="page"/>
        </presentation:notes>
      </draw:page>
      <draw:page draw:name="page12" draw:style-name="dp1" draw:master-page-name="BLANK" presentation:presentation-page-layout-name="AL1T0">
        <draw:custom-shape draw:name="Google Shape;40;p 7" draw:style-name="gr76"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7"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7"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11"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77" draw:text-style-name="P43" draw:layer="layout" svg:width="22.5cm" svg:height="9.604cm" svg:x="1.5cm" svg:y="3.635cm">
          <draw:text-box>
            <text:list text:style-name="L2">
              <text:list-item>
                <text:p text:style-name="P41">
                  <text:span text:style-name="T21">Password Length:</text:span>
                  <text:span text:style-name="T22"> Set a minimum length (e.g., at least 12 characters). Longer passwords are exponentially harder to crack.</text:span>
                </text:p>
              </text:list-item>
              <text:list-item>
                <text:p text:style-name="P42">
                  <text:span text:style-name="T21">Password Expiration:</text:span>
                  <text:span text:style-name="T22"> Require users to change their passwords periodically (e.g., every 90 days) and prohibit the reuse of old passwords.</text:span>
                </text:p>
                <text:p text:style-name="P42">
                  <text:span text:style-name="T23"/>
                </text:p>
              </text:list-item>
              <text:list-item>
                <text:p text:style-name="P42">
                  <text:span text:style-name="T21">Account Lockout:</text:span>
                  <text:span text:style-name="T22"> Implement account lockout mechanisms after a certain number of failed login attempts (e.g., 5 failed attempts). This prevents brute-force attacks.</text:span>
                </text:p>
                <text:p text:style-name="P42">
                  <text:span text:style-name="T23"/>
                </text:p>
              </text:list-item>
              <text:list-item>
                <text:p text:style-name="P42">
                  <text:span text:style-name="T21">Password History:</text:span>
                  <text:span text:style-name="T22"> Enforce password history policies to prevent users from repeatedly using the same password.</text:span>
                </text:p>
                <text:p text:style-name="P42">
                  <text:span text:style-name="T23"/>
                </text:p>
              </text:list-item>
              <text:list-item>
                <text:p text:style-name="P42">
                  <text:span text:style-name="T21">Secure Password Storage:</text:span>
                  <text:span text:style-name="T22"> Store passwords securely using cryptographic hashing (e.g., bcrypt or Argon2) and never store passwords in plaintext.</text:span>
                </text:p>
              </text:list-item>
            </text:list>
          </draw:text-box>
        </draw:frame>
        <presentation:notes draw:style-name="dp3">
          <draw:custom-shape draw:name="Google Shape;32;p1:notes 7" draw:style-name="gr78"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7" draw:style-name="gr79"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7" draw:style-name="gr80"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7" draw:style-name="gr81"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7" draw:style-name="gr82"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7" presentation:style-name="pr16" draw:text-style-name="P13" draw:layer="layout" svg:width="16.734cm" svg:height="13.299cm" svg:x="2.099cm" svg:y="14.107cm" presentation:class="notes" presentation:placeholder="true" presentation:user-transformed="true">
            <draw:text-box/>
          </draw:frame>
          <draw:page-thumbnail draw:name="Google Shape;38;p1:notes 7" draw:style-name="gr10" draw:layer="layout" svg:width="19.666cm" svg:height="11.067cm" svg:x="0.631cm" svg:y="2.258cm" draw:page-number="12" presentation:class="page"/>
        </presentation:notes>
      </draw:page>
      <draw:page draw:name="page13" draw:style-name="dp1" draw:master-page-name="BLANK" presentation:presentation-page-layout-name="AL1T0">
        <draw:custom-shape draw:name="Google Shape;40;p 8" draw:style-name="gr83"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8"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8"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13"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84" draw:text-style-name="P40" draw:layer="layout" svg:width="22.572cm" svg:height="12.922cm" svg:x="1.428cm" svg:y="3.7cm">
          <draw:text-box>
            <text:p text:style-name="P32">
              <text:span text:style-name="T21">3. Encrypted Data</text:span>
            </text:p>
            <text:p text:style-name="P32">
              <text:span text:style-name="T22">HIPAA Compliance Requirement: Encrypting data ensures that even if sensitive information is intercepted, it remains unreadable without the correct decryption keys.</text:span>
            </text:p>
            <text:p text:style-name="P32">
              <text:span text:style-name="T21">Implementation:</text:span>
              <text:span text:style-name="T22"> </text:span>
            </text:p>
            <text:list text:style-name="L2">
              <text:list-item>
                <text:p text:style-name="P32">
                  <text:span text:style-name="T21">Data in Transit:</text:span>
                  <text:span text:style-name="T22"> Use SSL/TLS encryption to protect data during transmission between the client (e.g., a user's browser) and your server. This ensures that PHI is not exposed to man-in-the-middle attacks while it's being transferred over the internet.</text:span>
                </text:p>
              </text:list-item>
            </text:list>
            <text:p text:style-name="P32">
              <text:span text:style-name="T22"/>
            </text:p>
            <text:p text:style-name="P32">
              <text:span text:style-name="T22"/>
            </text:p>
          </draw:text-box>
        </draw:frame>
        <presentation:notes draw:style-name="dp3">
          <draw:custom-shape draw:name="Google Shape;32;p1:notes 8" draw:style-name="gr85"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8" draw:style-name="gr86"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8" draw:style-name="gr87"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8" draw:style-name="gr88"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8" draw:style-name="gr89"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8" presentation:style-name="pr17" draw:text-style-name="P13" draw:layer="layout" svg:width="16.734cm" svg:height="13.299cm" svg:x="2.099cm" svg:y="14.107cm" presentation:class="notes" presentation:placeholder="true" presentation:user-transformed="true">
            <draw:text-box/>
          </draw:frame>
          <draw:page-thumbnail draw:name="Google Shape;38;p1:notes 8" draw:style-name="gr10" draw:layer="layout" svg:width="19.666cm" svg:height="11.067cm" svg:x="0.631cm" svg:y="2.258cm" draw:page-number="13" presentation:class="page"/>
        </presentation:notes>
      </draw:page>
      <draw:page draw:name="page14" draw:style-name="dp1" draw:master-page-name="BLANK" presentation:presentation-page-layout-name="AL1T0">
        <draw:custom-shape draw:name="Google Shape;40;p 9" draw:style-name="gr90"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9"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9"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14"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91" draw:text-style-name="P44" draw:layer="layout" svg:width="23.617cm" svg:height="7.7cm" svg:x="1.083cm" svg:y="4.8cm">
          <draw:text-box>
            <text:list text:style-name="L2">
              <text:list-item>
                <text:p text:style-name="P42">
                  <text:span text:style-name="T21">Data at Rest:</text:span>
                  <text:span text:style-name="T22"> Encrypt PHI stored on servers, databases, and backup systems using strong encryption algorithms (e.g., AES-256). This ensures that even if attackers gain access to your storage systems, the data remains secure.</text:span>
                </text:p>
                <text:p text:style-name="P42">
                  <text:span text:style-name="T21"/>
                </text:p>
              </text:list-item>
              <text:list-item>
                <text:p text:style-name="P42">
                  <text:span text:style-name="T21">Encryption Key Management:</text:span>
                  <text:span text:style-name="T22"> Securely manage and store encryption keys, ensuring they are rotated regularly and only accessible to authorized personnel.</text:span>
                </text:p>
                <text:p text:style-name="P42">
                  <text:span text:style-name="T22"/>
                </text:p>
              </text:list-item>
              <text:list-item>
                <text:p text:style-name="P42">
                  <text:span text:style-name="T21">End-to-End Encryption:</text:span>
                  <text:span text:style-name="T22"> Consider using end-to-end encryption for sensitive communications, such as messages or patient data, so that only the intended recipient can decrypt and access it.</text:span>
                </text:p>
              </text:list-item>
            </text:list>
          </draw:text-box>
        </draw:frame>
        <presentation:notes draw:style-name="dp3">
          <draw:custom-shape draw:name="Google Shape;32;p1:notes 9" draw:style-name="gr92"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9" draw:style-name="gr93"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9" draw:style-name="gr94"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9" draw:style-name="gr95"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9" draw:style-name="gr96"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9" presentation:style-name="pr18" draw:text-style-name="P13" draw:layer="layout" svg:width="16.734cm" svg:height="13.299cm" svg:x="2.099cm" svg:y="14.107cm" presentation:class="notes" presentation:placeholder="true" presentation:user-transformed="true">
            <draw:text-box/>
          </draw:frame>
          <draw:page-thumbnail draw:name="Google Shape;38;p1:notes 9" draw:style-name="gr10" draw:layer="layout" svg:width="19.666cm" svg:height="11.067cm" svg:x="0.631cm" svg:y="2.258cm" draw:page-number="14" presentation:class="page"/>
        </presentation:notes>
      </draw:page>
      <draw:page draw:name="page15" draw:style-name="dp1" draw:master-page-name="BLANK" presentation:presentation-page-layout-name="AL1T0">
        <draw:custom-shape draw:name="Google Shape;40;p 10" draw:style-name="gr97"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10"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10"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15"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98" draw:text-style-name="P40" draw:layer="layout" svg:width="22.397cm" svg:height="10.5cm" svg:x="1.903cm" svg:y="4.3cm">
          <draw:text-box>
            <text:p text:style-name="P32">
              <text:span text:style-name="T21">4. Use HTTPS to Communicate with Servers</text:span>
            </text:p>
            <text:p text:style-name="P32">
              <text:span text:style-name="T22">HIPAA Compliance Requirement: Secure communication channels are vital for the protection of PHI.</text:span>
            </text:p>
            <text:p text:style-name="P32">
              <text:span text:style-name="T21">Implementation:</text:span>
              <text:span text:style-name="T22"> </text:span>
            </text:p>
            <text:list text:style-name="L2">
              <text:list-item>
                <text:p text:style-name="P32">
                  <text:span text:style-name="T22">Always use HTTPS (Hypertext Transfer Protocol Secure) for all communication between clients and servers. HTTPS ensures that all data transmitted between the client and the server is encrypted.</text:span>
                </text:p>
              </text:list-item>
            </text:list>
            <text:p text:style-name="P32">
              <text:span text:style-name="T22"/>
            </text:p>
            <text:p text:style-name="P32">
              <text:span text:style-name="T22"/>
            </text:p>
          </draw:text-box>
        </draw:frame>
        <presentation:notes draw:style-name="dp3">
          <draw:custom-shape draw:name="Google Shape;32;p1:notes 10" draw:style-name="gr99"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10" draw:style-name="gr100"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10" draw:style-name="gr101"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10" draw:style-name="gr102"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10" draw:style-name="gr103"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10" presentation:style-name="pr19" draw:text-style-name="P13" draw:layer="layout" svg:width="16.734cm" svg:height="13.299cm" svg:x="2.099cm" svg:y="14.107cm" presentation:class="notes" presentation:placeholder="true" presentation:user-transformed="true">
            <draw:text-box/>
          </draw:frame>
          <draw:page-thumbnail draw:name="Google Shape;38;p1:notes 10" draw:style-name="gr10" draw:layer="layout" svg:width="19.666cm" svg:height="11.067cm" svg:x="0.631cm" svg:y="2.258cm" draw:page-number="15" presentation:class="page"/>
        </presentation:notes>
      </draw:page>
      <draw:page draw:name="page16" draw:style-name="dp1" draw:master-page-name="BLANK" presentation:presentation-page-layout-name="AL1T0">
        <draw:custom-shape draw:name="Google Shape;40;p 39" draw:style-name="gr104"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12"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12"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18"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105" draw:text-style-name="P45" draw:layer="layout" svg:width="20.517cm" svg:height="6.057cm" svg:x="2.247cm" svg:y="4.663cm">
          <draw:text-box>
            <text:list text:style-name="L2">
              <text:list-item>
                <text:p text:style-name="P32">
                  <text:span text:style-name="T22">Obtain and install SSL/TLS certificates from trusted Certificate Authorities (CAs) to ensure your HTTPS setup is secure and valid.</text:span>
                </text:p>
              </text:list-item>
              <text:list-item>
                <text:p text:style-name="P32">
                  <text:span text:style-name="T22">Redirect all HTTP requests to HTTPS to prevent users from accidentally accessing an unencrypted connection.</text:span>
                </text:p>
              </text:list-item>
              <text:list-item>
                <text:p text:style-name="P32">
                  <text:span text:style-name="T22">Regularly renew SSL/TLS certificates and avoid using outdated or weak cryptographic ciphers to prevent potential vulnerabilities.</text:span>
                </text:p>
              </text:list-item>
            </text:list>
          </draw:text-box>
        </draw:frame>
        <presentation:notes draw:style-name="dp3">
          <draw:custom-shape draw:name="Google Shape;32;p1:notes 39" draw:style-name="gr106"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12" draw:style-name="gr107"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12" draw:style-name="gr108"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12" draw:style-name="gr109"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12" draw:style-name="gr110"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12" presentation:style-name="pr20" draw:text-style-name="P13" draw:layer="layout" svg:width="16.734cm" svg:height="13.299cm" svg:x="2.099cm" svg:y="14.107cm" presentation:class="notes" presentation:placeholder="true" presentation:user-transformed="true">
            <draw:text-box/>
          </draw:frame>
          <draw:page-thumbnail draw:name="Google Shape;38;p1:notes 12" draw:style-name="gr10" draw:layer="layout" svg:width="19.666cm" svg:height="11.067cm" svg:x="0.631cm" svg:y="2.258cm" draw:page-number="16" presentation:class="page"/>
        </presentation:notes>
      </draw:page>
      <draw:page draw:name="page17" draw:style-name="dp1" draw:master-page-name="BLANK" presentation:presentation-page-layout-name="AL1T0">
        <draw:custom-shape draw:name="Google Shape;40;p 12" draw:style-name="gr111"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14"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14"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20"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70" draw:text-style-name="P40" draw:layer="layout" svg:width="21.5cm" svg:height="11.211cm" svg:x="2cm" svg:y="4.2cm">
          <draw:text-box>
            <text:p text:style-name="P32">
              <text:span text:style-name="T21">5. No Health Data in SMS or MMS</text:span>
            </text:p>
            <text:p text:style-name="P32">
              <text:span text:style-name="T22">HIPAA Compliance Requirement: SMS and MMS (Multimedia Messaging Service) are not secure channels for transmitting sensitive health data as they are often unencrypted and not designed to protect PHI.</text:span>
            </text:p>
            <text:p text:style-name="P32">
              <text:span text:style-name="T21">Implementation:</text:span>
              <text:span text:style-name="T22"> </text:span>
            </text:p>
            <text:list text:style-name="L2">
              <text:list-item>
                <text:p text:style-name="P32">
                  <text:span text:style-name="T21">Avoid Sending PHI via SMS/MMS:</text:span>
                  <text:span text:style-name="T22"> Never send sensitive health information, such as diagnoses, treatment plans, or medications, through SMS or MMS.</text:span>
                </text:p>
              </text:list-item>
            </text:list>
            <text:p text:style-name="P32">
              <text:span text:style-name="T22"/>
            </text:p>
            <text:p text:style-name="P32">
              <text:span text:style-name="T22"/>
            </text:p>
          </draw:text-box>
        </draw:frame>
        <presentation:notes draw:style-name="dp3">
          <draw:custom-shape draw:name="Google Shape;32;p1:notes 12" draw:style-name="gr112"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14" draw:style-name="gr113"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14" draw:style-name="gr114"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14" draw:style-name="gr115"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14" draw:style-name="gr116"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14" presentation:style-name="pr21" draw:text-style-name="P13" draw:layer="layout" svg:width="16.734cm" svg:height="13.299cm" svg:x="2.099cm" svg:y="14.107cm" presentation:class="notes" presentation:placeholder="true" presentation:user-transformed="true">
            <draw:text-box/>
          </draw:frame>
          <draw:page-thumbnail draw:name="Google Shape;38;p1:notes 14" draw:style-name="gr10" draw:layer="layout" svg:width="19.666cm" svg:height="11.067cm" svg:x="0.631cm" svg:y="2.258cm" draw:page-number="17" presentation:class="page"/>
        </presentation:notes>
      </draw:page>
      <draw:page draw:name="page18" draw:style-name="dp1" draw:master-page-name="BLANK" presentation:presentation-page-layout-name="AL1T0">
        <draw:custom-shape draw:name="Google Shape;40;p 13" draw:style-name="gr117"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13"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13"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19"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118" draw:text-style-name="P46" draw:layer="layout" svg:width="21.835cm" svg:height="5.228cm" svg:x="1.865cm" svg:y="5.093cm">
          <draw:text-box>
            <text:list text:style-name="L2">
              <text:list-item>
                <text:p text:style-name="P42">
                  <text:span text:style-name="T21">Use Secure Alternatives:</text:span>
                  <text:span text:style-name="T22"> If communication is necessary, use HIPAA-compliant messaging systems that offer encryption (e.g., encrypted email or secure messaging platforms designed for healthcare).</text:span>
                </text:p>
                <text:p text:style-name="P42">
                  <text:span text:style-name="T22"/>
                </text:p>
              </text:list-item>
              <text:list-item>
                <text:p text:style-name="P42">
                  <text:span text:style-name="T21">User Awareness:</text:span>
                  <text:span text:style-name="T22"> Educate users about the risks of sending PHI through unsecured channels like SMS, and guide them toward using secure communication methods.</text:span>
                </text:p>
              </text:list-item>
            </text:list>
          </draw:text-box>
        </draw:frame>
        <presentation:notes draw:style-name="dp3">
          <draw:custom-shape draw:name="Google Shape;32;p1:notes 13" draw:style-name="gr119"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13" draw:style-name="gr120"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13" draw:style-name="gr121"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13" draw:style-name="gr122"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13" draw:style-name="gr123"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13" presentation:style-name="pr22" draw:text-style-name="P13" draw:layer="layout" svg:width="16.734cm" svg:height="13.299cm" svg:x="2.099cm" svg:y="14.107cm" presentation:class="notes" presentation:placeholder="true" presentation:user-transformed="true">
            <draw:text-box/>
          </draw:frame>
          <draw:page-thumbnail draw:name="Google Shape;38;p1:notes 13" draw:style-name="gr10" draw:layer="layout" svg:width="19.666cm" svg:height="11.067cm" svg:x="0.631cm" svg:y="2.258cm" draw:page-number="18" presentation:class="page"/>
        </presentation:notes>
      </draw:page>
      <draw:page draw:name="page19" draw:style-name="dp1" draw:master-page-name="BLANK" presentation:presentation-page-layout-name="AL1T0">
        <draw:custom-shape draw:name="Google Shape;40;p 14" draw:style-name="gr124"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11"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11"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17"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125" draw:text-style-name="P40" draw:layer="layout" svg:width="22.101cm" svg:height="11.922cm" svg:x="1.799cm" svg:y="4.289cm">
          <draw:text-box>
            <text:p text:style-name="P32">
              <text:span text:style-name="T21">6. Re-authentication</text:span>
            </text:p>
            <text:p text:style-name="P32">
              <text:span text:style-name="T22">HIPAA Compliance Requirement: Re-authentication is essential to ensure that the user’s session remains secure, especially after a period of inactivity or when sensitive data is being accessed.</text:span>
            </text:p>
            <text:p text:style-name="P32">
              <text:span text:style-name="T21">Implementation:</text:span>
              <text:span text:style-name="T22"> </text:span>
            </text:p>
            <text:list text:style-name="L2">
              <text:list-item>
                <text:p text:style-name="P32">
                  <text:span text:style-name="T21">Session Expiry and Timeout:</text:span>
                  <text:span text:style-name="T22"> Implement session timeouts to automatically log users out after a period of inactivity (e.g., 15-30 minutes). This reduces the risk of unauthorized access in case a user forgets to log out.</text:span>
                </text:p>
              </text:list-item>
            </text:list>
            <text:p text:style-name="P32">
              <text:span text:style-name="T22"/>
            </text:p>
            <text:p text:style-name="P32">
              <text:span text:style-name="T22"/>
            </text:p>
          </draw:text-box>
        </draw:frame>
        <presentation:notes draw:style-name="dp3">
          <draw:custom-shape draw:name="Google Shape;32;p1:notes 14" draw:style-name="gr126"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11" draw:style-name="gr127"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11" draw:style-name="gr128"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11" draw:style-name="gr129"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11" draw:style-name="gr130"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11" presentation:style-name="pr23" draw:text-style-name="P13" draw:layer="layout" svg:width="16.734cm" svg:height="13.299cm" svg:x="2.099cm" svg:y="14.107cm" presentation:class="notes" presentation:placeholder="true" presentation:user-transformed="true">
            <draw:text-box/>
          </draw:frame>
          <draw:page-thumbnail draw:name="Google Shape;38;p1:notes 11" draw:style-name="gr10" draw:layer="layout" svg:width="19.666cm" svg:height="11.067cm" svg:x="0.631cm" svg:y="2.258cm" draw:page-number="19" presentation:class="page"/>
        </presentation:notes>
      </draw:page>
      <draw:page draw:name="page20" draw:style-name="dp1" draw:master-page-name="BLANK" presentation:presentation-page-layout-name="AL1T0">
        <draw:custom-shape draw:name="Google Shape;40;p 15" draw:style-name="gr131"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15"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15"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21"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132" draw:text-style-name="P44" draw:layer="layout" svg:width="21.679cm" svg:height="6.65cm" svg:x="1.821cm" svg:y="5.418cm">
          <draw:text-box>
            <text:list text:style-name="L2">
              <text:list-item>
                <text:p>
                  <text:span text:style-name="T21">Re-authentication on Sensitive Actions:</text:span>
                  <text:span text:style-name="T22"> For actions such as accessing PHI, updating personal details, or making important changes, ask users to re-enter their credentials or provide additional authentication (e.g., multi-factor authentication).</text:span>
                </text:p>
                <text:p>
                  <text:span text:style-name="T22"/>
                </text:p>
              </text:list-item>
              <text:list-item>
                <text:p>
                  <text:span text:style-name="T21">Device or Location-based Re-authentication:</text:span>
                  <text:span text:style-name="T22"> For high-risk activities (e.g., logging in from a new device or location), implement re-authentication to verify that the person attempting to access PHI is the authorized user.</text:span>
                </text:p>
              </text:list-item>
            </text:list>
          </draw:text-box>
        </draw:frame>
        <presentation:notes draw:style-name="dp3">
          <draw:custom-shape draw:name="Google Shape;32;p1:notes 15" draw:style-name="gr133"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15" draw:style-name="gr134"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15" draw:style-name="gr135"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15" draw:style-name="gr136"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15" draw:style-name="gr137"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15" presentation:style-name="pr24" draw:text-style-name="P13" draw:layer="layout" svg:width="16.734cm" svg:height="13.299cm" svg:x="2.099cm" svg:y="14.107cm" presentation:class="notes" presentation:placeholder="true" presentation:user-transformed="true">
            <draw:text-box/>
          </draw:frame>
          <draw:page-thumbnail draw:name="Google Shape;38;p1:notes 15" draw:style-name="gr10" draw:layer="layout" svg:width="19.666cm" svg:height="11.067cm" svg:x="0.631cm" svg:y="2.258cm" draw:page-number="20" presentation:class="page"/>
        </presentation:notes>
      </draw:page>
      <draw:page draw:name="page21" draw:style-name="dp1" draw:master-page-name="BLANK" presentation:presentation-page-layout-name="AL1T0">
        <draw:custom-shape draw:name="Google Shape;40;p 16" draw:style-name="gr138"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16"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16"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22"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70" draw:text-style-name="P40" draw:layer="layout" svg:width="22.084cm" svg:height="11.211cm" svg:x="1.716cm" svg:y="4.462cm">
          <draw:text-box>
            <text:p text:style-name="P32">
              <text:span text:style-name="T21">7. Avoid Push Notifications for PHI</text:span>
            </text:p>
            <text:p text:style-name="P32">
              <text:span text:style-name="T22">HIPAA Compliance Requirement: Push notifications are often unencrypted, meaning any PHI sent via them could potentially be intercepted.</text:span>
            </text:p>
            <text:p text:style-name="P32">
              <text:span text:style-name="T21">Implementation:</text:span>
            </text:p>
            <text:list text:style-name="L2">
              <text:list-item>
                <text:p text:style-name="P32">
                  <text:span text:style-name="T21">Avoid PHI in Push Notifications:</text:span>
                  <text:span text:style-name="T22"> Do not send any PHI (such as diagnoses, treatment plans, or test results) via push notifications on mobile devices.</text:span>
                </text:p>
              </text:list-item>
            </text:list>
            <text:p text:style-name="P32">
              <text:span text:style-name="T22"/>
            </text:p>
          </draw:text-box>
        </draw:frame>
        <presentation:notes draw:style-name="dp3">
          <draw:custom-shape draw:name="Google Shape;32;p1:notes 16" draw:style-name="gr139"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16" draw:style-name="gr140"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16" draw:style-name="gr141"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16" draw:style-name="gr142"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16" draw:style-name="gr143"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16" presentation:style-name="pr25" draw:text-style-name="P13" draw:layer="layout" svg:width="16.734cm" svg:height="13.299cm" svg:x="2.099cm" svg:y="14.107cm" presentation:class="notes" presentation:placeholder="true" presentation:user-transformed="true">
            <draw:text-box/>
          </draw:frame>
          <draw:page-thumbnail draw:name="Google Shape;38;p1:notes 16" draw:style-name="gr10" draw:layer="layout" svg:width="19.666cm" svg:height="11.067cm" svg:x="0.631cm" svg:y="2.258cm" draw:page-number="21" presentation:class="page"/>
        </presentation:notes>
      </draw:page>
      <draw:page draw:name="page22" draw:style-name="dp1" draw:master-page-name="BLANK" presentation:presentation-page-layout-name="AL1T0">
        <draw:custom-shape draw:name="Google Shape;40;p 21" draw:style-name="gr144"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21"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21"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23"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145" draw:text-style-name="P46" draw:layer="layout" svg:width="22.212cm" svg:height="5.725cm" svg:x="1.688cm" svg:y="4.9cm">
          <draw:text-box>
            <text:list text:style-name="L2">
              <text:list-item>
                <text:p>
                  <text:span text:style-name="T21">Limit Push Notification Content:</text:span>
                  <text:span text:style-name="T22"> If push notifications are necessary, keep their content non-sensitive (e.g., "You have a new message" or "Please log in to view your results") and direct users to a secure, authenticated interface to access the full details.</text:span>
                </text:p>
              </text:list-item>
            </text:list>
          </draw:text-box>
        </draw:frame>
        <presentation:notes draw:style-name="dp3">
          <draw:custom-shape draw:name="Google Shape;32;p1:notes 21" draw:style-name="gr146"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21" draw:style-name="gr147"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21" draw:style-name="gr148"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21" draw:style-name="gr149"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21" draw:style-name="gr150"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21" presentation:style-name="pr26" draw:text-style-name="P13" draw:layer="layout" svg:width="16.734cm" svg:height="13.299cm" svg:x="2.099cm" svg:y="14.107cm" presentation:class="notes" presentation:placeholder="true" presentation:user-transformed="true">
            <draw:text-box/>
          </draw:frame>
          <draw:page-thumbnail draw:name="Google Shape;38;p1:notes 21" draw:style-name="gr10" draw:layer="layout" svg:width="19.666cm" svg:height="11.067cm" svg:x="0.631cm" svg:y="2.258cm" draw:page-number="22" presentation:class="page"/>
        </presentation:notes>
      </draw:page>
      <draw:page draw:name="page23" draw:style-name="dp1" draw:master-page-name="BLANK" presentation:presentation-page-layout-name="AL1T0">
        <draw:custom-shape draw:name="Google Shape;40;p 22" draw:style-name="gr151"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39"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39"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47"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152" draw:text-style-name="P40" draw:layer="layout" svg:width="20.661cm" svg:height="7.71cm" svg:x="2.107cm" svg:y="4.477cm">
          <draw:text-box>
            <text:p text:style-name="P31">
              <text:span text:style-name="T21">8. Data Minimization</text:span>
            </text:p>
            <text:p text:style-name="P32">
              <text:span text:style-name="T22">HIPAA Compliance Requirement: Only collect and store the minimum necessary PHI required to fulfill the specific task or purpose.</text:span>
            </text:p>
            <text:p text:style-name="P31">
              <text:span text:style-name="T21">Implementation:</text:span>
              <text:span text:style-name="T22"> </text:span>
            </text:p>
            <text:list text:style-name="L2">
              <text:list-item>
                <text:p text:style-name="P32">
                  <text:span text:style-name="T22">Design forms and data collection processes that only ask for essential information.</text:span>
                </text:p>
              </text:list-item>
            </text:list>
          </draw:text-box>
        </draw:frame>
        <presentation:notes draw:style-name="dp3">
          <draw:custom-shape draw:name="Google Shape;32;p1:notes 22" draw:style-name="gr153"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39" draw:style-name="gr154"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39" draw:style-name="gr155"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39" draw:style-name="gr156"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39" draw:style-name="gr157"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39" presentation:style-name="pr27" draw:text-style-name="P13" draw:layer="layout" svg:width="16.734cm" svg:height="13.299cm" svg:x="2.099cm" svg:y="14.107cm" presentation:class="notes" presentation:placeholder="true" presentation:user-transformed="true">
            <draw:text-box/>
          </draw:frame>
          <draw:page-thumbnail draw:name="Google Shape;38;p1:notes 39" draw:style-name="gr10" draw:layer="layout" svg:width="19.666cm" svg:height="11.067cm" svg:x="0.631cm" svg:y="2.258cm" draw:page-number="23" presentation:class="page"/>
        </presentation:notes>
      </draw:page>
      <draw:page draw:name="page24" draw:style-name="dp1" draw:master-page-name="BLANK" presentation:presentation-page-layout-name="AL1T0">
        <draw:custom-shape draw:name="Google Shape;40;p 24" draw:style-name="gr158"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24"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24"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26"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159" draw:text-style-name="P46" draw:layer="layout" svg:width="20.5cm" svg:height="3.806cm" svg:x="1.8cm" svg:y="4.704cm">
          <draw:text-box>
            <text:list text:style-name="L2">
              <text:list-item>
                <text:p text:style-name="P42">
                  <text:span text:style-name="T22">Avoid collecting unnecessary PHI unless absolutely required by business processes or regulatory requirements.</text:span>
                </text:p>
                <text:p text:style-name="P42">
                  <text:span text:style-name="T22"/>
                </text:p>
              </text:list-item>
              <text:list-item>
                <text:p text:style-name="P42">
                  <text:span text:style-name="T22">Regularly review the data stored in your system and remove unnecessary or outdated information.</text:span>
                </text:p>
              </text:list-item>
            </text:list>
          </draw:text-box>
        </draw:frame>
        <presentation:notes draw:style-name="dp3">
          <draw:custom-shape draw:name="Google Shape;32;p1:notes 24" draw:style-name="gr160"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24" draw:style-name="gr161"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24" draw:style-name="gr162"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24" draw:style-name="gr163"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24" draw:style-name="gr164"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24" presentation:style-name="pr28" draw:text-style-name="P13" draw:layer="layout" svg:width="16.734cm" svg:height="13.299cm" svg:x="2.099cm" svg:y="14.107cm" presentation:class="notes" presentation:placeholder="true" presentation:user-transformed="true">
            <draw:text-box/>
          </draw:frame>
          <draw:page-thumbnail draw:name="Google Shape;38;p1:notes 24" draw:style-name="gr10" draw:layer="layout" svg:width="19.666cm" svg:height="11.067cm" svg:x="0.631cm" svg:y="2.258cm" draw:page-number="24" presentation:class="page"/>
        </presentation:notes>
      </draw:page>
      <draw:page draw:name="page25" draw:style-name="dp1" draw:master-page-name="BLANK" presentation:presentation-page-layout-name="AL1T0">
        <draw:custom-shape draw:name="Google Shape;40;p 25" draw:style-name="gr165"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25"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25"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27"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98" draw:text-style-name="P40" draw:layer="layout" svg:width="20.022cm" svg:height="10.5cm" svg:x="2.229cm" svg:y="4.209cm">
          <draw:text-box>
            <text:p text:style-name="P31">
              <text:span text:style-name="T21">9. Access Control and User Roles</text:span>
            </text:p>
            <text:p text:style-name="P31">
              <text:span text:style-name="T22">HIPAA Compliance Requirement: Access to PHI should be restricted based on job responsibilities.</text:span>
            </text:p>
            <text:p text:style-name="P31">
              <text:span text:style-name="T21">Implementation:</text:span>
              <text:span text:style-name="T22"> </text:span>
            </text:p>
            <text:list text:style-name="L2">
              <text:list-item>
                <text:p text:style-name="P31">
                  <text:span text:style-name="T22">Implement role-based access control (RBAC) so that users only have access to the data they need to perform their job duties.</text:span>
                </text:p>
              </text:list-item>
              <text:list-item>
                <text:p text:style-name="P31">
                  <text:span text:style-name="T22">Audit Access: Regularly audit user access logs to ensure that users are only accessing PHI for legitimate purposes.</text:span>
                </text:p>
              </text:list-item>
            </text:list>
            <text:p text:style-name="P31">
              <text:span text:style-name="T22"/>
            </text:p>
          </draw:text-box>
        </draw:frame>
        <presentation:notes draw:style-name="dp3">
          <draw:custom-shape draw:name="Google Shape;32;p1:notes 25" draw:style-name="gr166"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25" draw:style-name="gr167"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25" draw:style-name="gr168"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25" draw:style-name="gr169"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25" draw:style-name="gr170"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25" presentation:style-name="pr29" draw:text-style-name="P13" draw:layer="layout" svg:width="16.734cm" svg:height="13.299cm" svg:x="2.099cm" svg:y="14.107cm" presentation:class="notes" presentation:placeholder="true" presentation:user-transformed="true">
            <draw:text-box/>
          </draw:frame>
          <draw:page-thumbnail draw:name="Google Shape;38;p1:notes 25" draw:style-name="gr10" draw:layer="layout" svg:width="19.666cm" svg:height="11.067cm" svg:x="0.631cm" svg:y="2.258cm" draw:page-number="25" presentation:class="page"/>
        </presentation:notes>
      </draw:page>
      <draw:page draw:name="page26" draw:style-name="dp1" draw:master-page-name="BLANK" presentation:presentation-page-layout-name="AL1T0">
        <draw:custom-shape draw:name="Google Shape;40;p 11" draw:style-name="gr171" draw:text-style-name="P35" draw:layer="layout" svg:width="7.619cm" svg:height="1.273cm" svg:x="17.599cm" svg:y="0.318cm">
          <text:p text:style-name="P34">
            <text:span text:style-name="T1">Scaling Expectations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p 22" draw:style-name="gr2" draw:text-style-name="P36" draw:layer="layout" svg:width="4.986cm" svg:height="1.494cm" svg:x="0cm" svg:y="0.318cm">
          <draw:image xlink:href="Pictures/100000010000039300000113E8BC3B157C8BF993.png" xlink:type="simple" xlink:show="embed" xlink:actuate="onLoad" draw:mime-type="image/png">
            <text:p/>
          </draw:image>
        </draw:frame>
        <draw:custom-shape draw:name="Google Shape;42;p 22" draw:style-name="gr12" draw:text-style-name="P37" draw:layer="layout" svg:width="0.511cm" svg:height="0.894cm" svg:x="6.575cm" svg:y="4.49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24" presentation:style-name="pr5" draw:text-style-name="P39" draw:layer="layout" svg:width="23.215cm" svg:height="2.31cm" svg:x="1.567cm" svg:y="1.425cm" presentation:class="title" presentation:user-transformed="true">
          <draw:text-box>
            <text:p text:style-name="P38">
              <text:span text:style-name="T20">KEY SECURITY MEASURES FOR HIPAA COMPLIANCE</text:span>
            </text:p>
          </draw:text-box>
        </draw:frame>
        <draw:frame draw:style-name="gr172" draw:text-style-name="P48" draw:layer="layout" svg:width="21.97cm" svg:height="8.161cm" svg:x="1.7cm" svg:y="4.328cm">
          <draw:text-box>
            <text:list text:style-name="L2">
              <text:list-header>
                <text:p text:style-name="P47">
                  <text:span text:style-name="T21">10. Automatic Logoff: </text:span>
                  <text:span text:style-name="T24">Implement session timeouts to log users out after inactivity.</text:span>
                </text:p>
                <text:p text:style-name="P47">
                  <text:span text:style-name="T21">11. User Account Temperory Lock:</text:span>
                  <text:span text:style-name="T24"> Lock accounts after multiple failed login attempts to prevent unauthorized access.</text:span>
                </text:p>
                <text:p text:style-name="P47">
                  <text:span text:style-name="T21">12. Session Management: </text:span>
                  <text:span text:style-name="T24">Allow only one active session per user to enhance security.</text:span>
                </text:p>
                <text:p text:style-name="P47">
                  <text:span text:style-name="T21">13. Disable Autofill: </text:span>
                  <text:span text:style-name="T24">Prevent browsers from autofilling sensitive data in forms.</text:span>
                </text:p>
                <text:p text:style-name="P47">
                  <text:span text:style-name="T25">14. Secure APIs:</text:span>
                   Use secure methods like Oauth, API keys, or JWT to protect data accessed through APIs.
                </text:p>
              </text:list-header>
            </text:list>
          </draw:text-box>
        </draw:frame>
        <presentation:notes draw:style-name="dp3">
          <draw:custom-shape draw:name="Google Shape;32;p1:notes 11" draw:style-name="gr173" draw:text-style-name="P10" draw:layer="layout" svg:width="9.052cm" svg:height="1.423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3;p1:notes 22" draw:style-name="gr174" draw:text-style-name="P10" draw:layer="layout" svg:width="9.07cm" svg:height="1.441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4;p1:notes 22" draw:style-name="gr175" draw:text-style-name="P10" draw:layer="layout" svg:width="9.074cm" svg:height="1.445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1:notes 22" draw:style-name="gr176" draw:text-style-name="P10" draw:layer="layout" svg:width="9.096cm" svg:height="1.467cm" svg:x="11.884cm" svg:y="0cm">
            <text:p text:style-name="P9">
              <text:span text:style-name="T4">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p1:notes 22" draw:style-name="gr177" draw:text-style-name="P12" draw:layer="layout" svg:width="15.23cm" svg:height="11.42cm" svg:x="1.905cm" svg:y="12.065cm">
            <text:p text:style-name="P11">
              <text:span text:style-name="T5">Speaker note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7;p1:notes 22" presentation:style-name="pr30" draw:text-style-name="P13" draw:layer="layout" svg:width="16.734cm" svg:height="13.299cm" svg:x="2.099cm" svg:y="14.107cm" presentation:class="notes" presentation:placeholder="true" presentation:user-transformed="true">
            <draw:text-box/>
          </draw:frame>
          <draw:page-thumbnail draw:name="Google Shape;38;p1:notes 22" draw:style-name="gr10" draw:layer="layout" svg:width="19.666cm" svg:height="11.067cm" svg:x="0.631cm" svg:y="2.258cm" draw:page-number="26" presentation:class="page"/>
        </presentation:notes>
      </draw:page>
      <presentation:settings presentation:mouse-visible="false"/>
    </office:presentation>
  </office:body>
</office:document-content>
</file>

<file path=meta.xml><?xml version="1.0" encoding="utf-8"?>
<office:document-meta xmlns:presentation="urn:oasis:names:tc:opendocument:xmlns:presentation:1.0" xmlns:officeooo="http://openoffice.org/2009/office" xmlns:grddl="http://www.w3.org/2003/g/data-view#" xmlns:anim="urn:oasis:names:tc:opendocument:xmlns:animation:1.0" xmlns:meta="urn:oasis:names:tc:opendocument:xmlns:meta:1.0" xmlns:smil="urn:oasis:names:tc:opendocument:xmlns:smil-compatible:1.0" xmlns:dc="http://purl.org/dc/elements/1.1/" xmlns:xlink="http://www.w3.org/1999/xlink" xmlns:ooo="http://openoffice.org/2004/office" xmlns:office="urn:oasis:names:tc:opendocument:xmlns:office:1.0" office:version="1.3">
  <office:meta>
    <dc:title>new</dc:title>
    <meta:editing-cycles>26</meta:editing-cycles>
    <meta:generator>LibreOffice/7.3.7.2$Linux_X86_64 LibreOffice_project/30$Build-2</meta:generator>
    <meta:creation-date>2024-11-21T20:28:48.636544893</meta:creation-date>
    <meta:editing-duration>PT3H47M11S</meta:editing-duration>
    <dc:date>2024-12-17T15:58:20.271774147</dc:date>
    <meta:document-statistic meta:object-count="334"/>
    <meta:user-defined meta:name="AppVersion">16.0000</meta:user-defined>
    <meta:user-defined meta:name="Notes" meta:value-type="float">16</meta:user-defined>
    <meta:user-defined meta:name="PresentationFormat">Custom</meta:user-defined>
    <meta:user-defined meta:name="Slides" meta:value-type="float">16</meta:user-defined>
  </office:meta>
</office:document-meta>
</file>

<file path=settings.xml><?xml version="1.0" encoding="utf-8"?>
<office:document-settings xmlns:officeooo="http://openoffice.org/2009/office" xmlns:anim="urn:oasis:names:tc:opendocument:xmlns:animation:1.0" xmlns:smil="urn:oasis:names:tc:opendocument:xmlns:smil-compatible:1.0" xmlns:presentation="urn:oasis:names:tc:opendocument:xmlns:presentation:1.0" xmlns:config="urn:oasis:names:tc:opendocument:xmlns:config:1.0" xmlns:xlink="http://www.w3.org/1999/xlink" xmlns:ooo="http://openoffice.org/2004/office" xmlns:office="urn:oasis:names:tc:opendocument:xmlns:office:1.0" office:version="1.3">
  <office:settings>
    <config:config-item-set config:name="ooo:view-settings">
      <config:config-item config:name="VisibleAreaTop" config:type="int">-4158</config:config-item>
      <config:config-item config:name="VisibleAreaLeft" config:type="int">-10331</config:config-item>
      <config:config-item config:name="VisibleAreaWidth" config:type="int">43215</config:config-item>
      <config:config-item config:name="VisibleAreaHeight" config:type="int">23813</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Hw==</config:config-item>
          <config:config-item config:name="PrintableLayers" config:type="base64Binary">Hw==</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25</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-4158</config:config-item>
          <config:config-item config:name="VisibleAreaLeft" config:type="int">-10331</config:config-item>
          <config:config-item config:name="VisibleAreaWidth" config:type="int">43216</config:config-item>
          <config:config-item config:name="VisibleAreaHeight" config:type="int">23814</config:config-item>
          <config:config-item config:name="GridCoarseWidth" config:type="int">2000</config:config-item>
          <config:config-item config:name="GridCoarseHeight" config:type="int">2000</config:config-item>
          <config:config-item config:name="GridFineWidth" config:type="int">500</config:config-item>
          <config:config-item config:name="GridFineHeight" config:type="int">500</config:config-item>
          <config:config-item config:name="GridSnapWidthXNumerator" config:type="int">2000</config:config-item>
          <config:config-item config:name="GridSnapWidthXDenominator" config:type="int">4</config:config-item>
          <config:config-item config:name="GridSnapWidthYNumerator" config:type="int">2000</config:config-item>
          <config:config-item config:name="GridSnapWidthYDenominator" config:type="int">4</config:config-item>
          <config:config-item config:name="IsAngleSnapEnabled" config:type="boolean">false</config:config-item>
          <config:config-item config:name="SnapAngle" config:type="int">1500</config:config-item>
          <config:config-item config:name="ZoomOnPage" config:type="boolean">false</config:config-item>
          <config:config-item config:name="AnchoredTextOverflowLegacy" config:type="boolean">false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$(brandbaseurl)/share/palette%3B$(user)/config/standard.sob</config:config-item>
      <config:config-item config:name="CharacterCompressionType" config:type="short">0</config:config-item>
      <config:config-item config:name="ColorTableURL" config:type="string">$(brandbaseurl)/share/palette%3B$(user)/config/material.soc</config:config-item>
      <config:config-item config:name="DashTableURL" config:type="string">$(brandbaseurl)/share/palette%3B$(user)/config/standard.sod</config:config-item>
      <config:config-item config:name="DefaultTabStop" config:type="int">2540</config:config-item>
      <config:config-item config:name="EmbedAsianScriptFonts" config:type="boolean">true</config:config-item>
      <config:config-item config:name="EmbedComplexScriptFonts" config:type="boolean">true</config:config-item>
      <config:config-item config:name="EmbedFonts" config:type="boolean">false</config:config-item>
      <config:config-item config:name="EmbedLatinScriptFonts" config:type="boolean">true</config:config-item>
      <config:config-item config:name="EmbedOnlyUsedFonts" config:type="boolean">false</config:config-item>
      <config:config-item-map-indexed config:name="ForbiddenCharacters">
        <config:config-item-map-entry>
          <config:config-item config:name="Language" config:type="string">en</config:config-item>
          <config:config-item config:name="Country" config:type="string">US</config:config-item>
          <config:config-item config:name="Variant" config:type="string"/>
          <config:config-item config:name="BeginLine" config:type="string"/>
          <config:config-item config:name="EndLine" config:type="string"/>
        </config:config-item-map-entry>
        <config:config-item-map-entry>
          <config:config-item config:name="Language" config:type="string">en</config:config-item>
          <config:config-item config:name="Country" config:type="string">IN</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$(brandbaseurl)/share/palette%3B$(user)/config/standard.sog</config:config-item>
      <config:config-item config:name="HandoutsHorizontal" config:type="boolean">true</config:config-item>
      <config:config-item config:name="HatchTableURL" config:type="string">$(brandbaseurl)/share/palette%3B$(user)/config/standard.soh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$(brandbaseurl)/share/palette%3B$(user)/config/standard.soe</config:config-item>
      <config:config-item config:name="LoadReadonly" config:type="boolean">false</config:config-item>
      <config:config-item config:name="PageNumberFormat" config:type="int">4</config:config-item>
      <config:config-item config:name="ParagraphSummation" config:type="boolean">true</config:config-item>
      <config:config-item config:name="PrintQuality" config:type="int">0</config:config-item>
      <config:config-item config:name="PrinterIndependentLayout" config:type="string">low-resolution</config:config-item>
      <config:config-item config:name="PrinterName" config:type="string">Generic Printer</config:config-item>
      <config:config-item config:name="PrinterPaperFromSetup" config:type="boolean">false</config:config-item>
      <config:config-item config:name="PrinterSetup" config:type="base64Binary">oAH+/0dlbmVyaWMgUHJpbnRlcgAAAAAAAAAAAAAAAAAAAAAAAAAAAAAAAAAAAAAAAAAAAAAAAAAAAAAAAAAAAAAAAAAAAAAAAAAAAAAAAAAAAAAAAAAAAAAAAAAAAAAAAAAAAAAAAAAAAAAAAAAAAAAAAAAAAAAAAAAAAAAAAAAAAAAAU0dFTlBSVAAAAAAAAAAAAAAAAAAAAAAAAAAAAAAAAAAWAAMAwQAAAAAAAAAEAAhSAAAEdAAASm9iRGF0YSAxCnByaW50ZXI9R2VuZXJpYyBQcmludGVyCm9yaWVudGF0aW9uPVBvcnRyYWl0CmNvcGllcz0xCmNvbGxhdGU9ZmFsc2UKbWFyZ2luYWRqdXN0bWVudD0wLDAsMCwwCmNvbG9yZGVwdGg9MjQKcHNsZXZlbD0wCnBkZmRldmljZT0xCmNvbG9yZGV2aWNlPTAKUFBEQ29udGV4dERhdGEKRHVwbGV4Ok5vbmUAUGFnZVNpemU6QTQAABIAQ09NUEFUX0RVUExFWF9NT0RFDwBEdXBsZXhNb2RlOjpPZmY=</config:config-item>
      <config:config-item config:name="SaveThumbnail" config:type="boolean">true</config:config-item>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ooo="http://openoffice.org/2009/office" xmlns:anim="urn:oasis:names:tc:opendocument:xmlns:animation:1.0" xmlns:smil="urn:oasis:names:tc:opendocument:xmlns:smil-compatible:1.0" xmlns:presentation="urn:oasis:names:tc:opendocument:xmlns:presentation:1.0" xmlns:css3t="http://www.w3.org/TR/css3-text/"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grddl="http://www.w3.org/2003/g/data-view#" xmlns:loext="urn:org:documentfoundation:names:experimental:office:xmlns:loext:1.0" xmlns:dom="http://www.w3.org/2001/xml-events" xmlns:field="urn:openoffice:names:experimental:ooo-ms-interop:xmlns:field:1.0" xmlns:math="http://www.w3.org/1998/Math/MathML" xmlns:form="urn:oasis:names:tc:opendocument:xmlns:form:1.0" xmlns:script="urn:oasis:names:tc:opendocument:xmlns:script:1.0" xmlns:xhtml="http://www.w3.org/1999/xhtml" office:version="1.3">
  <office:font-face-decls>
    <style:font-face style:name="Arial" svg:font-family="Arial"/>
    <style:font-face style:name="Arial1" svg:font-family="Arial" style:font-pitch="variable"/>
    <style:font-face style:name="Arial2" svg:font-family="Arial" style:font-family-generic="roman"/>
    <style:font-face style:name="Comfortaa" svg:font-family="Comfortaa" style:font-pitch="variable"/>
    <style:font-face style:name="Comfortaa1" svg:font-family="Comfortaa"/>
    <style:font-face style:name="DejaVu Sans" svg:font-family="'DejaVu Sans'" style:font-pitch="variable"/>
    <style:font-face style:name="DejaVu Sans1" svg:font-family="'DejaVu Sans'" style:font-family-generic="system" style:font-pitch="variable"/>
    <style:font-face style:name="DejaVu Sans2" svg:font-family="'DejaVu Sans'"/>
    <style:font-face style:name="Liberation Sans" svg:font-family="'Liberation Sans'" style:font-family-generic="roman" style:font-pitch="variable"/>
    <style:font-face style:name="Liberation Sans1" svg:font-family="'Liberation Sans'" style:font-pitch="variable"/>
    <style:font-face style:name="Liberation Serif" svg:font-family="'Liberation Serif'" style:font-pitch="variable"/>
    <style:font-face style:name="Liberation Serif1" svg:font-family="'Liberation Serif'" style:font-family-generic="roman" style:font-pitch="variable"/>
    <style:font-face style:name="Lohit Devanagari" svg:font-family="'Lohit Devanagari'" style:font-family-generic="system" style:font-pitch="variable"/>
    <style:font-face style:name="Lohit Devanagari1" svg:font-family="'Lohit Devanagari'" style:font-pitch="variable"/>
    <style:font-face style:name="Noto Sans" svg:font-family="'Noto Sans'" style:font-family-generic="roman" style:font-pitch="variable"/>
    <style:font-face style:name="Noto Sans CJK SC" svg:font-family="'Noto Sans CJK SC'" style:font-family-generic="system" style:font-pitch="variable"/>
    <style:font-face style:name="Noto Sans CJK SC1" svg:font-family="'Noto Sans CJK SC'" style:font-pitch="variable"/>
    <style:font-face style:name="Noto Sans CJK SC2" svg:font-family="'Noto Sans CJK SC'"/>
    <style:font-face style:name="Times New Roman" svg:font-family="'Times New Roman'" style:font-family-generic="roman" style:font-pitch="variable"/>
    <style:font-face style:name="Times New Roman1" svg:font-family="'Times New Roman'"/>
    <style:font-face style:name="Times New Roman2" svg:font-family="'Times New Roman'" style:font-family-generic="roman"/>
    <style:font-face style:name="Times New Roman3" svg:font-family="'Times New Roman'" style:font-pitch="variable"/>
  </office:font-face-decls>
  <office:styles>
    <draw:gradient draw:name="Filled" draw:style="linear" draw:start-color="#ffffff" draw:end-color="#cccccc" draw:start-intensity="100%" draw:end-intensity="100%" draw:angle="30deg" draw:border="0%"/>
    <draw:gradient draw:name="Filled_20_Blue" draw:display-name="Filled Blue" draw:style="linear" draw:start-color="#729fcf" draw:end-color="#355269" draw:start-intensity="100%" draw:end-intensity="100%" draw:angle="30deg" draw:border="0%"/>
    <draw:gradient draw:name="Filled_20_Green" draw:display-name="Filled Green" draw:style="linear" draw:start-color="#77bc65" draw:end-color="#127622" draw:start-intensity="100%" draw:end-intensity="100%" draw:angle="30deg" draw:border="0%"/>
    <draw:gradient draw:name="Filled_20_Red" draw:display-name="Filled Red" draw:style="linear" draw:start-color="#ff6d6d" draw:end-color="#c9211e" draw:start-intensity="100%" draw:end-intensity="100%" draw:angle="30deg" draw:border="0%"/>
    <draw:gradient draw:name="Filled_20_Yellow" draw:display-name="Filled Yellow" draw:style="linear" draw:start-color="#ffde59" draw:end-color="#b47804" draw:start-intensity="100%" draw:end-intensity="100%" draw:angle="30deg" draw:border="0%"/>
    <draw:gradient draw:name="Shapes" draw:style="rectangular" draw:cx="50%" draw:cy="50%" draw:start-color="#cccccc" draw:end-color="#ffffff" draw:start-intensity="100%" draw:end-intensity="100%" draw:angle="0deg" draw:border="0%"/>
    <draw:marker draw:name="Arrow" svg:viewBox="0 0 20 30" svg:d="M10 0l-10 30h20z"/>
    <style:default-style style:family="graphic">
      <style:graphic-properties svg:stroke-color="#3465a4" draw:fill-color="#729fcf" fo:wrap-option="no-wrap"/>
      <style:paragraph-properties style:text-autospace="ideograph-alpha" style:punctuation-wrap="simple" style:line-break="strict" style:writing-mode="lr-tb" style:font-independent-line-spacing="false">
        <style:tab-stops/>
      </style:paragraph-properties>
      <style:text-properties style:use-window-font-color="true" loext:opacity="0%" style:font-name="Liberation Serif1" fo:font-size="24pt" fo:language="en" fo:country="IN" style:font-name-asian="DejaVu Sans1" style:font-size-asian="24pt" style:language-asian="zh" style:country-asian="CN" style:font-name-complex="DejaVu Sans1"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fo:wrap-option="wrap"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font-name-asian="Noto Sans CJK SC" style:font-family-asian="'Noto Sans CJK SC'" style:font-family-generic-asian="system" style:font-pitch-asian="variable" style:font-size-asian="18pt" style:font-style-asian="normal" style:font-weight-asian="normal" style:font-name-complex="Lohit Devanagari" style:font-family-complex="'Lohit Devanagari'"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outfill" style:family="graphic" style:parent-style-name="standard">
      <style:graphic-properties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graphic-properties draw:stroke="solid" svg:stroke-color="#cccccc" draw:fill="solid" draw:fill-color="#eeeeee"/>
      <style:text-properties style:font-name="Noto Sans" fo:font-family="'Noto Sans'" style:font-family-generic="roman" style:font-pitch="variable"/>
    </style:style>
    <style:style style:name="A4" style:family="graphic" style:parent-style-name="Text">
      <style:graphic-properties draw:fill="none"/>
      <style:text-properties fo:font-size="18pt"/>
    </style:style>
    <style:style style:name="Title_20_A4" style:display-name="Title A4" style:family="graphic" style:parent-style-name="A4">
      <style:graphic-properties draw:stroke="none"/>
      <style:text-properties fo:font-size="44pt"/>
    </style:style>
    <style:style style:name="Heading_20_A4" style:display-name="Heading A4" style:family="graphic" style:parent-style-name="A4">
      <style:graphic-properties draw:stroke="none"/>
      <style:text-properties fo:font-size="24pt"/>
    </style:style>
    <style:style style:name="Text_20_A4" style:display-name="Text A4" style:family="graphic" style:parent-style-name="A4">
      <style:graphic-properties draw:stroke="none"/>
    </style:style>
    <style:style style:name="A4" style:family="graphic" style:parent-style-name="Text">
      <style:graphic-properties draw:fill="none"/>
      <style:text-properties fo:font-size="18pt"/>
    </style:style>
    <style:style style:name="Title_20_A0" style:display-name="Title A0" style:family="graphic" style:parent-style-name="A4">
      <style:graphic-properties draw:stroke="none"/>
      <style:text-properties fo:font-size="96pt"/>
    </style:style>
    <style:style style:name="Heading_20_A0" style:display-name="Heading A0" style:family="graphic" style:parent-style-name="A4">
      <style:graphic-properties draw:stroke="none"/>
      <style:text-properties fo:font-size="71.9000015258789pt"/>
    </style:style>
    <style:style style:name="Text_20_A0" style:display-name="Text A0" style:family="graphic" style:parent-style-name="A4">
      <style:graphic-properties draw:stroke="none"/>
    </style:style>
    <style:style style:name="Graphic" style:family="graphic">
      <style:graphic-properties draw:fill="solid" draw:fill-color="#ffffff"/>
      <style:text-properties style:font-name="Liberation Sans" fo:font-family="'Liberation Sans'" style:font-family-generic="roman" style:font-pitch="variable" fo:font-size="18pt"/>
    </style:style>
    <style:style style:name="Shapes" style:family="graphic" style:parent-style-name="Graphic">
      <style:graphic-properties draw:stroke="none" draw:fill="gradient" draw:fill-gradient-name="Shapes"/>
      <style:text-properties fo:font-size="14pt" fo:font-weight="bold"/>
    </style:style>
    <style:style style:name="Filled" style:family="graphic" style:parent-style-name="Shapes">
      <style:graphic-properties draw:fill="gradient" draw:fill-gradient-name="Filled"/>
    </style:style>
    <style:style style:name="Filled_20_Blue" style:display-name="Filled Blue" style:family="graphic" style:parent-style-name="Filled">
      <style:graphic-properties draw:fill-gradient-name="Filled_20_Blue"/>
      <style:text-properties fo:color="#ffffff" loext:opacity="100%"/>
    </style:style>
    <style:style style:name="Filled_20_Green" style:display-name="Filled Green" style:family="graphic" style:parent-style-name="Filled">
      <style:graphic-properties draw:fill-gradient-name="Filled_20_Green"/>
      <style:text-properties fo:color="#ffffff" loext:opacity="100%" style:font-name="Liberation Sans" fo:font-family="'Liberation Sans'" style:font-family-generic="roman" style:font-pitch="variable"/>
    </style:style>
    <style:style style:name="Filled_20_Red" style:display-name="Filled Red" style:family="graphic" style:parent-style-name="Filled">
      <style:graphic-properties draw:fill-gradient-name="Filled_20_Red"/>
      <style:text-properties fo:color="#ffffff" loext:opacity="100%"/>
    </style:style>
    <style:style style:name="Filled_20_Yellow" style:display-name="Filled Yellow" style:family="graphic" style:parent-style-name="Filled">
      <style:graphic-properties draw:fill-gradient-name="Filled_20_Yellow"/>
      <style:text-properties fo:color="#ffffff" loext:opacity="100%"/>
    </style:style>
    <style:style style:name="Outlined" style:family="graphic" style:parent-style-name="Shapes">
      <style:graphic-properties draw:stroke="solid" svg:stroke-width="0.081cm" svg:stroke-color="#000000" draw:fill="none"/>
    </style:style>
    <style:style style:name="Outlined_20_Blue" style:display-name="Outlined Blue" style:family="graphic" style:parent-style-name="Outlined">
      <style:graphic-properties svg:stroke-color="#355269"/>
      <style:text-properties fo:color="#355269" loext:opacity="100%"/>
    </style:style>
    <style:style style:name="Outlined_20_Green" style:display-name="Outlined Green" style:family="graphic" style:parent-style-name="Outlined">
      <style:graphic-properties svg:stroke-color="#127622"/>
      <style:text-properties fo:color="#127622" loext:opacity="100%"/>
    </style:style>
    <style:style style:name="Outlined_20_Red" style:display-name="Outlined Red" style:family="graphic" style:parent-style-name="Outlined">
      <style:graphic-properties svg:stroke-color="#c9211e"/>
      <style:text-properties fo:color="#c9211e" loext:opacity="100%"/>
    </style:style>
    <style:style style:name="Outlined_20_Yellow" style:display-name="Outlined Yellow" style:family="graphic" style:parent-style-name="Outlined">
      <style:graphic-properties draw:stroke="solid" svg:stroke-color="#b47804"/>
      <style:text-properties fo:color="#b47804" loext:opacity="100%"/>
    </style:style>
    <style:style style:name="Lines" style:family="graphic" style:parent-style-name="Graphic">
      <style:graphic-properties draw:stroke="solid" svg:stroke-color="#000000" draw:fill="none"/>
    </style:style>
    <style:style style:name="Arrow_20_Line" style:display-name="Arrow Line" style:family="graphic" style:parent-style-name="Lines">
      <style:graphic-properties draw:marker-start="Arrow" draw:marker-start-width="0.2cm" draw:marker-end="Arrow" draw:marker-end-width="0.2cm" draw:show-unit="true"/>
    </style:style>
    <style:style style:name="Arrow_20_Dashed" style:display-name="Arrow Dashed" style:family="graphic" style:parent-style-name="Lines">
      <style:graphic-properties draw:stroke="dash"/>
    </style:style>
    <style:style style:name="BLANK-background" style:family="presentation">
      <style:graphic-properties draw:stroke="none" draw:fill="solid" draw:fill-color="#ffffff"/>
      <style:text-properties style:letter-kerning="true"/>
    </style:style>
    <style:style style:name="BLANK-backgroundobjects" style:family="presentation">
      <style:graphic-properties draw:textarea-horizontal-align="justify" draw:shadow="hidden" draw:shadow-offset-x="0.2cm" draw:shadow-offset-y="0.2cm" draw:shadow-color="#808080"/>
      <style:text-properties style:letter-kerning="true"/>
    </style:style>
    <style:style style:name="BLANK-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Lohit Devanagari" style:font-family-complex="'Lohit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BLANK-outline1" style:family="presentation">
      <style:graphic-properties draw:stroke="none" draw:fill="none" draw:auto-grow-height="false" draw:fit-to-size="false" style:shrink-to-fit="true">
        <text:list-style style:name="BLANK-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writing-mode="lr-tb"/>
      <style:text-properties fo:font-variant="normal" fo:text-transform="none" fo:color="#000000" loext:opacity="1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BLANK-outline2" style:family="presentation" style:parent-style-name="BLANK-outline1">
      <style:paragraph-properties fo:margin-left="0cm" fo:margin-right="0cm" fo:margin-top="0.4cm" fo:margin-bottom="0cm" fo:line-height="100%" fo:text-align="start" fo:text-indent="0cm" style:writing-mode="lr-tb"/>
      <style:text-properties fo:font-variant="normal" fo:text-transform="none" fo:color="#000000" loext:opacity="100%" style:text-line-through-style="none" style:text-line-through-type="none" style:text-position="0% 100%" style:font-name="Arial" fo:font-family="Arial" fo:font-size="14pt" fo:letter-spacing="normal" fo:font-style="normal" style:text-underline-style="none" fo:font-weight="normal"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BLANK-outline3" style:family="presentation" style:parent-style-name="BLANK-outline2">
      <style:paragraph-properties fo:margin-left="0cm" fo:margin-right="0cm" fo:margin-top="0.3cm" fo:margin-bottom="0cm" fo:line-height="100%" fo:text-align="start" fo:text-indent="0cm" style:writing-mode="lr-tb"/>
      <style:text-properties fo:font-variant="normal" fo:text-transform="none" fo:color="#000000" loext:opacity="100%" style:text-line-through-style="none" style:text-line-through-type="none" style:text-position="0% 100%" style:font-name="Arial" fo:font-family="Arial" fo:font-size="14pt" fo:letter-spacing="normal" fo:font-style="normal" style:text-underline-style="none" fo:font-weight="normal"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BLANK-outline4" style:family="presentation" style:parent-style-name="BLANK-outline3">
      <style:paragraph-properties fo:margin-left="0cm" fo:margin-right="0cm" fo:margin-top="0.2cm" fo:margin-bottom="0cm" fo:line-height="100%" fo:text-align="start" fo:text-indent="0cm" style:writing-mode="lr-tb"/>
      <style:text-properties fo:font-variant="normal" fo:text-transform="none" fo:color="#000000" loext:opacity="100%" style:text-line-through-style="none" style:text-line-through-type="none" style:text-position="0% 100%" style:font-name="Arial" fo:font-family="Arial" fo:font-size="14pt" fo:letter-spacing="normal" fo:font-style="normal" style:text-underline-style="none" fo:font-weight="normal"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BLANK-outline5" style:family="presentation" style:parent-style-name="BLANK-outline4">
      <style:paragraph-properties fo:margin-top="0.1cm" fo:margin-bottom="0cm"/>
      <style:text-properties fo:font-size="20pt" style:font-size-asian="20pt" style:font-size-complex="20pt"/>
    </style:style>
    <style:style style:name="BLANK-outline6" style:family="presentation" style:parent-style-name="BLANK-outline5">
      <style:paragraph-properties fo:margin-top="0.1cm" fo:margin-bottom="0cm"/>
      <style:text-properties fo:font-size="20pt" style:font-size-asian="20pt" style:font-size-complex="20pt"/>
    </style:style>
    <style:style style:name="BLANK-outline7" style:family="presentation" style:parent-style-name="BLANK-outline6">
      <style:paragraph-properties fo:margin-top="0.1cm" fo:margin-bottom="0cm"/>
      <style:text-properties fo:font-size="20pt" style:font-size-asian="20pt" style:font-size-complex="20pt"/>
    </style:style>
    <style:style style:name="BLANK-outline8" style:family="presentation" style:parent-style-name="BLANK-outline7">
      <style:paragraph-properties fo:margin-top="0.1cm" fo:margin-bottom="0cm"/>
      <style:text-properties fo:font-size="20pt" style:font-size-asian="20pt" style:font-size-complex="20pt"/>
    </style:style>
    <style:style style:name="BLANK-outline9" style:family="presentation" style:parent-style-name="BLANK-outline8">
      <style:paragraph-properties fo:margin-top="0.1cm" fo:margin-bottom="0cm"/>
      <style:text-properties fo:font-size="20pt" style:font-size-asian="20pt" style:font-size-complex="20pt"/>
    </style:style>
    <style:style style:name="BLANK-subtitle" style:family="presentation">
      <style:graphic-properties draw:stroke="none" draw:fill="none" draw:textarea-vertical-align="middle">
        <text:list-style style:name="BLANK-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Lohit Devanagari" style:font-family-complex="'Lohit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LANK-title" style:family="presentation">
      <style:graphic-properties draw:stroke="none" draw:fill="none" draw:textarea-vertical-align="middle">
        <text:list-style style:name="BLANK-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font-variant="normal" fo:text-transform="none" fo:color="#000000" loext:opacity="1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1cm"/>
      <presentation:placeholder presentation:object="handout" svg:x="15.414cm" svg:y="1.743cm" svg:width="10.556cm" svg:height="-0.231cm"/>
      <presentation:placeholder presentation:object="handout" svg:x="2.058cm" svg:y="3.612cm" svg:width="10.556cm" svg:height="-0.231cm"/>
      <presentation:placeholder presentation:object="handout" svg:x="15.414cm" svg:y="3.612cm" svg:width="10.556cm" svg:height="-0.231cm"/>
      <presentation:placeholder presentation:object="handout" svg:x="2.058cm" svg:y="5.481cm" svg:width="10.556cm" svg:height="-0.231cm"/>
      <presentation:placeholder presentation:object="handout" svg:x="15.414cm" svg:y="5.481cm" svg:width="10.556cm" svg:height="-0.231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5.4cm" fo:page-height="14.292cm" style:print-orientation="landscape"/>
    </style:page-layout>
    <style:page-layout style:name="PM2">
      <style:page-layout-properties fo:margin-top="0cm" fo:margin-bottom="0cm" fo:margin-left="0cm" fo:margin-right="0cm" fo:page-width="19.05cm" fo:page-height="25.4cm" style:print-orientation="portrait"/>
    </style:page-layout>
    <style:style style:name="Mdp1" style:family="drawing-page">
      <style:drawing-page-properties draw:background-size="border" draw:fill="solid" draw:fill-color="#ffffff"/>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paragraph-properties style:writing-mode="lr-tb"/>
    </style:style>
    <style:style style:name="Mgr2" style:family="graphic" style:parent-style-name="standard">
      <style:graphic-properties draw:stroke="none" draw:fill="none" draw:fill-color="#ffffff" draw:textarea-vertical-align="bottom" draw:auto-grow-height="false" fo:min-height="1.485cm"/>
      <style:paragraph-properties style:writing-mode="lr-tb"/>
    </style:style>
    <style:style style:name="Mpr1" style:family="presentation" style:parent-style-name="BLANK-backgroundobjects">
      <style:graphic-properties draw:stroke="none" svg:stroke-width="0cm" draw:fill="none" draw:fill-color="#ffffff" draw:textarea-vertical-align="top" draw:auto-grow-height="false" draw:fit-to-size="false" style:shrink-to-fit="false" fo:min-height="8.289cm" fo:padding-top="0.127cm" fo:padding-bottom="0.127cm" fo:padding-left="0.254cm" fo:padding-right="0.254cm" fo:wrap-option="wrap"/>
      <style:paragraph-properties style:writing-mode="lr-tb"/>
    </style:style>
    <style:style style:name="Mpr2" style:family="presentation" style:parent-style-name="BLANK-backgroundobjects">
      <style:graphic-properties draw:stroke="none" draw:fill="none" draw:fill-color="#ffffff" draw:auto-grow-height="false" fo:min-height="1.485cm"/>
      <style:paragraph-properties style:writing-mode="lr-tb"/>
    </style:style>
    <style:style style:name="Mpr3" style:family="presentation" style:parent-style-name="BLANK-backgroundobjects">
      <style:graphic-properties draw:stroke="none" draw:fill="none" draw:fill-color="#ffffff" draw:textarea-vertical-align="bottom" draw:auto-grow-height="false" fo:min-height="1.485cm"/>
      <style:paragraph-properties style:writing-mode="lr-tb"/>
    </style:style>
    <style:style style:name="MP1" style:family="paragraph">
      <style:paragraph-properties style:writing-mode="lr-tb"/>
      <style:text-properties fo:font-size="14pt" style:font-size-asian="14pt" style:font-size-complex="14pt"/>
    </style:style>
    <style:style style:name="MP2" style:family="paragraph">
      <loext:graphic-properties draw:fill="none" draw:fill-color="#ffffff"/>
      <style:paragraph-properties style:writing-mode="lr-tb"/>
      <style:text-properties fo:font-size="14pt" style:font-size-asian="14pt" style:font-size-complex="14pt"/>
    </style:style>
    <style:style style:name="MP3" style:family="paragraph">
      <style:paragraph-properties fo:text-align="end" style:writing-mode="lr-tb"/>
      <style:text-properties fo:font-size="14pt" style:font-size-asian="14pt" style:font-size-complex="14pt"/>
    </style:style>
    <style:style style:name="MP4" style:family="paragraph">
      <loext:graphic-properties draw:fill="none" draw:fill-color="#ffffff"/>
      <style:paragraph-properties fo:text-align="end" style:writing-mode="lr-tb"/>
      <style:text-properties fo:font-size="14pt" style:font-size-asian="14pt" style:font-size-complex="14pt"/>
    </style:style>
    <style:style style:name="MP5" style:family="paragraph">
      <style:paragraph-properties fo:text-align="start" style:writing-mode="lr-tb"/>
      <style:text-properties fo:font-size="15pt" style:font-size-asian="14pt" style:font-size-complex="14pt"/>
    </style:style>
    <style:style style:name="MP6" style:family="paragraph">
      <loext:graphic-properties draw:fill="none" draw:fill-color="#ffffff"/>
      <style:paragraph-properties fo:text-align="start" style:writing-mode="lr-tb" style:font-independent-line-spacing="true"/>
      <style:text-properties fo:font-size="15pt" style:font-size-asian="14pt" style:font-size-complex="14pt"/>
    </style:style>
    <style:style style:name="MP7" style:family="paragraph">
      <style:paragraph-properties fo:text-align="center" style:writing-mode="lr-tb"/>
      <style:text-properties fo:font-size="15pt" style:font-size-asian="14pt" style:font-size-complex="14pt"/>
    </style:style>
    <style:style style:name="MP8" style:family="paragraph">
      <style:paragraph-properties fo:margin-left="0cm" fo:margin-right="0cm" fo:margin-top="0cm" fo:margin-bottom="0cm" fo:line-height="100%" fo:text-align="start" fo:text-indent="0cm" style:writing-mode="lr-tb">
        <style:tab-stops>
          <style:tab-stop style:position="0cm"/>
        </style:tab-stops>
      </style:paragraph-properties>
      <style:text-properties fo:font-size="15pt" style:font-size-asian="14pt" style:font-size-complex="14pt"/>
    </style:style>
    <style:style style:name="MT1" style:family="text">
      <style:text-properties fo:font-size="14pt" style:font-size-asian="14pt" style:font-size-complex="14pt"/>
    </style:style>
    <style:style style:name="MT2" style:family="text">
      <style:text-properties fo:font-variant="normal" fo:text-transform="none" fo:color="#ffffff" loext:opacity="100%" style:text-line-through-style="none" style:text-line-through-type="none" style:text-position="0% 100%" style:font-name="Arial" fo:font-size="15pt" fo:letter-spacing="normal" fo:language="en" fo:country="US" fo:font-style="normal" style:text-underline-style="none" fo:font-weight="normal" fo:background-color="transparent" style:font-name-asian="Arial" style:font-size-asian="15pt" style:font-style-asian="normal" style:font-weight-asian="normal" style:font-name-complex="Arial" style:font-size-complex="15pt" style:font-style-complex="normal" style:font-weight-complex="normal"/>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8.999cm" svg:height="5.061cm" svg:x="1cm" svg:y="3.742cm"/>
      <draw:page-thumbnail draw:layer="backgroundobjects" svg:width="8.999cm" svg:height="5.061cm" svg:x="1cm" svg:y="12.318cm"/>
      <draw:page-thumbnail draw:layer="backgroundobjects" svg:width="8.999cm" svg:height="5.061cm" svg:x="1cm" svg:y="20.894cm"/>
      <draw:page-thumbnail draw:layer="backgroundobjects" svg:width="8.999cm" svg:height="5.061cm" svg:x="11cm" svg:y="3.742cm"/>
      <draw:page-thumbnail draw:layer="backgroundobjects" svg:width="8.999cm" svg:height="5.061cm" svg:x="11cm" svg:y="12.318cm"/>
      <draw:page-thumbnail draw:layer="backgroundobjects" svg:width="8.999cm" svg:height="5.061cm" svg:x="11cm" svg:y="20.894cm"/>
      <draw:frame draw:style-name="Mgr1" draw:text-style-name="MP2" draw:layer="backgroundobjects" svg:width="9.113cm" svg:height="1.484cm" svg:x="0cm" svg:y="0cm" presentation:class="header">
        <draw:text-box>
          <text:p text:style-name="MP1">
            <text:span text:style-name="MT1">
              <presentation:header/>
            </text:span>
          </text:p>
        </draw:text-box>
      </draw:frame>
      <draw:frame draw:style-name="Mgr1" draw:text-style-name="MP4" draw:layer="backgroundobjects" svg:width="9.113cm" svg:height="1.484cm" svg:x="11.886cm" svg:y="0cm" presentation:class="date-time">
        <draw:text-box>
          <text:p text:style-name="MP3">
            <text:span text:style-name="MT1">
              <presentation:date-time/>
            </text:span>
          </text:p>
        </draw:text-box>
      </draw:frame>
      <draw:frame draw:style-name="Mgr2" draw:text-style-name="MP2" draw:layer="backgroundobjects" svg:width="9.113cm" svg:height="1.484cm" svg:x="0cm" svg:y="28.215cm" presentation:class="footer">
        <draw:text-box>
          <text:p text:style-name="MP1">
            <text:span text:style-name="MT1">
              <presentation:footer/>
            </text:span>
          </text:p>
        </draw:text-box>
      </draw:frame>
      <draw:frame draw:style-name="Mgr2" draw:text-style-name="MP4" draw:layer="backgroundobjects" svg:width="9.113cm" svg:height="1.484cm" svg:x="11.886cm" svg:y="28.215cm" presentation:class="page-number">
        <draw:text-box>
          <text:p text:style-name="MP3">
            <text:span text:style-name="MT1">
              <text:page-number>&lt;number&gt;</text:page-number>
            </text:span>
          </text:p>
        </draw:text-box>
      </draw:frame>
    </style:handout-master>
    <style:master-page style:name="BLANK" style:page-layout-name="PM1" draw:style-name="Mdp1">
      <draw:frame draw:name="Google Shape;28;p10" presentation:style-name="Mpr1" draw:text-style-name="MP6" draw:layer="backgroundobjects" svg:width="8.332cm" svg:height="8.332cm" svg:x="0cm" svg:y="0cm" presentation:class="date-time" presentation:user-transformed="true">
        <draw:text-box>
          <text:p text:style-name="MP5">
            <text:span text:style-name="MT1">
              <presentation:date-time/>
            </text:span>
          </text:p>
        </draw:text-box>
      </draw:frame>
      <draw:frame draw:name="Google Shape;29;p10" presentation:style-name="Mpr1" draw:text-style-name="MP6" draw:layer="backgroundobjects" svg:width="8.332cm" svg:height="8.332cm" svg:x="0cm" svg:y="0cm" presentation:class="footer" presentation:user-transformed="true">
        <draw:text-box>
          <text:p text:style-name="MP7">
            <text:span text:style-name="MT1">
              <presentation:footer/>
            </text:span>
          </text:p>
        </draw:text-box>
      </draw:frame>
      <draw:frame draw:name="Google Shape;30;p10" presentation:style-name="Mpr1" draw:text-style-name="MP6" draw:layer="backgroundobjects" svg:width="8.332cm" svg:height="8.332cm" svg:x="0cm" svg:y="0cm" presentation:class="page-number" presentation:user-transformed="true">
        <draw:text-box>
          <text:p text:style-name="MP8">
            <text:span text:style-name="MT2">
              <text:page-number>&lt;number&gt;</text:page-number>
            </text:span>
          </text:p>
        </draw:text-box>
      </draw:frame>
      <draw:frame presentation:style-name="BLANK-title" draw:layer="backgroundobjects" svg:width="22.859cm" svg:height="2.385cm" svg:x="1.27cm" svg:y="0.57cm" presentation:class="title" presentation:placeholder="true">
        <draw:text-box/>
      </draw:frame>
      <draw:frame presentation:style-name="BLANK-outline1" draw:layer="backgroundobjects" svg:width="22.859cm" svg:height="8.288cm" svg:x="1.27cm" svg:y="3.344cm" presentation:class="outline" presentation:placeholder="true">
        <draw:text-box/>
      </draw:frame>
      <presentation:notes style:page-layout-name="PM2">
        <draw:page-thumbnail presentation:style-name="BLANK-title" draw:layer="backgroundobjects" svg:width="19.798cm" svg:height="11.136cm" svg:x="0.6cm" svg:y="2.257cm" presentation:class="page"/>
        <draw:frame presentation:style-name="BLANK-notes" draw:layer="backgroundobjects" svg:width="16.799cm" svg:height="13.364cm" svg:x="2.1cm" svg:y="14.107cm" presentation:class="notes" presentation:placeholder="true">
          <draw:text-box/>
        </draw:frame>
        <draw:frame presentation:style-name="Mpr2" draw:text-style-name="MP2" draw:layer="backgroundobjects" svg:width="9.113cm" svg:height="1.484cm" svg:x="0cm" svg:y="0cm" presentation:class="header">
          <draw:text-box>
            <text:p text:style-name="MP1">
              <text:span text:style-name="MT1">
                <presentation:header/>
              </text:span>
            </text:p>
          </draw:text-box>
        </draw:frame>
        <draw:frame presentation:style-name="Mpr2" draw:text-style-name="MP4" draw:layer="backgroundobjects" svg:width="9.113cm" svg:height="1.484cm" svg:x="11.886cm" svg:y="0cm" presentation:class="date-time">
          <draw:text-box>
            <text:p text:style-name="MP3">
              <text:span text:style-name="MT1">
                <presentation:date-time/>
              </text:span>
            </text:p>
          </draw:text-box>
        </draw:frame>
        <draw:frame presentation:style-name="Mpr3" draw:text-style-name="MP2" draw:layer="backgroundobjects" svg:width="9.113cm" svg:height="1.484cm" svg:x="0cm" svg:y="28.215cm" presentation:class="footer">
          <draw:text-box>
            <text:p text:style-name="MP1">
              <text:span text:style-name="MT1">
                <presentation:footer/>
              </text:span>
            </text:p>
          </draw:text-box>
        </draw:frame>
        <draw:frame presentation:style-name="Mpr3"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office:master-styles>
</office:document-styles>
</file>