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0" autoAdjust="0"/>
    <p:restoredTop sz="86410" autoAdjust="0"/>
  </p:normalViewPr>
  <p:slideViewPr>
    <p:cSldViewPr snapToGrid="0" snapToObjects="1">
      <p:cViewPr>
        <p:scale>
          <a:sx n="78" d="100"/>
          <a:sy n="78" d="100"/>
        </p:scale>
        <p:origin x="-408"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88A035-9B14-48AA-905C-F0420449A604}" type="datetimeFigureOut">
              <a:rPr lang="en-US" smtClean="0"/>
              <a:t>10-Jul-24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7991A5-6E33-4D99-BCAB-9C10FA27218C}" type="slidenum">
              <a:rPr lang="en-US" smtClean="0"/>
              <a:t>‹#›</a:t>
            </a:fld>
            <a:endParaRPr lang="en-US"/>
          </a:p>
        </p:txBody>
      </p:sp>
    </p:spTree>
    <p:extLst>
      <p:ext uri="{BB962C8B-B14F-4D97-AF65-F5344CB8AC3E}">
        <p14:creationId xmlns:p14="http://schemas.microsoft.com/office/powerpoint/2010/main" val="428690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Gender Distribution by Department</a:t>
            </a:r>
            <a:endParaRPr dirty="0"/>
          </a:p>
          <a:p>
            <a:r>
              <a:rPr b="0" dirty="0"/>
              <a:t>No alt text provided</a:t>
            </a:r>
            <a:endParaRPr dirty="0"/>
          </a:p>
          <a:p>
            <a:endParaRPr dirty="0"/>
          </a:p>
          <a:p>
            <a:r>
              <a:rPr b="1" dirty="0"/>
              <a:t>Staff Distribution by Department</a:t>
            </a:r>
            <a:endParaRPr dirty="0"/>
          </a:p>
          <a:p>
            <a:r>
              <a:rPr b="0" dirty="0"/>
              <a:t>No alt text provided</a:t>
            </a:r>
            <a:endParaRPr dirty="0"/>
          </a:p>
          <a:p>
            <a:endParaRPr dirty="0"/>
          </a:p>
          <a:p>
            <a:r>
              <a:rPr b="1" dirty="0"/>
              <a:t>Composition of Race</a:t>
            </a:r>
            <a:endParaRPr dirty="0"/>
          </a:p>
          <a:p>
            <a:r>
              <a:rPr b="0" dirty="0"/>
              <a:t>No alt text provided</a:t>
            </a:r>
            <a:endParaRPr dirty="0"/>
          </a:p>
          <a:p>
            <a:endParaRPr dirty="0"/>
          </a:p>
          <a:p>
            <a:r>
              <a:rPr b="1" dirty="0"/>
              <a:t>Geographical Distribution of Active Employees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Marital Status and Attrition</a:t>
            </a:r>
            <a:endParaRPr dirty="0"/>
          </a:p>
          <a:p>
            <a:r>
              <a:rPr b="0" dirty="0"/>
              <a:t>No alt text provided</a:t>
            </a:r>
            <a:endParaRPr dirty="0"/>
          </a:p>
          <a:p>
            <a:endParaRPr dirty="0"/>
          </a:p>
          <a:p>
            <a:r>
              <a:rPr b="1" dirty="0"/>
              <a:t>Salary and Attrition</a:t>
            </a:r>
            <a:endParaRPr dirty="0"/>
          </a:p>
          <a:p>
            <a:r>
              <a:rPr b="0" dirty="0"/>
              <a:t>No alt text provided</a:t>
            </a:r>
            <a:endParaRPr dirty="0"/>
          </a:p>
          <a:p>
            <a:endParaRPr dirty="0"/>
          </a:p>
          <a:p>
            <a:r>
              <a:rPr b="1" dirty="0"/>
              <a:t>Age Group and Attrition</a:t>
            </a:r>
            <a:endParaRPr dirty="0"/>
          </a:p>
          <a:p>
            <a:r>
              <a:rPr b="0" dirty="0"/>
              <a:t>No alt text provided</a:t>
            </a:r>
            <a:endParaRPr dirty="0"/>
          </a:p>
          <a:p>
            <a:endParaRPr dirty="0"/>
          </a:p>
          <a:p>
            <a:r>
              <a:rPr b="1" dirty="0"/>
              <a:t>Attrition by State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Tenure and Attrition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Hires by Position</a:t>
            </a:r>
            <a:endParaRPr dirty="0"/>
          </a:p>
          <a:p>
            <a:r>
              <a:rPr b="0" dirty="0"/>
              <a:t>No alt text provided</a:t>
            </a:r>
            <a:endParaRPr dirty="0"/>
          </a:p>
          <a:p>
            <a:endParaRPr dirty="0"/>
          </a:p>
          <a:p>
            <a:r>
              <a:rPr b="1" dirty="0"/>
              <a:t>Hire Count over Each Year</a:t>
            </a:r>
            <a:endParaRPr dirty="0"/>
          </a:p>
          <a:p>
            <a:r>
              <a:rPr b="0" dirty="0"/>
              <a:t>No alt text provided</a:t>
            </a:r>
            <a:endParaRPr dirty="0"/>
          </a:p>
          <a:p>
            <a:endParaRPr dirty="0"/>
          </a:p>
          <a:p>
            <a:r>
              <a:rPr b="1" dirty="0"/>
              <a:t>Bad Hires (&lt;6 Months of Employment)</a:t>
            </a:r>
            <a:endParaRPr dirty="0"/>
          </a:p>
          <a:p>
            <a:r>
              <a:rPr b="0" dirty="0"/>
              <a:t>No alt text provided</a:t>
            </a:r>
            <a:endParaRPr dirty="0"/>
          </a:p>
          <a:p>
            <a:endParaRPr dirty="0"/>
          </a:p>
          <a:p>
            <a:r>
              <a:rPr b="1" dirty="0"/>
              <a:t>Hire Distribution over Department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10-Jul-24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eb7270a4-bfa8-4afe-9902-a4197b8017c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eb7270a4-bfa8-4afe-9902-a4197b8017c7/?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eb7270a4-bfa8-4afe-9902-a4197b8017c7/?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card ,image ,card ,card ,Gender Distribution by Department ,Staff Distribution by Department ,Composition of Race ,Geographical Distribution of Active Employees ,shap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Demographics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slicer ,card ,image ,card ,card ,Marital Status and Attrition ,Salary and Attrition ,Age Group and Attrition ,Attrition by State ,shape ,pageNavigator ,Tenure and Attriti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Attrition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card ,card ,Hires by Position ,Hire Count over Each Year ,Bad Hires (&lt;6 Months of Employment) ,Hire Distribution over Department ,shape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Hires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223</Words>
  <Application>Microsoft Office PowerPoint</Application>
  <PresentationFormat>Custom</PresentationFormat>
  <Paragraphs>108</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Custom Design</vt:lpstr>
      <vt:lpstr>Demographics</vt:lpstr>
      <vt:lpstr>Attrition</vt:lpstr>
      <vt:lpstr>Hires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Golveda</cp:lastModifiedBy>
  <cp:revision>5</cp:revision>
  <dcterms:created xsi:type="dcterms:W3CDTF">2016-09-04T11:54:55Z</dcterms:created>
  <dcterms:modified xsi:type="dcterms:W3CDTF">2024-07-10T00:16:04Z</dcterms:modified>
</cp:coreProperties>
</file>