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61" r:id="rId3"/>
    <p:sldId id="263" r:id="rId4"/>
    <p:sldId id="262" r:id="rId5"/>
    <p:sldId id="265" r:id="rId6"/>
    <p:sldId id="264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7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3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726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9677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75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09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760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29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12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9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682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76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6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23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3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72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752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742" y="2885750"/>
            <a:ext cx="8144134" cy="956489"/>
          </a:xfrm>
        </p:spPr>
        <p:txBody>
          <a:bodyPr/>
          <a:lstStyle/>
          <a:p>
            <a:pPr algn="ctr"/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Numerical Method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1853" y="4741234"/>
            <a:ext cx="2586216" cy="2277225"/>
          </a:xfrm>
        </p:spPr>
        <p:txBody>
          <a:bodyPr>
            <a:normAutofit/>
          </a:bodyPr>
          <a:lstStyle/>
          <a:p>
            <a:pPr>
              <a:spcBef>
                <a:spcPts val="1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Md. Sahabuddin Hossain</a:t>
            </a:r>
          </a:p>
          <a:p>
            <a:pPr>
              <a:spcBef>
                <a:spcPts val="1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Salman M Rahman</a:t>
            </a:r>
          </a:p>
          <a:p>
            <a:pPr>
              <a:spcBef>
                <a:spcPts val="100"/>
              </a:spcBef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Jubayer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Rahman </a:t>
            </a:r>
          </a:p>
          <a:p>
            <a:pPr>
              <a:spcBef>
                <a:spcPts val="100"/>
              </a:spcBef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482432" y="4413222"/>
            <a:ext cx="1611274" cy="3280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00"/>
              </a:spcBef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Presented by 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176309" y="4741234"/>
            <a:ext cx="2586216" cy="1953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180108</a:t>
            </a:r>
          </a:p>
          <a:p>
            <a:pPr algn="l">
              <a:spcBef>
                <a:spcPts val="1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180109</a:t>
            </a:r>
          </a:p>
          <a:p>
            <a:pPr algn="l">
              <a:spcBef>
                <a:spcPts val="1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180110</a:t>
            </a:r>
          </a:p>
          <a:p>
            <a:pPr algn="l">
              <a:spcBef>
                <a:spcPts val="100"/>
              </a:spcBef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100"/>
              </a:spcBef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100"/>
              </a:spcBef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05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2DF08-7CB8-496C-B8CC-F5CE805DE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Halley’s Method:</a:t>
            </a:r>
            <a:endParaRPr lang="en-US" sz="6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EA97CB-8049-4A70-AA4A-2AF73FD557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2"/>
                <a:ext cx="7830633" cy="34396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Halley's method is an extension of Newton's method that incorporates the second derivative of the target function. 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Where Newton's method iterates the formula</a:t>
                </a:r>
                <a:r>
                  <a:rPr lang="en-US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: </a:t>
                </a:r>
                <a:r>
                  <a:rPr lang="en-US" sz="20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n+1 </a:t>
                </a:r>
                <a:r>
                  <a:rPr lang="en-US" sz="20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Halley's method contains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f</m:t>
                    </m:r>
                    <m:r>
                      <a:rPr lang="en-US" sz="20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sz="20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a:rPr lang="en-US" sz="20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  <m:r>
                          <a:rPr lang="en-US" sz="20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sz="20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  <m:r>
                              <a:rPr lang="en-US" sz="20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a:rPr lang="en-US" sz="20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)]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a:rPr lang="en-US" sz="20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sz="20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  <m:r>
                          <a:rPr lang="en-US" sz="20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sz="20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Notice that if f″(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)=0, then Halley's method reduced to Newton's method.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EA97CB-8049-4A70-AA4A-2AF73FD557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2"/>
                <a:ext cx="7830633" cy="3439674"/>
              </a:xfrm>
              <a:blipFill>
                <a:blip r:embed="rId2"/>
                <a:stretch>
                  <a:fillRect l="-701" t="-1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alley's method: The roots of the function x*exp(x) + 1/(2e)">
            <a:extLst>
              <a:ext uri="{FF2B5EF4-FFF2-40B4-BE49-F238E27FC236}">
                <a16:creationId xmlns:a16="http://schemas.microsoft.com/office/drawing/2014/main" id="{2E80EA05-25E5-46A3-BC38-5FA695C81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423" y="2245493"/>
            <a:ext cx="3261946" cy="253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30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90848-A30A-4CF5-A580-D569D81E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atin typeface="Times New Roman" panose="02020603050405020304" pitchFamily="18" charset="0"/>
              </a:rPr>
              <a:t>Mathematical Proof</a:t>
            </a:r>
            <a:endParaRPr lang="en-US" sz="6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2C17F8-6F54-4DA5-BD2A-9ECA22665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057401"/>
            <a:ext cx="9613861" cy="4642337"/>
          </a:xfrm>
        </p:spPr>
      </p:pic>
    </p:spTree>
    <p:extLst>
      <p:ext uri="{BB962C8B-B14F-4D97-AF65-F5344CB8AC3E}">
        <p14:creationId xmlns:p14="http://schemas.microsoft.com/office/powerpoint/2010/main" val="3359968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9D97-FBE3-42DB-AD6C-69337C3F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Algorithm: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BE83981-111D-42B6-A07D-C0AD5D56B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878" y="2224453"/>
            <a:ext cx="9529250" cy="4448908"/>
          </a:xfrm>
        </p:spPr>
      </p:pic>
    </p:spTree>
    <p:extLst>
      <p:ext uri="{BB962C8B-B14F-4D97-AF65-F5344CB8AC3E}">
        <p14:creationId xmlns:p14="http://schemas.microsoft.com/office/powerpoint/2010/main" val="1860954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9D97-FBE3-42DB-AD6C-69337C3F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Example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FBE7F1-A39A-43B7-A762-1CAC40B90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00" y="2163971"/>
            <a:ext cx="4833277" cy="258387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BC6283-CFB2-4013-87E1-6048D5002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835" y="2163971"/>
            <a:ext cx="4991039" cy="25838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D1E0B7-2FD8-4653-9225-C79D9E5B5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00" y="5023835"/>
            <a:ext cx="10124874" cy="17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20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9D97-FBE3-42DB-AD6C-69337C3F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Limitations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ED17B-C77B-454F-8F46-B6D572385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Division by zero problem can occur.</a:t>
            </a:r>
          </a:p>
          <a:p>
            <a:r>
              <a:rPr lang="en-US" dirty="0"/>
              <a:t>Multiple roots cannot be found.</a:t>
            </a:r>
          </a:p>
          <a:p>
            <a:r>
              <a:rPr lang="en-US" dirty="0"/>
              <a:t>Sometimes for given its not possible to guess the root.</a:t>
            </a:r>
          </a:p>
        </p:txBody>
      </p:sp>
    </p:spTree>
    <p:extLst>
      <p:ext uri="{BB962C8B-B14F-4D97-AF65-F5344CB8AC3E}">
        <p14:creationId xmlns:p14="http://schemas.microsoft.com/office/powerpoint/2010/main" val="322507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27680" y="2831515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6000" b="1" dirty="0">
                <a:latin typeface="Arial Rounded MT Bold" panose="020F07040305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562147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343</TotalTime>
  <Words>113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Rounded MT Bold</vt:lpstr>
      <vt:lpstr>Calibri</vt:lpstr>
      <vt:lpstr>Cambria Math</vt:lpstr>
      <vt:lpstr>Times New Roman</vt:lpstr>
      <vt:lpstr>Trebuchet MS</vt:lpstr>
      <vt:lpstr>Berlin</vt:lpstr>
      <vt:lpstr>Numerical Method</vt:lpstr>
      <vt:lpstr>Halley’s Method:</vt:lpstr>
      <vt:lpstr>Mathematical Proof</vt:lpstr>
      <vt:lpstr>Algorithm:</vt:lpstr>
      <vt:lpstr>Example:</vt:lpstr>
      <vt:lpstr>Limitations: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Nirjhor</dc:creator>
  <cp:lastModifiedBy>Md Sahabuddin Hossain</cp:lastModifiedBy>
  <cp:revision>46</cp:revision>
  <dcterms:created xsi:type="dcterms:W3CDTF">2021-01-03T17:03:47Z</dcterms:created>
  <dcterms:modified xsi:type="dcterms:W3CDTF">2022-02-26T05:49:26Z</dcterms:modified>
</cp:coreProperties>
</file>