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81" r:id="rId4"/>
    <p:sldId id="277" r:id="rId5"/>
    <p:sldId id="283" r:id="rId6"/>
    <p:sldId id="28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nawanugroho" initials="t" lastIdx="13" clrIdx="0">
    <p:extLst>
      <p:ext uri="{19B8F6BF-5375-455C-9EA6-DF929625EA0E}">
        <p15:presenceInfo xmlns:p15="http://schemas.microsoft.com/office/powerpoint/2012/main" userId="trisnawanugro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492"/>
    <a:srgbClr val="101935"/>
    <a:srgbClr val="564787"/>
    <a:srgbClr val="A53975"/>
    <a:srgbClr val="652D74"/>
    <a:srgbClr val="DBCBD8"/>
    <a:srgbClr val="F2FDFF"/>
    <a:srgbClr val="9AD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07" autoAdjust="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0334-13B4-4816-BC0B-C9543A5DB74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5FB8-320C-4083-8A3A-856629D1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Photos by </a:t>
            </a:r>
            <a:r>
              <a:rPr lang="en-US" dirty="0" err="1"/>
              <a:t>yanalya</a:t>
            </a:r>
            <a:r>
              <a:rPr lang="en-US" dirty="0"/>
              <a:t> /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25FB8-320C-4083-8A3A-856629D1A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Photos by </a:t>
            </a:r>
            <a:r>
              <a:rPr lang="en-US" dirty="0" err="1"/>
              <a:t>yanalya</a:t>
            </a:r>
            <a:r>
              <a:rPr lang="en-US" dirty="0"/>
              <a:t> /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25FB8-320C-4083-8A3A-856629D1A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C1A2541-C66C-4680-968E-4CFD21EFF5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0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CC127CB-45BF-4D09-B501-F4C759F6445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0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F3DBF-45AF-4497-B142-6B38DF4B3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DDFBC-1843-4C12-9D5E-451430B7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DFB6B-EF4D-40B0-B7EB-BB5B7BCA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5D75-D480-429C-B8A5-568CD5D6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913B-0C70-402E-BF80-D38C98E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D2E29-67F4-44D8-B0E3-F54815B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A2064D-F3C3-4247-BB0E-3A8B9A2204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7603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16F16FD-2C53-403B-BF33-81984B8570A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6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4B0F8-76FB-42F2-8E67-4517D27F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775612"/>
          </a:xfrm>
        </p:spPr>
        <p:txBody>
          <a:bodyPr lIns="0" tIns="0" rIns="0" bIns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3021-AB9D-4B2B-987A-B25B4025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0859"/>
            <a:ext cx="10972800" cy="484610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FA5B47-A7C6-423B-AE9A-E40DCB65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5604" y="6470392"/>
            <a:ext cx="182742" cy="18466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84D2E29-67F4-44D8-B0E3-F54815B4F1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3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 userDrawn="1">
          <p15:clr>
            <a:srgbClr val="FBAE40"/>
          </p15:clr>
        </p15:guide>
        <p15:guide id="2" pos="7296" userDrawn="1">
          <p15:clr>
            <a:srgbClr val="FBAE40"/>
          </p15:clr>
        </p15:guide>
        <p15:guide id="3" pos="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C59F4C5-B0B1-4297-BAA0-7E0E72AFC7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01975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1C34D6F-D0F4-4534-8C4A-5CB0647CBE1B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189CC-BB19-4580-9BD1-E60E21E8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7756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ED655-EDEF-4F48-8965-AC9A79BA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30859"/>
            <a:ext cx="10972800" cy="48461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01932-F016-4634-83E9-B726DBE3A173}"/>
              </a:ext>
            </a:extLst>
          </p:cNvPr>
          <p:cNvSpPr/>
          <p:nvPr userDrawn="1"/>
        </p:nvSpPr>
        <p:spPr>
          <a:xfrm flipH="1">
            <a:off x="11131550" y="6267450"/>
            <a:ext cx="450850" cy="59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AC4CF72-3B1D-42D0-A397-3629DD6AB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5604" y="6470392"/>
            <a:ext cx="182742" cy="18466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84D2E29-67F4-44D8-B0E3-F54815B4F1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E314D959-444B-47D4-9A9C-E8DEA23DF8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4" b="3108"/>
          <a:stretch/>
        </p:blipFill>
        <p:spPr>
          <a:xfrm>
            <a:off x="0" y="-1"/>
            <a:ext cx="12192000" cy="39877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046E35-F57D-4288-B287-D3B9B1492719}"/>
              </a:ext>
            </a:extLst>
          </p:cNvPr>
          <p:cNvSpPr/>
          <p:nvPr/>
        </p:nvSpPr>
        <p:spPr>
          <a:xfrm>
            <a:off x="0" y="0"/>
            <a:ext cx="12192000" cy="39877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Online Image Editing Platform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                                                                 -Using Django and JS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C8FA7AC-B37F-4E1E-AFD9-DAA70D9E7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3803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810F44-2B55-464B-BB8C-B14B9A679EA9}"/>
              </a:ext>
            </a:extLst>
          </p:cNvPr>
          <p:cNvCxnSpPr>
            <a:cxnSpLocks/>
          </p:cNvCxnSpPr>
          <p:nvPr/>
        </p:nvCxnSpPr>
        <p:spPr>
          <a:xfrm>
            <a:off x="802127" y="4694830"/>
            <a:ext cx="83150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40B0CD-CDC3-4D1A-BED9-138021592740}"/>
              </a:ext>
            </a:extLst>
          </p:cNvPr>
          <p:cNvSpPr txBox="1"/>
          <p:nvPr/>
        </p:nvSpPr>
        <p:spPr>
          <a:xfrm>
            <a:off x="802127" y="4966745"/>
            <a:ext cx="5507836" cy="6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dirty="0"/>
              <a:t>PROPOSAL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681E91A-08DB-47B4-A0B7-DCF410E8C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7845" y="6369817"/>
            <a:ext cx="367408" cy="276999"/>
          </a:xfrm>
        </p:spPr>
        <p:txBody>
          <a:bodyPr/>
          <a:lstStyle/>
          <a:p>
            <a:fld id="{B84D2E29-67F4-44D8-B0E3-F54815B4F1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A97AF-96F2-48FA-A894-4EF567512FE1}"/>
              </a:ext>
            </a:extLst>
          </p:cNvPr>
          <p:cNvSpPr/>
          <p:nvPr/>
        </p:nvSpPr>
        <p:spPr>
          <a:xfrm>
            <a:off x="0" y="6785496"/>
            <a:ext cx="12192000" cy="72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50A966-FC22-4371-8486-38ED6873446A}"/>
              </a:ext>
            </a:extLst>
          </p:cNvPr>
          <p:cNvSpPr txBox="1"/>
          <p:nvPr/>
        </p:nvSpPr>
        <p:spPr>
          <a:xfrm>
            <a:off x="8682267" y="4724820"/>
            <a:ext cx="257442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Prepared by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Md Sahabuddin Hossain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Id:180108 </a:t>
            </a:r>
          </a:p>
        </p:txBody>
      </p:sp>
    </p:spTree>
    <p:extLst>
      <p:ext uri="{BB962C8B-B14F-4D97-AF65-F5344CB8AC3E}">
        <p14:creationId xmlns:p14="http://schemas.microsoft.com/office/powerpoint/2010/main" val="22354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F309E-5499-4D87-875C-BA88DCF34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D2E29-67F4-44D8-B0E3-F54815B4F12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83CE5-37CF-4B06-8888-797A51120269}"/>
              </a:ext>
            </a:extLst>
          </p:cNvPr>
          <p:cNvSpPr/>
          <p:nvPr/>
        </p:nvSpPr>
        <p:spPr>
          <a:xfrm>
            <a:off x="0" y="825500"/>
            <a:ext cx="12192000" cy="957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67DAB8B8-A2D8-4FA5-98B5-BDB854B5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40097"/>
            <a:ext cx="10972800" cy="85830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93E61B-425C-49D0-90DF-6F124A1DB675}"/>
              </a:ext>
            </a:extLst>
          </p:cNvPr>
          <p:cNvCxnSpPr/>
          <p:nvPr/>
        </p:nvCxnSpPr>
        <p:spPr>
          <a:xfrm>
            <a:off x="-12700" y="1447800"/>
            <a:ext cx="38989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756A1F-CED7-4F90-BA35-2E8121F3D105}"/>
              </a:ext>
            </a:extLst>
          </p:cNvPr>
          <p:cNvCxnSpPr/>
          <p:nvPr/>
        </p:nvCxnSpPr>
        <p:spPr>
          <a:xfrm>
            <a:off x="8293100" y="1447800"/>
            <a:ext cx="389890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9222042-3CEF-4F99-A0D0-709E1001FD58}"/>
              </a:ext>
            </a:extLst>
          </p:cNvPr>
          <p:cNvSpPr/>
          <p:nvPr/>
        </p:nvSpPr>
        <p:spPr>
          <a:xfrm>
            <a:off x="2202543" y="6125029"/>
            <a:ext cx="827315" cy="7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2B0610-C17E-410A-ADC7-C6BDEEB18E95}"/>
              </a:ext>
            </a:extLst>
          </p:cNvPr>
          <p:cNvSpPr/>
          <p:nvPr/>
        </p:nvSpPr>
        <p:spPr>
          <a:xfrm>
            <a:off x="5682343" y="6125029"/>
            <a:ext cx="827315" cy="7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EA6559-DAFB-498E-BC99-6B55D9448A9F}"/>
              </a:ext>
            </a:extLst>
          </p:cNvPr>
          <p:cNvSpPr/>
          <p:nvPr/>
        </p:nvSpPr>
        <p:spPr>
          <a:xfrm>
            <a:off x="9162143" y="6125029"/>
            <a:ext cx="827315" cy="7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5AE61-DBB5-F525-B2E4-DC30F3DA2536}"/>
              </a:ext>
            </a:extLst>
          </p:cNvPr>
          <p:cNvSpPr txBox="1"/>
          <p:nvPr/>
        </p:nvSpPr>
        <p:spPr>
          <a:xfrm>
            <a:off x="1828800" y="4148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AD7E2-A2B0-1F42-6C33-3561F0E5D362}"/>
              </a:ext>
            </a:extLst>
          </p:cNvPr>
          <p:cNvSpPr txBox="1"/>
          <p:nvPr/>
        </p:nvSpPr>
        <p:spPr>
          <a:xfrm>
            <a:off x="396726" y="2214921"/>
            <a:ext cx="1160054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Image editing websites have become increasingly popular as more people are looking to edit and enhance their photos.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 Our websites offer a range of tools and features that allow users to crop, resize, adjust color balance, and more.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Django is a powerful and flexible web framework that can handle complex backend logic, while JS offers a wide range of image manipulation libraries and interactive user interfaces.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By combining these technologies, We want to create an image editing website that is both functional and user-friendly</a:t>
            </a:r>
          </a:p>
        </p:txBody>
      </p:sp>
    </p:spTree>
    <p:extLst>
      <p:ext uri="{BB962C8B-B14F-4D97-AF65-F5344CB8AC3E}">
        <p14:creationId xmlns:p14="http://schemas.microsoft.com/office/powerpoint/2010/main" val="31422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7BD7-4F17-4003-B44F-E42E8A703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D2E29-67F4-44D8-B0E3-F54815B4F12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4C7EDC-1B1D-4BC9-ACAA-A8015C6FF941}"/>
              </a:ext>
            </a:extLst>
          </p:cNvPr>
          <p:cNvGrpSpPr/>
          <p:nvPr/>
        </p:nvGrpSpPr>
        <p:grpSpPr>
          <a:xfrm>
            <a:off x="1113348" y="2227672"/>
            <a:ext cx="3941252" cy="4238659"/>
            <a:chOff x="3902040" y="1665270"/>
            <a:chExt cx="3089310" cy="423865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8C09AF-F338-43EC-A703-0318F2ACA4ED}"/>
                </a:ext>
              </a:extLst>
            </p:cNvPr>
            <p:cNvGrpSpPr/>
            <p:nvPr/>
          </p:nvGrpSpPr>
          <p:grpSpPr>
            <a:xfrm>
              <a:off x="3902040" y="1665270"/>
              <a:ext cx="3089310" cy="638209"/>
              <a:chOff x="3902040" y="1665270"/>
              <a:chExt cx="3089310" cy="63820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42120FF-1886-4811-BDF2-0E353B7A34AF}"/>
                  </a:ext>
                </a:extLst>
              </p:cNvPr>
              <p:cNvSpPr/>
              <p:nvPr/>
            </p:nvSpPr>
            <p:spPr>
              <a:xfrm>
                <a:off x="3902040" y="1665270"/>
                <a:ext cx="638209" cy="638209"/>
              </a:xfrm>
              <a:prstGeom prst="ellipse">
                <a:avLst/>
              </a:prstGeom>
              <a:solidFill>
                <a:schemeClr val="accent1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/>
                  <a:t>01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9DD3D0-214D-468E-BFC6-A5BF514C584D}"/>
                  </a:ext>
                </a:extLst>
              </p:cNvPr>
              <p:cNvSpPr/>
              <p:nvPr/>
            </p:nvSpPr>
            <p:spPr>
              <a:xfrm>
                <a:off x="4813300" y="1845876"/>
                <a:ext cx="2178050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b="1" dirty="0"/>
                  <a:t>User Accounts</a:t>
                </a:r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622BA9-CFF7-4537-9823-1A4ACB36C96E}"/>
                </a:ext>
              </a:extLst>
            </p:cNvPr>
            <p:cNvGrpSpPr/>
            <p:nvPr/>
          </p:nvGrpSpPr>
          <p:grpSpPr>
            <a:xfrm>
              <a:off x="3902040" y="2865420"/>
              <a:ext cx="3089310" cy="638209"/>
              <a:chOff x="3902040" y="2865420"/>
              <a:chExt cx="3089310" cy="63820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CCCB7BB-67C4-40D1-80E8-EE0BBA3A1D22}"/>
                  </a:ext>
                </a:extLst>
              </p:cNvPr>
              <p:cNvSpPr/>
              <p:nvPr/>
            </p:nvSpPr>
            <p:spPr>
              <a:xfrm>
                <a:off x="3902040" y="2865420"/>
                <a:ext cx="638209" cy="638209"/>
              </a:xfrm>
              <a:prstGeom prst="ellipse">
                <a:avLst/>
              </a:prstGeom>
              <a:solidFill>
                <a:schemeClr val="accent2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/>
                  <a:t>02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672D67-3583-486C-9338-1439C63E76AD}"/>
                  </a:ext>
                </a:extLst>
              </p:cNvPr>
              <p:cNvSpPr/>
              <p:nvPr/>
            </p:nvSpPr>
            <p:spPr>
              <a:xfrm>
                <a:off x="4813300" y="3046025"/>
                <a:ext cx="2178050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b="1" dirty="0"/>
                  <a:t>Image uploading</a:t>
                </a:r>
                <a:r>
                  <a:rPr lang="en-US" sz="1400" dirty="0"/>
                  <a:t>. 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746BD2-2954-497F-9A0B-9C19EF329091}"/>
                </a:ext>
              </a:extLst>
            </p:cNvPr>
            <p:cNvGrpSpPr/>
            <p:nvPr/>
          </p:nvGrpSpPr>
          <p:grpSpPr>
            <a:xfrm>
              <a:off x="3902040" y="4065570"/>
              <a:ext cx="3089310" cy="638209"/>
              <a:chOff x="3902040" y="4065570"/>
              <a:chExt cx="3089310" cy="63820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E856004-033D-4B56-B2E5-9DE33D85013B}"/>
                  </a:ext>
                </a:extLst>
              </p:cNvPr>
              <p:cNvSpPr/>
              <p:nvPr/>
            </p:nvSpPr>
            <p:spPr>
              <a:xfrm>
                <a:off x="3902040" y="4065570"/>
                <a:ext cx="638209" cy="638209"/>
              </a:xfrm>
              <a:prstGeom prst="ellipse">
                <a:avLst/>
              </a:prstGeom>
              <a:solidFill>
                <a:schemeClr val="accent1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/>
                  <a:t>03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D50168-EF05-452D-B351-43E26AFBE275}"/>
                  </a:ext>
                </a:extLst>
              </p:cNvPr>
              <p:cNvSpPr/>
              <p:nvPr/>
            </p:nvSpPr>
            <p:spPr>
              <a:xfrm>
                <a:off x="4813300" y="4246175"/>
                <a:ext cx="2178050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b="1" dirty="0"/>
                  <a:t>Image manipulation 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765A25F-DACE-42E0-9C9C-6973E6EC5D11}"/>
                </a:ext>
              </a:extLst>
            </p:cNvPr>
            <p:cNvGrpSpPr/>
            <p:nvPr/>
          </p:nvGrpSpPr>
          <p:grpSpPr>
            <a:xfrm>
              <a:off x="3902040" y="5265720"/>
              <a:ext cx="3089310" cy="638209"/>
              <a:chOff x="3902040" y="5265720"/>
              <a:chExt cx="3089310" cy="63820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587B81-5647-41F6-A623-4A51B604A7AC}"/>
                  </a:ext>
                </a:extLst>
              </p:cNvPr>
              <p:cNvSpPr/>
              <p:nvPr/>
            </p:nvSpPr>
            <p:spPr>
              <a:xfrm>
                <a:off x="3902040" y="5265720"/>
                <a:ext cx="638209" cy="638209"/>
              </a:xfrm>
              <a:prstGeom prst="ellipse">
                <a:avLst/>
              </a:prstGeom>
              <a:solidFill>
                <a:schemeClr val="accent2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/>
                  <a:t>04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F613BD0-0477-4E41-9EAF-B1821C4F274F}"/>
                  </a:ext>
                </a:extLst>
              </p:cNvPr>
              <p:cNvSpPr/>
              <p:nvPr/>
            </p:nvSpPr>
            <p:spPr>
              <a:xfrm>
                <a:off x="4813300" y="5446325"/>
                <a:ext cx="2178050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b="1" dirty="0"/>
                  <a:t>Filters and effects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3F09EE-478E-442D-94B2-F48DE02A712B}"/>
              </a:ext>
            </a:extLst>
          </p:cNvPr>
          <p:cNvGrpSpPr/>
          <p:nvPr/>
        </p:nvGrpSpPr>
        <p:grpSpPr>
          <a:xfrm>
            <a:off x="6553165" y="2223611"/>
            <a:ext cx="3089310" cy="1838359"/>
            <a:chOff x="7816815" y="1665270"/>
            <a:chExt cx="3089310" cy="18383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972D92-05D0-4E66-973E-244EC0646574}"/>
                </a:ext>
              </a:extLst>
            </p:cNvPr>
            <p:cNvGrpSpPr/>
            <p:nvPr/>
          </p:nvGrpSpPr>
          <p:grpSpPr>
            <a:xfrm>
              <a:off x="7816815" y="1665270"/>
              <a:ext cx="3089310" cy="638209"/>
              <a:chOff x="3902040" y="1665270"/>
              <a:chExt cx="3089310" cy="63820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2211952-23F8-451F-9C19-D5FFFB42E8C9}"/>
                  </a:ext>
                </a:extLst>
              </p:cNvPr>
              <p:cNvSpPr/>
              <p:nvPr/>
            </p:nvSpPr>
            <p:spPr>
              <a:xfrm>
                <a:off x="3902040" y="1665270"/>
                <a:ext cx="638209" cy="638209"/>
              </a:xfrm>
              <a:prstGeom prst="ellipse">
                <a:avLst/>
              </a:prstGeom>
              <a:solidFill>
                <a:schemeClr val="accent1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/>
                  <a:t>05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308E42-2F0C-4E4A-8CC5-4BF2779EDCA2}"/>
                  </a:ext>
                </a:extLst>
              </p:cNvPr>
              <p:cNvSpPr/>
              <p:nvPr/>
            </p:nvSpPr>
            <p:spPr>
              <a:xfrm>
                <a:off x="4813300" y="1845875"/>
                <a:ext cx="2178050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b="1" dirty="0"/>
                  <a:t>Image saving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28C391-2138-4732-82B5-C0B3183E16E5}"/>
                </a:ext>
              </a:extLst>
            </p:cNvPr>
            <p:cNvGrpSpPr/>
            <p:nvPr/>
          </p:nvGrpSpPr>
          <p:grpSpPr>
            <a:xfrm>
              <a:off x="7816815" y="2865420"/>
              <a:ext cx="3089310" cy="638209"/>
              <a:chOff x="3902040" y="2865420"/>
              <a:chExt cx="3089310" cy="638209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FC77701-9F22-46F7-A8FF-12D1182942BE}"/>
                  </a:ext>
                </a:extLst>
              </p:cNvPr>
              <p:cNvSpPr/>
              <p:nvPr/>
            </p:nvSpPr>
            <p:spPr>
              <a:xfrm>
                <a:off x="3902040" y="2865420"/>
                <a:ext cx="638209" cy="638209"/>
              </a:xfrm>
              <a:prstGeom prst="ellipse">
                <a:avLst/>
              </a:prstGeom>
              <a:solidFill>
                <a:schemeClr val="accent2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/>
                  <a:t>06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03568B-F900-4CC2-AA13-56662E02C0E4}"/>
                  </a:ext>
                </a:extLst>
              </p:cNvPr>
              <p:cNvSpPr/>
              <p:nvPr/>
            </p:nvSpPr>
            <p:spPr>
              <a:xfrm>
                <a:off x="4813300" y="3046025"/>
                <a:ext cx="2178050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b="1" dirty="0"/>
                  <a:t>Downloading: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058D24F-CF62-5387-59AE-3A1DCD8700B0}"/>
              </a:ext>
            </a:extLst>
          </p:cNvPr>
          <p:cNvSpPr/>
          <p:nvPr/>
        </p:nvSpPr>
        <p:spPr>
          <a:xfrm>
            <a:off x="0" y="491212"/>
            <a:ext cx="12192000" cy="888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9AF07B-7400-0BB2-7E03-96A7CCF98AA1}"/>
              </a:ext>
            </a:extLst>
          </p:cNvPr>
          <p:cNvCxnSpPr/>
          <p:nvPr/>
        </p:nvCxnSpPr>
        <p:spPr>
          <a:xfrm>
            <a:off x="403752" y="922867"/>
            <a:ext cx="38989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370B3E-3304-0EE1-838C-30843DAC8656}"/>
              </a:ext>
            </a:extLst>
          </p:cNvPr>
          <p:cNvCxnSpPr/>
          <p:nvPr/>
        </p:nvCxnSpPr>
        <p:spPr>
          <a:xfrm>
            <a:off x="7988300" y="922867"/>
            <a:ext cx="389890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D4E8-C5E4-45EA-AE1B-0AE7C1832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D2E29-67F4-44D8-B0E3-F54815B4F12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B5476-1F32-4816-84B0-17042A6899DC}"/>
              </a:ext>
            </a:extLst>
          </p:cNvPr>
          <p:cNvSpPr/>
          <p:nvPr/>
        </p:nvSpPr>
        <p:spPr>
          <a:xfrm>
            <a:off x="-7212" y="-43368"/>
            <a:ext cx="3721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640BDC-342D-436A-B852-3B3B24FB45CA}"/>
              </a:ext>
            </a:extLst>
          </p:cNvPr>
          <p:cNvGrpSpPr/>
          <p:nvPr/>
        </p:nvGrpSpPr>
        <p:grpSpPr>
          <a:xfrm>
            <a:off x="3324191" y="951350"/>
            <a:ext cx="8283609" cy="4994657"/>
            <a:chOff x="3324191" y="951350"/>
            <a:chExt cx="8283609" cy="49946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E2ED2C-20A8-4F24-BD4F-9E3C631E1055}"/>
                </a:ext>
              </a:extLst>
            </p:cNvPr>
            <p:cNvSpPr/>
            <p:nvPr/>
          </p:nvSpPr>
          <p:spPr>
            <a:xfrm>
              <a:off x="4330700" y="1188993"/>
              <a:ext cx="7277100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i="0" u="none" strike="noStrike" dirty="0">
                  <a:solidFill>
                    <a:srgbClr val="595959"/>
                  </a:solidFill>
                  <a:effectLst/>
                  <a:latin typeface="Montserrat" panose="00000500000000000000" pitchFamily="2" charset="0"/>
                </a:rPr>
                <a:t>HTML: For creating the website structure and content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3EF887-52BB-48D7-90FC-45FD4D17093B}"/>
                </a:ext>
              </a:extLst>
            </p:cNvPr>
            <p:cNvSpPr/>
            <p:nvPr/>
          </p:nvSpPr>
          <p:spPr>
            <a:xfrm>
              <a:off x="4330700" y="2420721"/>
              <a:ext cx="727710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i="0" u="none" strike="noStrike" dirty="0">
                  <a:solidFill>
                    <a:srgbClr val="595959"/>
                  </a:solidFill>
                  <a:effectLst/>
                  <a:latin typeface="Montserrat" panose="00000500000000000000" pitchFamily="2" charset="0"/>
                </a:rPr>
                <a:t>CSS: For styling the website and improving its visual appeal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489B59-88AC-4F0A-B79E-A53ACCDD481D}"/>
                </a:ext>
              </a:extLst>
            </p:cNvPr>
            <p:cNvSpPr/>
            <p:nvPr/>
          </p:nvSpPr>
          <p:spPr>
            <a:xfrm>
              <a:off x="4330700" y="3790948"/>
              <a:ext cx="727710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i="0" u="none" strike="noStrike" dirty="0">
                  <a:solidFill>
                    <a:srgbClr val="595959"/>
                  </a:solidFill>
                  <a:effectLst/>
                  <a:latin typeface="Montserrat" panose="00000500000000000000" pitchFamily="2" charset="0"/>
                </a:rPr>
                <a:t>JavaScript: For adding interactivity and dynamic features to the website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36871B-92CE-4BFC-8218-8E443CB3ADAF}"/>
                </a:ext>
              </a:extLst>
            </p:cNvPr>
            <p:cNvSpPr/>
            <p:nvPr/>
          </p:nvSpPr>
          <p:spPr>
            <a:xfrm>
              <a:off x="4330700" y="5022677"/>
              <a:ext cx="7277100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solidFill>
                    <a:srgbClr val="595959"/>
                  </a:solidFill>
                  <a:latin typeface="Montserrat" panose="00000500000000000000" pitchFamily="2" charset="0"/>
                </a:rPr>
                <a:t>Django</a:t>
              </a:r>
              <a:r>
                <a:rPr lang="en-US" sz="1800" b="1" i="0" u="none" strike="noStrike" dirty="0">
                  <a:solidFill>
                    <a:srgbClr val="595959"/>
                  </a:solidFill>
                  <a:effectLst/>
                  <a:latin typeface="Montserrat" panose="00000500000000000000" pitchFamily="2" charset="0"/>
                </a:rPr>
                <a:t>: A high-level Python web framework that encourages rapid development and clean, pragmatic design.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33ACD8-480D-4735-964C-08F6E64BFB4B}"/>
                </a:ext>
              </a:extLst>
            </p:cNvPr>
            <p:cNvSpPr/>
            <p:nvPr/>
          </p:nvSpPr>
          <p:spPr>
            <a:xfrm>
              <a:off x="3324191" y="951350"/>
              <a:ext cx="844618" cy="84461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4AAF7-E4ED-4E7D-8E32-6CE3A2D86173}"/>
                </a:ext>
              </a:extLst>
            </p:cNvPr>
            <p:cNvSpPr/>
            <p:nvPr/>
          </p:nvSpPr>
          <p:spPr>
            <a:xfrm>
              <a:off x="3324191" y="2321577"/>
              <a:ext cx="844618" cy="84461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D41BA5-966D-48DD-A42B-89C0647217D0}"/>
                </a:ext>
              </a:extLst>
            </p:cNvPr>
            <p:cNvSpPr/>
            <p:nvPr/>
          </p:nvSpPr>
          <p:spPr>
            <a:xfrm>
              <a:off x="3324191" y="3691804"/>
              <a:ext cx="844618" cy="84461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320C267-B433-45BF-A923-B8B1FBA08029}"/>
                </a:ext>
              </a:extLst>
            </p:cNvPr>
            <p:cNvSpPr/>
            <p:nvPr/>
          </p:nvSpPr>
          <p:spPr>
            <a:xfrm>
              <a:off x="3324191" y="5062032"/>
              <a:ext cx="844618" cy="84461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223922E-928D-DBCA-E299-93BCA59D7664}"/>
              </a:ext>
            </a:extLst>
          </p:cNvPr>
          <p:cNvSpPr txBox="1"/>
          <p:nvPr/>
        </p:nvSpPr>
        <p:spPr>
          <a:xfrm>
            <a:off x="270933" y="1126067"/>
            <a:ext cx="27277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Montserrat" panose="020B0604020202020204" pitchFamily="2" charset="0"/>
              </a:rPr>
              <a:t>Technologies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Montserrat" panose="020B0604020202020204" pitchFamily="2" charset="0"/>
              </a:rPr>
              <a:t> will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Montserrat" panose="020B0604020202020204" pitchFamily="2" charset="0"/>
              </a:rPr>
              <a:t>Be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Montserrat" panose="020B0604020202020204" pitchFamily="2" charset="0"/>
              </a:rPr>
              <a:t> used</a:t>
            </a:r>
            <a:endParaRPr lang="en-US" sz="28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D4E8-C5E4-45EA-AE1B-0AE7C1832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D2E29-67F4-44D8-B0E3-F54815B4F12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B5476-1F32-4816-84B0-17042A6899DC}"/>
              </a:ext>
            </a:extLst>
          </p:cNvPr>
          <p:cNvSpPr/>
          <p:nvPr/>
        </p:nvSpPr>
        <p:spPr>
          <a:xfrm>
            <a:off x="-7212" y="-43368"/>
            <a:ext cx="3721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640BDC-342D-436A-B852-3B3B24FB45CA}"/>
              </a:ext>
            </a:extLst>
          </p:cNvPr>
          <p:cNvGrpSpPr/>
          <p:nvPr/>
        </p:nvGrpSpPr>
        <p:grpSpPr>
          <a:xfrm>
            <a:off x="3324191" y="773495"/>
            <a:ext cx="8283609" cy="5133155"/>
            <a:chOff x="3324191" y="773495"/>
            <a:chExt cx="8283609" cy="51331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E2ED2C-20A8-4F24-BD4F-9E3C631E1055}"/>
                </a:ext>
              </a:extLst>
            </p:cNvPr>
            <p:cNvSpPr/>
            <p:nvPr/>
          </p:nvSpPr>
          <p:spPr>
            <a:xfrm>
              <a:off x="4330700" y="773495"/>
              <a:ext cx="7277100" cy="12003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i="0" u="none" strike="noStrike" dirty="0">
                  <a:solidFill>
                    <a:srgbClr val="595959"/>
                  </a:solidFill>
                  <a:effectLst/>
                  <a:latin typeface="Montserrat" panose="00000500000000000000" pitchFamily="2" charset="0"/>
                </a:rPr>
                <a:t>Sqlite3 </a:t>
              </a:r>
              <a:r>
                <a:rPr lang="en-US" b="1" dirty="0">
                  <a:solidFill>
                    <a:srgbClr val="595959"/>
                  </a:solidFill>
                  <a:latin typeface="Montserrat" panose="00000500000000000000" pitchFamily="2" charset="0"/>
                </a:rPr>
                <a:t>Database: </a:t>
              </a:r>
              <a:r>
                <a:rPr lang="en-US" sz="1800" b="1" i="0" u="none" strike="noStrike" dirty="0">
                  <a:solidFill>
                    <a:srgbClr val="595959"/>
                  </a:solidFill>
                  <a:effectLst/>
                  <a:latin typeface="Montserrat" panose="00000500000000000000" pitchFamily="2" charset="0"/>
                </a:rPr>
                <a:t>SQLite is a popular open-source SQL database engine that provides a lightweight, self-contained, and serverless relational database management system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3EF887-52BB-48D7-90FC-45FD4D17093B}"/>
                </a:ext>
              </a:extLst>
            </p:cNvPr>
            <p:cNvSpPr/>
            <p:nvPr/>
          </p:nvSpPr>
          <p:spPr>
            <a:xfrm>
              <a:off x="4330700" y="2282221"/>
              <a:ext cx="7277100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i="0" u="none" strike="noStrike" dirty="0">
                  <a:solidFill>
                    <a:srgbClr val="595959"/>
                  </a:solidFill>
                  <a:effectLst/>
                  <a:latin typeface="Montserrat" panose="00000500000000000000" pitchFamily="2" charset="0"/>
                </a:rPr>
                <a:t>Apache and Mod_wsgi </a:t>
              </a:r>
              <a:r>
                <a:rPr lang="en-US" b="1" dirty="0">
                  <a:solidFill>
                    <a:srgbClr val="595959"/>
                  </a:solidFill>
                  <a:latin typeface="Montserrat" panose="00000500000000000000" pitchFamily="2" charset="0"/>
                </a:rPr>
                <a:t>Server: Mod_wsgi is an Apache module that provides a simple and efficient interface between Apache and Python web applications. 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33ACD8-480D-4735-964C-08F6E64BFB4B}"/>
                </a:ext>
              </a:extLst>
            </p:cNvPr>
            <p:cNvSpPr/>
            <p:nvPr/>
          </p:nvSpPr>
          <p:spPr>
            <a:xfrm>
              <a:off x="3324191" y="951350"/>
              <a:ext cx="844618" cy="84461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4AAF7-E4ED-4E7D-8E32-6CE3A2D86173}"/>
                </a:ext>
              </a:extLst>
            </p:cNvPr>
            <p:cNvSpPr/>
            <p:nvPr/>
          </p:nvSpPr>
          <p:spPr>
            <a:xfrm>
              <a:off x="3324191" y="2321577"/>
              <a:ext cx="844618" cy="84461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D41BA5-966D-48DD-A42B-89C0647217D0}"/>
                </a:ext>
              </a:extLst>
            </p:cNvPr>
            <p:cNvSpPr/>
            <p:nvPr/>
          </p:nvSpPr>
          <p:spPr>
            <a:xfrm>
              <a:off x="3324191" y="3691804"/>
              <a:ext cx="844618" cy="84461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320C267-B433-45BF-A923-B8B1FBA08029}"/>
                </a:ext>
              </a:extLst>
            </p:cNvPr>
            <p:cNvSpPr/>
            <p:nvPr/>
          </p:nvSpPr>
          <p:spPr>
            <a:xfrm>
              <a:off x="3324191" y="5062032"/>
              <a:ext cx="844618" cy="84461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223922E-928D-DBCA-E299-93BCA59D7664}"/>
              </a:ext>
            </a:extLst>
          </p:cNvPr>
          <p:cNvSpPr txBox="1"/>
          <p:nvPr/>
        </p:nvSpPr>
        <p:spPr>
          <a:xfrm>
            <a:off x="270933" y="1126067"/>
            <a:ext cx="27277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Montserrat" panose="020B0604020202020204" pitchFamily="2" charset="0"/>
              </a:rPr>
              <a:t>Technologies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Montserrat" panose="020B0604020202020204" pitchFamily="2" charset="0"/>
              </a:rPr>
              <a:t> will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Montserrat" panose="020B0604020202020204" pitchFamily="2" charset="0"/>
              </a:rPr>
              <a:t>Be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Montserrat" panose="020B0604020202020204" pitchFamily="2" charset="0"/>
              </a:rPr>
              <a:t> used</a:t>
            </a:r>
            <a:endParaRPr lang="en-US" sz="28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0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FE4B37E-90B7-4FC6-8889-B4F6D65C56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46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046E35-F57D-4288-B287-D3B9B149271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84F7E-F670-4D90-A693-8C050FE0F93C}"/>
              </a:ext>
            </a:extLst>
          </p:cNvPr>
          <p:cNvSpPr/>
          <p:nvPr/>
        </p:nvSpPr>
        <p:spPr>
          <a:xfrm>
            <a:off x="3924300" y="1828800"/>
            <a:ext cx="82677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C8FA7AC-B37F-4E1E-AFD9-DAA70D9E7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C8FA7AC-B37F-4E1E-AFD9-DAA70D9E7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D08008C-D72B-459F-9247-99258982223F}"/>
              </a:ext>
            </a:extLst>
          </p:cNvPr>
          <p:cNvGrpSpPr/>
          <p:nvPr/>
        </p:nvGrpSpPr>
        <p:grpSpPr>
          <a:xfrm>
            <a:off x="5304232" y="3042594"/>
            <a:ext cx="5507836" cy="1180433"/>
            <a:chOff x="802127" y="4694830"/>
            <a:chExt cx="5507836" cy="11804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10F44-2B55-464B-BB8C-B14B9A679EA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27" y="4694830"/>
              <a:ext cx="831508" cy="0"/>
            </a:xfrm>
            <a:prstGeom prst="line">
              <a:avLst/>
            </a:prstGeom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40B0CD-CDC3-4D1A-BED9-138021592740}"/>
                </a:ext>
              </a:extLst>
            </p:cNvPr>
            <p:cNvSpPr txBox="1"/>
            <p:nvPr/>
          </p:nvSpPr>
          <p:spPr>
            <a:xfrm>
              <a:off x="802127" y="4966745"/>
              <a:ext cx="5507836" cy="9085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7200" b="1"/>
                <a:t>THANK YOU</a:t>
              </a:r>
              <a:endParaRPr lang="en-US" sz="7200" b="1" dirty="0"/>
            </a:p>
          </p:txBody>
        </p:sp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681E91A-08DB-47B4-A0B7-DCF410E8C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7845" y="6369817"/>
            <a:ext cx="367408" cy="276999"/>
          </a:xfrm>
        </p:spPr>
        <p:txBody>
          <a:bodyPr/>
          <a:lstStyle/>
          <a:p>
            <a:fld id="{B84D2E29-67F4-44D8-B0E3-F54815B4F12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26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gZw2iL.2yQ.KwK62gA8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rGeVB2J0.11dNmX_wK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RBZtSHR3OuSJzhCtKm3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DI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EB2"/>
      </a:accent1>
      <a:accent2>
        <a:srgbClr val="25BBC7"/>
      </a:accent2>
      <a:accent3>
        <a:srgbClr val="E76022"/>
      </a:accent3>
      <a:accent4>
        <a:srgbClr val="005DA3"/>
      </a:accent4>
      <a:accent5>
        <a:srgbClr val="009746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268</Words>
  <Application>Microsoft Office PowerPoint</Application>
  <PresentationFormat>Widescreen</PresentationFormat>
  <Paragraphs>54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Wingdings</vt:lpstr>
      <vt:lpstr>Office Theme</vt:lpstr>
      <vt:lpstr>think-cell Slide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REINALD</dc:creator>
  <cp:lastModifiedBy>Md Sahabuddin Hossain</cp:lastModifiedBy>
  <cp:revision>164</cp:revision>
  <dcterms:created xsi:type="dcterms:W3CDTF">2019-05-28T07:34:16Z</dcterms:created>
  <dcterms:modified xsi:type="dcterms:W3CDTF">2023-02-15T04:58:10Z</dcterms:modified>
</cp:coreProperties>
</file>