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1" r:id="rId13"/>
    <p:sldId id="272" r:id="rId14"/>
    <p:sldId id="266" r:id="rId15"/>
    <p:sldId id="267" r:id="rId16"/>
    <p:sldId id="274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28281-3783-403A-B1AB-0182A003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School </a:t>
            </a:r>
            <a:r>
              <a:rPr lang="en-US" sz="3200" b="1" dirty="0">
                <a:solidFill>
                  <a:srgbClr val="FFC000"/>
                </a:solidFill>
              </a:rPr>
              <a:t>management system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542EAC-8BF3-4BFD-9891-145BC4940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Present By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Md. Sujon Ali.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ID:201811050158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Dept. of Computer          Science &amp; Engineering</a:t>
            </a:r>
            <a:endParaRPr lang="tr-TR" sz="24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Supervised By</a:t>
            </a:r>
          </a:p>
          <a:p>
            <a:pPr marL="0" indent="0" algn="ctr">
              <a:buNone/>
            </a:pPr>
            <a:r>
              <a:rPr lang="en-US" sz="2800" b="1" dirty="0" err="1">
                <a:solidFill>
                  <a:srgbClr val="FFFF00"/>
                </a:solidFill>
              </a:rPr>
              <a:t>Mst</a:t>
            </a:r>
            <a:r>
              <a:rPr lang="en-US" sz="2800" b="1" dirty="0">
                <a:solidFill>
                  <a:srgbClr val="FFFF00"/>
                </a:solidFill>
              </a:rPr>
              <a:t>. </a:t>
            </a:r>
            <a:r>
              <a:rPr lang="en-US" sz="2800" b="1" dirty="0" err="1">
                <a:solidFill>
                  <a:srgbClr val="FFFF00"/>
                </a:solidFill>
              </a:rPr>
              <a:t>Rokeya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Khatun</a:t>
            </a:r>
            <a:r>
              <a:rPr lang="en-US" sz="2800" b="1" dirty="0" smtClean="0">
                <a:solidFill>
                  <a:srgbClr val="FFFF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Assistant Professor-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Dept</a:t>
            </a:r>
            <a:r>
              <a:rPr lang="en-US" sz="2800" b="1" dirty="0">
                <a:solidFill>
                  <a:srgbClr val="FFFF00"/>
                </a:solidFill>
              </a:rPr>
              <a:t>. of Computer </a:t>
            </a:r>
            <a:r>
              <a:rPr lang="en-US" sz="2800" b="1" dirty="0" smtClean="0">
                <a:solidFill>
                  <a:srgbClr val="FFFF00"/>
                </a:solidFill>
              </a:rPr>
              <a:t>   </a:t>
            </a:r>
            <a:r>
              <a:rPr lang="en-US" sz="2400" b="1" dirty="0" smtClean="0">
                <a:solidFill>
                  <a:srgbClr val="FFFF00"/>
                </a:solidFill>
              </a:rPr>
              <a:t>Science </a:t>
            </a:r>
            <a:r>
              <a:rPr lang="en-US" sz="2400" b="1" dirty="0">
                <a:solidFill>
                  <a:srgbClr val="FFFF00"/>
                </a:solidFill>
              </a:rPr>
              <a:t>&amp; </a:t>
            </a:r>
            <a:r>
              <a:rPr lang="en-US" sz="2400" b="1" dirty="0" smtClean="0">
                <a:solidFill>
                  <a:srgbClr val="FFFF00"/>
                </a:solidFill>
              </a:rPr>
              <a:t>Engineering.</a:t>
            </a:r>
            <a:endParaRPr lang="tr-TR" sz="2400" b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6497334" y="1887522"/>
            <a:ext cx="94827" cy="3845075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751825" y="1779347"/>
            <a:ext cx="94891" cy="3953251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0412082" y="1835764"/>
            <a:ext cx="86265" cy="3953251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786332" y="1814262"/>
            <a:ext cx="7712015" cy="45719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743199" y="5681907"/>
            <a:ext cx="7755148" cy="107108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" y="0"/>
            <a:ext cx="1036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38" y="12527"/>
            <a:ext cx="7958331" cy="97951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Interface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8" y="992038"/>
            <a:ext cx="10343071" cy="52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79" y="431321"/>
            <a:ext cx="10412084" cy="64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627" y="230086"/>
            <a:ext cx="7958331" cy="753325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Interface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8" y="733245"/>
            <a:ext cx="10184744" cy="60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4" y="0"/>
            <a:ext cx="7958331" cy="7015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</a:rPr>
              <a:t>Interface Design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V="1">
            <a:off x="3274059" y="6858000"/>
            <a:ext cx="3411540" cy="4893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44" y="612474"/>
            <a:ext cx="6360112" cy="62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1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4" y="1"/>
            <a:ext cx="7958331" cy="83676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Interface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3" y="767753"/>
            <a:ext cx="9402791" cy="58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55606" y="6788989"/>
            <a:ext cx="5520905" cy="6901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0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16" y="78711"/>
            <a:ext cx="7958331" cy="107722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Interface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6" y="1155940"/>
            <a:ext cx="9998016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0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206" y="0"/>
            <a:ext cx="7958331" cy="65560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996" y="543464"/>
            <a:ext cx="9185871" cy="631453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Effective </a:t>
            </a:r>
            <a:r>
              <a:rPr lang="en-US" b="1" dirty="0"/>
              <a:t>communication between teachers, parents and students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Complete automation of all operations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Centrally </a:t>
            </a:r>
            <a:r>
              <a:rPr lang="en-US" b="1" dirty="0"/>
              <a:t>stored information with zero redundancy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Frequent interaction with teachers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Reliable update on child's attendance, progress report and fee payment.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Tracking of homework assigned by teacher to their child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Prior </a:t>
            </a:r>
            <a:r>
              <a:rPr lang="en-US" b="1" dirty="0"/>
              <a:t>information about school events and holidays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Automated </a:t>
            </a:r>
            <a:r>
              <a:rPr lang="en-US" b="1" dirty="0"/>
              <a:t>student attendance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Computerized </a:t>
            </a:r>
            <a:r>
              <a:rPr lang="en-US" b="1" dirty="0"/>
              <a:t>management of marks and grades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Homework </a:t>
            </a:r>
            <a:r>
              <a:rPr lang="en-US" b="1" dirty="0"/>
              <a:t>assignment to students and approval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Enhanced interaction with teachers, parents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Online </a:t>
            </a:r>
            <a:r>
              <a:rPr lang="en-US" b="1" dirty="0"/>
              <a:t>submission of homework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Access to attendance, timetable, marks, grades and examination schedule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Prior </a:t>
            </a:r>
            <a:r>
              <a:rPr lang="en-US" b="1" dirty="0"/>
              <a:t>information about school events and holidays</a:t>
            </a:r>
          </a:p>
        </p:txBody>
      </p:sp>
    </p:spTree>
    <p:extLst>
      <p:ext uri="{BB962C8B-B14F-4D97-AF65-F5344CB8AC3E}">
        <p14:creationId xmlns:p14="http://schemas.microsoft.com/office/powerpoint/2010/main" val="222886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38" y="2307564"/>
            <a:ext cx="6880684" cy="3213342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This application Growing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Hopeful for my Web Application.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938" y="379602"/>
            <a:ext cx="6880684" cy="116021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</a:rPr>
              <a:t>Conclusion: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7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70C0"/>
                </a:solidFill>
              </a:rPr>
              <a:t>Future Planning</a:t>
            </a:r>
            <a:r>
              <a:rPr lang="en-US" sz="3600" b="1" dirty="0">
                <a:solidFill>
                  <a:srgbClr val="FFC000"/>
                </a:solidFill>
              </a:rPr>
              <a:t/>
            </a:r>
            <a:br>
              <a:rPr lang="en-US" sz="3600" b="1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4" y="1639019"/>
            <a:ext cx="8413535" cy="4410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Admin </a:t>
            </a:r>
            <a:r>
              <a:rPr lang="en-US" sz="2800" b="1" dirty="0" smtClean="0"/>
              <a:t>shall generate time </a:t>
            </a:r>
            <a:r>
              <a:rPr lang="en-US" sz="2800" b="1" dirty="0"/>
              <a:t>table. 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Student shall submit assignment online. 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Online </a:t>
            </a:r>
            <a:r>
              <a:rPr lang="en-US" sz="2800" b="1" dirty="0" smtClean="0"/>
              <a:t>exam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Others</a:t>
            </a:r>
            <a:endParaRPr lang="en-US" sz="2800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2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185" y="463000"/>
            <a:ext cx="5833453" cy="1077229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F0"/>
                </a:solidFill>
              </a:rPr>
              <a:t>Project overview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01" y="1540229"/>
            <a:ext cx="7796540" cy="4702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Problem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</a:rPr>
              <a:t>Objective And Description</a:t>
            </a:r>
            <a:endParaRPr lang="en-US" sz="1800" b="1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Non-</a:t>
            </a:r>
            <a:r>
              <a:rPr lang="en-US" sz="1800" b="1" dirty="0">
                <a:solidFill>
                  <a:srgbClr val="FFC000"/>
                </a:solidFill>
              </a:rPr>
              <a:t>Functional </a:t>
            </a:r>
            <a:r>
              <a:rPr lang="en-US" sz="1800" b="1" dirty="0" smtClean="0">
                <a:solidFill>
                  <a:srgbClr val="FFC000"/>
                </a:solidFill>
              </a:rPr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Architecture of the system</a:t>
            </a:r>
            <a:endParaRPr lang="en-US" sz="1800" b="1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Design &amp;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Benefit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FFC000"/>
                </a:solidFill>
              </a:rPr>
              <a:t>Future Planning</a:t>
            </a:r>
            <a:endParaRPr lang="en-US" sz="1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7999" y="1058222"/>
            <a:ext cx="7958331" cy="107722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Problem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8895" y="1922718"/>
            <a:ext cx="7796540" cy="40295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Student Attendance.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Time Wastage.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Maintains </a:t>
            </a:r>
            <a:r>
              <a:rPr lang="en-US" b="1" dirty="0" smtClean="0">
                <a:solidFill>
                  <a:srgbClr val="FFC000"/>
                </a:solidFill>
              </a:rPr>
              <a:t>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 Manual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Reputation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Lake </a:t>
            </a:r>
            <a:r>
              <a:rPr lang="en-US" b="1" dirty="0">
                <a:solidFill>
                  <a:srgbClr val="FFC000"/>
                </a:solidFill>
              </a:rPr>
              <a:t>of </a:t>
            </a:r>
            <a:r>
              <a:rPr lang="en-US" b="1" dirty="0" smtClean="0">
                <a:solidFill>
                  <a:srgbClr val="FFC000"/>
                </a:solidFill>
              </a:rPr>
              <a:t>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Objective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629" y="1741565"/>
            <a:ext cx="7796540" cy="39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better </a:t>
            </a:r>
            <a:r>
              <a:rPr lang="en-US" b="1" dirty="0"/>
              <a:t>interaction between students, teachers, parents &amp; </a:t>
            </a:r>
            <a:r>
              <a:rPr lang="en-US" b="1" dirty="0" smtClean="0"/>
              <a:t>management. 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accessed </a:t>
            </a:r>
            <a:r>
              <a:rPr lang="en-US" b="1" dirty="0"/>
              <a:t>from </a:t>
            </a:r>
            <a:r>
              <a:rPr lang="en-US" b="1" dirty="0" smtClean="0"/>
              <a:t>anywhere.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87" y="1023716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278" y="1784697"/>
            <a:ext cx="7796540" cy="43486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</a:rPr>
              <a:t>Hardware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 Processor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Hard </a:t>
            </a:r>
            <a:r>
              <a:rPr lang="en-US" dirty="0">
                <a:solidFill>
                  <a:srgbClr val="FFC000"/>
                </a:solidFill>
              </a:rPr>
              <a:t>disk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Internet </a:t>
            </a:r>
            <a:r>
              <a:rPr lang="en-US" dirty="0">
                <a:solidFill>
                  <a:srgbClr val="FFC000"/>
                </a:solidFill>
              </a:rPr>
              <a:t>Connection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</a:rPr>
              <a:t>Software requirements: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Operating </a:t>
            </a:r>
            <a:r>
              <a:rPr lang="en-US" dirty="0">
                <a:solidFill>
                  <a:srgbClr val="FFC000"/>
                </a:solidFill>
              </a:rPr>
              <a:t>system(Window, Linux ,Mac )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Database </a:t>
            </a:r>
            <a:r>
              <a:rPr lang="en-US" dirty="0">
                <a:solidFill>
                  <a:srgbClr val="FFC000"/>
                </a:solidFill>
              </a:rPr>
              <a:t>Server • </a:t>
            </a:r>
            <a:r>
              <a:rPr lang="en-US" dirty="0" smtClean="0">
                <a:solidFill>
                  <a:srgbClr val="FFC000"/>
                </a:solidFill>
              </a:rPr>
              <a:t>Language(html).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Compatible </a:t>
            </a:r>
            <a:r>
              <a:rPr lang="en-US" dirty="0" smtClean="0">
                <a:solidFill>
                  <a:srgbClr val="FFC000"/>
                </a:solidFill>
              </a:rPr>
              <a:t>Browser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017" y="448675"/>
            <a:ext cx="7958331" cy="107722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389" y="1525904"/>
            <a:ext cx="7796540" cy="5332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School </a:t>
            </a:r>
            <a:r>
              <a:rPr lang="en-US" sz="2400" b="1" dirty="0" err="1" smtClean="0"/>
              <a:t>zanagement</a:t>
            </a:r>
            <a:r>
              <a:rPr lang="en-US" sz="2400" b="1" dirty="0" smtClean="0"/>
              <a:t> system. 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/>
              <a:t>Admin </a:t>
            </a:r>
            <a:r>
              <a:rPr lang="en-US" sz="2400" b="1" dirty="0" smtClean="0"/>
              <a:t>activities.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Student 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Teacher  activities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1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8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system should be easy to use.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system should be available 24 hour.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system should response at the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System </a:t>
            </a:r>
            <a:r>
              <a:rPr lang="en-US" b="1" dirty="0"/>
              <a:t>should provide specific information to specific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system should not fail.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Right </a:t>
            </a:r>
            <a:r>
              <a:rPr lang="en-US" b="1" dirty="0"/>
              <a:t>information is available to right student and teacher at right time.</a:t>
            </a:r>
          </a:p>
        </p:txBody>
      </p:sp>
    </p:spTree>
    <p:extLst>
      <p:ext uri="{BB962C8B-B14F-4D97-AF65-F5344CB8AC3E}">
        <p14:creationId xmlns:p14="http://schemas.microsoft.com/office/powerpoint/2010/main" val="42546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0"/>
            <a:ext cx="10403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tf16401379_wac</Template>
  <TotalTime>767</TotalTime>
  <Words>340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MS Shell Dlg 2</vt:lpstr>
      <vt:lpstr>Wingdings</vt:lpstr>
      <vt:lpstr>Wingdings 3</vt:lpstr>
      <vt:lpstr>Madison</vt:lpstr>
      <vt:lpstr>School management system</vt:lpstr>
      <vt:lpstr>Project overview</vt:lpstr>
      <vt:lpstr>Problem Definition</vt:lpstr>
      <vt:lpstr>Objective And Description</vt:lpstr>
      <vt:lpstr>Functional Requirements</vt:lpstr>
      <vt:lpstr>Functional Requirements</vt:lpstr>
      <vt:lpstr>PowerPoint Presentation</vt:lpstr>
      <vt:lpstr>Non-Functional Requirements</vt:lpstr>
      <vt:lpstr>PowerPoint Presentation</vt:lpstr>
      <vt:lpstr>PowerPoint Presentation</vt:lpstr>
      <vt:lpstr>Interface Design</vt:lpstr>
      <vt:lpstr>PowerPoint Presentation</vt:lpstr>
      <vt:lpstr>Interface Design</vt:lpstr>
      <vt:lpstr>Interface Design</vt:lpstr>
      <vt:lpstr>Interface Design</vt:lpstr>
      <vt:lpstr>Interface Design</vt:lpstr>
      <vt:lpstr>Benefits</vt:lpstr>
      <vt:lpstr>This application Growing   Hopeful for my Web Application.</vt:lpstr>
      <vt:lpstr>Future Planning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E-Janala standard School management system</dc:title>
  <dc:creator>Sujon Ali</dc:creator>
  <cp:lastModifiedBy>Sujon Ali</cp:lastModifiedBy>
  <cp:revision>30</cp:revision>
  <dcterms:created xsi:type="dcterms:W3CDTF">2021-05-08T19:10:56Z</dcterms:created>
  <dcterms:modified xsi:type="dcterms:W3CDTF">2021-05-20T09:14:41Z</dcterms:modified>
</cp:coreProperties>
</file>