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9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0450427567521"/>
          <c:y val="0.11663131891525599"/>
          <c:w val="0.94509374999999995"/>
          <c:h val="0.768935791773142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25410000</c:v>
                </c:pt>
                <c:pt idx="1">
                  <c:v>30400000</c:v>
                </c:pt>
                <c:pt idx="2">
                  <c:v>28570000</c:v>
                </c:pt>
                <c:pt idx="3">
                  <c:v>32570000</c:v>
                </c:pt>
                <c:pt idx="4">
                  <c:v>35987000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71-4108-9648-03446B52E7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0.15</c:v>
                </c:pt>
                <c:pt idx="1">
                  <c:v>0.2</c:v>
                </c:pt>
                <c:pt idx="2">
                  <c:v>0.18</c:v>
                </c:pt>
                <c:pt idx="3">
                  <c:v>0.21</c:v>
                </c:pt>
                <c:pt idx="4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71-4108-9648-03446B52E7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9045600"/>
        <c:axId val="59044160"/>
      </c:barChart>
      <c:catAx>
        <c:axId val="5904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44160"/>
        <c:crosses val="autoZero"/>
        <c:auto val="1"/>
        <c:lblAlgn val="ctr"/>
        <c:lblOffset val="100"/>
        <c:noMultiLvlLbl val="0"/>
      </c:catAx>
      <c:valAx>
        <c:axId val="59044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4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4999999999999997E-2"/>
          <c:y val="0.19945065267083384"/>
          <c:w val="0.84062499999999996"/>
          <c:h val="0.659522273187112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Profit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DC0-4E84-B552-AA38091797CC}"/>
              </c:ext>
            </c:extLst>
          </c:dPt>
          <c:dPt>
            <c:idx val="1"/>
            <c:bubble3D val="0"/>
            <c:explosion val="8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90C-45DA-B86D-1E2D88E94D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DC0-4E84-B552-AA38091797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DC0-4E84-B552-AA38091797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DC0-4E84-B552-AA38091797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0.15</c:v>
                </c:pt>
                <c:pt idx="1">
                  <c:v>0.2</c:v>
                </c:pt>
                <c:pt idx="2">
                  <c:v>0.18</c:v>
                </c:pt>
                <c:pt idx="3">
                  <c:v>0.21</c:v>
                </c:pt>
                <c:pt idx="4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0C-45DA-B86D-1E2D88E94DF1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1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9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286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1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85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39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9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0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A388D7-985C-4459-898E-2620A215F09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4656-5A83-4CF8-A0B7-2675ABA0D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aree-indian-ethnic-clothing-fashion-silk-dress-woman-wallpaper-gurwj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hyperlink" Target="https://basdemax.netlify.app/hour-of-code-2018-dance-party/" TargetMode="External"/><Relationship Id="rId7" Type="http://schemas.openxmlformats.org/officeDocument/2006/relationships/hyperlink" Target="https://www.wallpaperflare.com/man-with-blue-crew-neck-t-shirt-t-shirt-design-book-self-wallpaper-zwbzo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hyperlink" Target="http://judaism.stackexchange.com/questions/44889/women-wearing-mens-womens-shirts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pxhere.com/en/photo/67398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194008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lickr.com/photos/lokenrc/196318367/" TargetMode="Externa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819263-6F59-6DA8-C647-13EEAD30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Bangaliana</a:t>
            </a:r>
            <a:r>
              <a:rPr lang="en-US" b="1" dirty="0">
                <a:solidFill>
                  <a:srgbClr val="00B0F0"/>
                </a:solidFill>
              </a:rPr>
              <a:t> Fashion Limited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42E90-8B4C-8408-D3F2-2898638E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360" y="2423161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Name:</a:t>
            </a:r>
            <a:r>
              <a:rPr lang="en-US" dirty="0"/>
              <a:t> Md. </a:t>
            </a:r>
            <a:r>
              <a:rPr lang="en-US" dirty="0" err="1"/>
              <a:t>Sujon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Batch</a:t>
            </a:r>
            <a:r>
              <a:rPr lang="en-US" dirty="0"/>
              <a:t>: 61</a:t>
            </a:r>
          </a:p>
          <a:p>
            <a:pPr marL="0" indent="0">
              <a:buNone/>
            </a:pPr>
            <a:r>
              <a:rPr lang="en-US" b="1" dirty="0"/>
              <a:t>Department</a:t>
            </a:r>
            <a:r>
              <a:rPr lang="en-US" dirty="0"/>
              <a:t>: Mass Communication and Journalism</a:t>
            </a:r>
          </a:p>
          <a:p>
            <a:pPr marL="0" indent="0">
              <a:buNone/>
            </a:pPr>
            <a:r>
              <a:rPr lang="en-US" b="1" dirty="0"/>
              <a:t>Date</a:t>
            </a:r>
            <a:r>
              <a:rPr lang="en-US" dirty="0"/>
              <a:t>: 29/01/2025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D9402-DE0D-B43A-236C-84C2345B6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49" y="1379125"/>
            <a:ext cx="2104103" cy="193434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5971478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6296-C1D0-3720-7F49-4F83E99A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Summary of </a:t>
            </a:r>
            <a:r>
              <a:rPr lang="en-US" sz="4000" b="1" dirty="0" err="1">
                <a:solidFill>
                  <a:schemeClr val="accent2"/>
                </a:solidFill>
              </a:rPr>
              <a:t>Bangaliana</a:t>
            </a:r>
            <a:r>
              <a:rPr lang="en-US" sz="4000" b="1" dirty="0">
                <a:solidFill>
                  <a:schemeClr val="accent2"/>
                </a:solidFill>
              </a:rPr>
              <a:t> Fashion Ltd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87520-7C94-295E-A240-6ACA2A878D7C}"/>
              </a:ext>
            </a:extLst>
          </p:cNvPr>
          <p:cNvSpPr txBox="1"/>
          <p:nvPr/>
        </p:nvSpPr>
        <p:spPr>
          <a:xfrm>
            <a:off x="537860" y="1542807"/>
            <a:ext cx="5558140" cy="4240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 err="1"/>
              <a:t>Bangaliana</a:t>
            </a:r>
            <a:r>
              <a:rPr lang="en-US" sz="1600" b="1" dirty="0"/>
              <a:t> Fashion Limited</a:t>
            </a:r>
            <a:r>
              <a:rPr lang="en-US" sz="1600" dirty="0"/>
              <a:t> is a leading fashion brand that blends traditional Bangladeshi heritage with modern trends.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 The company specializes in ethnic and contemporary apparel, offering a wide range of clothing and accessories that celebrate cultural elegance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6D29C-3358-A742-437E-5778D1EE5729}"/>
              </a:ext>
            </a:extLst>
          </p:cNvPr>
          <p:cNvSpPr txBox="1"/>
          <p:nvPr/>
        </p:nvSpPr>
        <p:spPr>
          <a:xfrm>
            <a:off x="6410632" y="1542807"/>
            <a:ext cx="4886633" cy="467203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7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F51D-B8F5-B701-292E-62615F11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Key Highlight of this company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F5FB9-370B-5CC7-5C38-EFFB506F8654}"/>
              </a:ext>
            </a:extLst>
          </p:cNvPr>
          <p:cNvSpPr txBox="1"/>
          <p:nvPr/>
        </p:nvSpPr>
        <p:spPr>
          <a:xfrm>
            <a:off x="1252893" y="1376250"/>
            <a:ext cx="9552759" cy="461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Products &amp; Services: Traditional &amp; contemporary clothing, custom tailoring, fashion accessories, and both online &amp; offline retail experiences.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Market Position: Strong presence in the ethnic fashion industry with a growing e-commerce sector.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Competitive Edge: Sustainable fashion initiatives, high-quality craftsmanship, and affordable pricing.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Future Outlook: Expanding globally by embracing modern fashion trends while staying rooted in cultural traditions.</a:t>
            </a:r>
          </a:p>
        </p:txBody>
      </p:sp>
    </p:spTree>
    <p:extLst>
      <p:ext uri="{BB962C8B-B14F-4D97-AF65-F5344CB8AC3E}">
        <p14:creationId xmlns:p14="http://schemas.microsoft.com/office/powerpoint/2010/main" val="424714793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B0C0-F70C-0640-7592-44039B0D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Products of </a:t>
            </a:r>
            <a:r>
              <a:rPr lang="en-US" sz="4000" b="1" dirty="0" err="1">
                <a:solidFill>
                  <a:schemeClr val="accent2"/>
                </a:solidFill>
              </a:rPr>
              <a:t>bangaliana</a:t>
            </a:r>
            <a:r>
              <a:rPr lang="en-US" sz="4000" b="1" dirty="0">
                <a:solidFill>
                  <a:schemeClr val="accent2"/>
                </a:solidFill>
              </a:rPr>
              <a:t> Fashion Ltd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25E8E-7985-2A60-E3BD-05BB24104A0D}"/>
              </a:ext>
            </a:extLst>
          </p:cNvPr>
          <p:cNvSpPr txBox="1"/>
          <p:nvPr/>
        </p:nvSpPr>
        <p:spPr>
          <a:xfrm>
            <a:off x="5638800" y="296442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D0CB8-D1A3-A9F2-0BF8-AEE1E5779313}"/>
              </a:ext>
            </a:extLst>
          </p:cNvPr>
          <p:cNvSpPr txBox="1"/>
          <p:nvPr/>
        </p:nvSpPr>
        <p:spPr>
          <a:xfrm>
            <a:off x="1026160" y="1853446"/>
            <a:ext cx="980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Bangaliana</a:t>
            </a:r>
            <a:r>
              <a:rPr lang="en-US" dirty="0"/>
              <a:t> Fashion Limited offers a diverse range of fashion products that blend traditional Bangladeshi styles with modern trends.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Traditional &amp; Ethnic Wear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Sarees (Jamdani, Muslin, Silk, Cotton)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Salwar Kameez &amp; Kurtis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Panjabi &amp; Sherwani for men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Handwoven Fabrics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712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842FE7D-F7FF-8AAE-58A1-CB4881EC31BD}"/>
              </a:ext>
            </a:extLst>
          </p:cNvPr>
          <p:cNvGrpSpPr/>
          <p:nvPr/>
        </p:nvGrpSpPr>
        <p:grpSpPr>
          <a:xfrm>
            <a:off x="1066800" y="321733"/>
            <a:ext cx="10058400" cy="6109547"/>
            <a:chOff x="1066800" y="321733"/>
            <a:chExt cx="10058400" cy="610954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CAF7B1-1294-8D22-AB45-C0A342418F9C}"/>
                </a:ext>
              </a:extLst>
            </p:cNvPr>
            <p:cNvSpPr txBox="1"/>
            <p:nvPr/>
          </p:nvSpPr>
          <p:spPr>
            <a:xfrm>
              <a:off x="1066800" y="321733"/>
              <a:ext cx="4592320" cy="296672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DB36D5-AA03-75A9-F44A-4F65799B7068}"/>
                </a:ext>
              </a:extLst>
            </p:cNvPr>
            <p:cNvSpPr txBox="1"/>
            <p:nvPr/>
          </p:nvSpPr>
          <p:spPr>
            <a:xfrm>
              <a:off x="6421120" y="518160"/>
              <a:ext cx="4450080" cy="270256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3860F9-7B5F-90F6-D82C-6DD8B541FE33}"/>
                </a:ext>
              </a:extLst>
            </p:cNvPr>
            <p:cNvSpPr txBox="1"/>
            <p:nvPr/>
          </p:nvSpPr>
          <p:spPr>
            <a:xfrm>
              <a:off x="1066800" y="3728720"/>
              <a:ext cx="4450080" cy="2702560"/>
            </a:xfrm>
            <a:prstGeom prst="rect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828AE5-58CC-E66E-9818-8F75EDF09088}"/>
                </a:ext>
              </a:extLst>
            </p:cNvPr>
            <p:cNvSpPr txBox="1"/>
            <p:nvPr/>
          </p:nvSpPr>
          <p:spPr>
            <a:xfrm>
              <a:off x="6675120" y="3728720"/>
              <a:ext cx="4450080" cy="2702560"/>
            </a:xfrm>
            <a:prstGeom prst="rect">
              <a:avLst/>
            </a:prstGeom>
            <a:blipFill dpi="0"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9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972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5795E-F65D-D693-BB16-0C07F94A1C72}"/>
              </a:ext>
            </a:extLst>
          </p:cNvPr>
          <p:cNvSpPr txBox="1"/>
          <p:nvPr/>
        </p:nvSpPr>
        <p:spPr>
          <a:xfrm>
            <a:off x="1686560" y="955040"/>
            <a:ext cx="8595360" cy="5025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 Contemporary &amp; Fusion Wear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Western-inspired ethnic dresses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Casual &amp; formal shirts for men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Indo-Western outfits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Modern designer tunics and gowns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3. Fashion Accessories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Handcrafted jewelry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Leather and fabric handbags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Traditional footwear (</a:t>
            </a:r>
            <a:r>
              <a:rPr lang="en-US" dirty="0" err="1"/>
              <a:t>Nagras</a:t>
            </a:r>
            <a:r>
              <a:rPr lang="en-US" dirty="0"/>
              <a:t>, Sandals)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Scarves, stoles, and dupattas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CE2F76-0AC0-5C7D-8E4F-DAF4CB999507}"/>
              </a:ext>
            </a:extLst>
          </p:cNvPr>
          <p:cNvGrpSpPr/>
          <p:nvPr/>
        </p:nvGrpSpPr>
        <p:grpSpPr>
          <a:xfrm>
            <a:off x="6451600" y="1148080"/>
            <a:ext cx="3698240" cy="4832631"/>
            <a:chOff x="6451600" y="1148080"/>
            <a:chExt cx="3698240" cy="48326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D4A6F5-AB93-23FF-6F70-671C528C8C18}"/>
                </a:ext>
              </a:extLst>
            </p:cNvPr>
            <p:cNvSpPr txBox="1"/>
            <p:nvPr/>
          </p:nvSpPr>
          <p:spPr>
            <a:xfrm>
              <a:off x="6451600" y="1148080"/>
              <a:ext cx="3698240" cy="205232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7ABDFE-4C29-B6BE-C198-88F56C066633}"/>
                </a:ext>
              </a:extLst>
            </p:cNvPr>
            <p:cNvSpPr txBox="1"/>
            <p:nvPr/>
          </p:nvSpPr>
          <p:spPr>
            <a:xfrm>
              <a:off x="6451600" y="3876040"/>
              <a:ext cx="3698240" cy="2104671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903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CC2D-1FBC-6056-FD3B-FC5271CD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Statistical Analysis of sales and profit of the FBT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B3B382-4661-63A0-A86B-0F97A7572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069770"/>
              </p:ext>
            </p:extLst>
          </p:nvPr>
        </p:nvGraphicFramePr>
        <p:xfrm>
          <a:off x="1335273" y="2229168"/>
          <a:ext cx="4415286" cy="270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62">
                  <a:extLst>
                    <a:ext uri="{9D8B030D-6E8A-4147-A177-3AD203B41FA5}">
                      <a16:colId xmlns:a16="http://schemas.microsoft.com/office/drawing/2014/main" val="2072173698"/>
                    </a:ext>
                  </a:extLst>
                </a:gridCol>
                <a:gridCol w="1471762">
                  <a:extLst>
                    <a:ext uri="{9D8B030D-6E8A-4147-A177-3AD203B41FA5}">
                      <a16:colId xmlns:a16="http://schemas.microsoft.com/office/drawing/2014/main" val="660210628"/>
                    </a:ext>
                  </a:extLst>
                </a:gridCol>
                <a:gridCol w="1471762">
                  <a:extLst>
                    <a:ext uri="{9D8B030D-6E8A-4147-A177-3AD203B41FA5}">
                      <a16:colId xmlns:a16="http://schemas.microsoft.com/office/drawing/2014/main" val="914700650"/>
                    </a:ext>
                  </a:extLst>
                </a:gridCol>
              </a:tblGrid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87479"/>
                  </a:ext>
                </a:extLst>
              </a:tr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258617"/>
                  </a:ext>
                </a:extLst>
              </a:tr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30400000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13874"/>
                  </a:ext>
                </a:extLst>
              </a:tr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83810"/>
                  </a:ext>
                </a:extLst>
              </a:tr>
              <a:tr h="457482">
                <a:tc>
                  <a:txBody>
                    <a:bodyPr/>
                    <a:lstStyle/>
                    <a:p>
                      <a:r>
                        <a:rPr lang="en-US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32620000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41408"/>
                  </a:ext>
                </a:extLst>
              </a:tr>
              <a:tr h="416844"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35987000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76790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9A3D46E-4684-BDBC-0ED3-5AAD0BB354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533662"/>
              </p:ext>
            </p:extLst>
          </p:nvPr>
        </p:nvGraphicFramePr>
        <p:xfrm>
          <a:off x="6233927" y="1922303"/>
          <a:ext cx="4724400" cy="3013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375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71AC-3319-17D1-5933-EE8310DE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Yearly Profit of </a:t>
            </a:r>
            <a:r>
              <a:rPr lang="en-US" sz="4000" b="1" dirty="0" err="1">
                <a:solidFill>
                  <a:schemeClr val="accent1"/>
                </a:solidFill>
              </a:rPr>
              <a:t>Bangaliana</a:t>
            </a:r>
            <a:r>
              <a:rPr lang="en-US" sz="4000" b="1" dirty="0">
                <a:solidFill>
                  <a:schemeClr val="accent1"/>
                </a:solidFill>
              </a:rPr>
              <a:t> Fashion Ltd.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AE8C39-88DB-BE4D-5DA5-3D041CECF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78876"/>
              </p:ext>
            </p:extLst>
          </p:nvPr>
        </p:nvGraphicFramePr>
        <p:xfrm>
          <a:off x="1615440" y="2120197"/>
          <a:ext cx="8128000" cy="4285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534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2E3275-6841-9E08-5EB9-BCCA9313FA10}"/>
              </a:ext>
            </a:extLst>
          </p:cNvPr>
          <p:cNvSpPr/>
          <p:nvPr/>
        </p:nvSpPr>
        <p:spPr>
          <a:xfrm>
            <a:off x="3139440" y="2967335"/>
            <a:ext cx="533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81566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278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Bangaliana Fashion Limited</vt:lpstr>
      <vt:lpstr>Summary of Bangaliana Fashion Ltd</vt:lpstr>
      <vt:lpstr>Key Highlight of this company</vt:lpstr>
      <vt:lpstr>Products of bangaliana Fashion Ltd</vt:lpstr>
      <vt:lpstr>PowerPoint Presentation</vt:lpstr>
      <vt:lpstr>PowerPoint Presentation</vt:lpstr>
      <vt:lpstr>Statistical Analysis of sales and profit of the FBT</vt:lpstr>
      <vt:lpstr>Yearly Profit of Bangaliana Fashion Ltd.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Toufiqur Rahman</dc:creator>
  <cp:lastModifiedBy>Toufiqur Rahman</cp:lastModifiedBy>
  <cp:revision>3</cp:revision>
  <dcterms:created xsi:type="dcterms:W3CDTF">2025-01-29T17:14:23Z</dcterms:created>
  <dcterms:modified xsi:type="dcterms:W3CDTF">2025-01-29T19:41:32Z</dcterms:modified>
</cp:coreProperties>
</file>