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42" r:id="rId2"/>
  </p:sldMasterIdLst>
  <p:notesMasterIdLst>
    <p:notesMasterId r:id="rId22"/>
  </p:notesMasterIdLst>
  <p:handoutMasterIdLst>
    <p:handoutMasterId r:id="rId23"/>
  </p:handoutMasterIdLst>
  <p:sldIdLst>
    <p:sldId id="599" r:id="rId3"/>
    <p:sldId id="563" r:id="rId4"/>
    <p:sldId id="604" r:id="rId5"/>
    <p:sldId id="601" r:id="rId6"/>
    <p:sldId id="607" r:id="rId7"/>
    <p:sldId id="605" r:id="rId8"/>
    <p:sldId id="602" r:id="rId9"/>
    <p:sldId id="603" r:id="rId10"/>
    <p:sldId id="608" r:id="rId11"/>
    <p:sldId id="609" r:id="rId12"/>
    <p:sldId id="610" r:id="rId13"/>
    <p:sldId id="559" r:id="rId14"/>
    <p:sldId id="612" r:id="rId15"/>
    <p:sldId id="613" r:id="rId16"/>
    <p:sldId id="615" r:id="rId17"/>
    <p:sldId id="558" r:id="rId18"/>
    <p:sldId id="570" r:id="rId19"/>
    <p:sldId id="616" r:id="rId20"/>
    <p:sldId id="596" r:id="rId21"/>
  </p:sldIdLst>
  <p:sldSz cx="9144000" cy="6858000" type="screen4x3"/>
  <p:notesSz cx="9934575" cy="6802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A230"/>
    <a:srgbClr val="899C3F"/>
    <a:srgbClr val="58AEB9"/>
    <a:srgbClr val="FF5050"/>
    <a:srgbClr val="95B3D7"/>
    <a:srgbClr val="B9CDE5"/>
    <a:srgbClr val="2E75B6"/>
    <a:srgbClr val="1F4E79"/>
    <a:srgbClr val="834551"/>
    <a:srgbClr val="8FA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3" autoAdjust="0"/>
    <p:restoredTop sz="94434" autoAdjust="0"/>
  </p:normalViewPr>
  <p:slideViewPr>
    <p:cSldViewPr snapToGrid="0">
      <p:cViewPr varScale="1">
        <p:scale>
          <a:sx n="113" d="100"/>
          <a:sy n="113" d="100"/>
        </p:scale>
        <p:origin x="14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17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46.jpeg"/><Relationship Id="rId4" Type="http://schemas.openxmlformats.org/officeDocument/2006/relationships/image" Target="../media/image49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image" Target="../media/image50.jpeg"/><Relationship Id="rId4" Type="http://schemas.openxmlformats.org/officeDocument/2006/relationships/image" Target="../media/image53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4" Type="http://schemas.openxmlformats.org/officeDocument/2006/relationships/image" Target="../media/image5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4" Type="http://schemas.openxmlformats.org/officeDocument/2006/relationships/image" Target="../media/image57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46.jpeg"/><Relationship Id="rId4" Type="http://schemas.openxmlformats.org/officeDocument/2006/relationships/image" Target="../media/image49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image" Target="../media/image50.jpeg"/><Relationship Id="rId4" Type="http://schemas.openxmlformats.org/officeDocument/2006/relationships/image" Target="../media/image53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4" Type="http://schemas.openxmlformats.org/officeDocument/2006/relationships/image" Target="../media/image5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4" Type="http://schemas.openxmlformats.org/officeDocument/2006/relationships/image" Target="../media/image57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C74EA-C0F9-4AC5-83F2-AA2315D74F46}" type="doc">
      <dgm:prSet loTypeId="urn:microsoft.com/office/officeart/2005/8/layout/hProcess9" loCatId="process" qsTypeId="urn:microsoft.com/office/officeart/2005/8/quickstyle/simple2" qsCatId="simple" csTypeId="urn:microsoft.com/office/officeart/2005/8/colors/colorful4" csCatId="colorful" phldr="1"/>
      <dgm:spPr/>
    </dgm:pt>
    <dgm:pt modelId="{5C2809EC-F87D-445B-85C2-1EB449D66F46}">
      <dgm:prSet custT="1"/>
      <dgm:spPr>
        <a:solidFill>
          <a:srgbClr val="EEA230"/>
        </a:solidFill>
      </dgm:spPr>
      <dgm:t>
        <a:bodyPr/>
        <a:lstStyle/>
        <a:p>
          <a:r>
            <a:rPr lang="en-ID" sz="2800" b="1" dirty="0" err="1">
              <a:latin typeface="Agency FB" panose="020B0503020202020204" pitchFamily="34" charset="0"/>
            </a:rPr>
            <a:t>Pengorganisasian</a:t>
          </a:r>
          <a:r>
            <a:rPr lang="en-ID" sz="2800" b="1" dirty="0">
              <a:latin typeface="Agency FB" panose="020B0503020202020204" pitchFamily="34" charset="0"/>
            </a:rPr>
            <a:t> </a:t>
          </a:r>
          <a:r>
            <a:rPr lang="en-ID" sz="2800" b="1" dirty="0" err="1">
              <a:latin typeface="Agency FB" panose="020B0503020202020204" pitchFamily="34" charset="0"/>
            </a:rPr>
            <a:t>Statistik</a:t>
          </a:r>
          <a:endParaRPr lang="en-ID" sz="2800" dirty="0">
            <a:latin typeface="Agency FB" panose="020B0503020202020204" pitchFamily="34" charset="0"/>
          </a:endParaRPr>
        </a:p>
      </dgm:t>
    </dgm:pt>
    <dgm:pt modelId="{01968C36-EDEC-4248-BE7D-E63BD5C4700B}" type="parTrans" cxnId="{A599C196-B4B1-4F9D-82BF-FF9498FCC5DB}">
      <dgm:prSet/>
      <dgm:spPr/>
      <dgm:t>
        <a:bodyPr/>
        <a:lstStyle/>
        <a:p>
          <a:endParaRPr lang="en-ID"/>
        </a:p>
      </dgm:t>
    </dgm:pt>
    <dgm:pt modelId="{052E3462-2038-4812-9E1D-3E6293787461}" type="sibTrans" cxnId="{A599C196-B4B1-4F9D-82BF-FF9498FCC5DB}">
      <dgm:prSet/>
      <dgm:spPr/>
      <dgm:t>
        <a:bodyPr/>
        <a:lstStyle/>
        <a:p>
          <a:endParaRPr lang="en-ID"/>
        </a:p>
      </dgm:t>
    </dgm:pt>
    <dgm:pt modelId="{B2AFAA91-6EF7-47E0-9CCB-DDDE62CDDD8E}">
      <dgm:prSet custT="1"/>
      <dgm:spPr>
        <a:solidFill>
          <a:srgbClr val="00B0F0"/>
        </a:solidFill>
      </dgm:spPr>
      <dgm:t>
        <a:bodyPr/>
        <a:lstStyle/>
        <a:p>
          <a:r>
            <a:rPr lang="en-ID" sz="2800" b="1" dirty="0" err="1">
              <a:latin typeface="Agency FB" panose="020B0503020202020204" pitchFamily="34" charset="0"/>
            </a:rPr>
            <a:t>Profesionalitas</a:t>
          </a:r>
          <a:endParaRPr lang="en-ID" sz="2800" dirty="0">
            <a:latin typeface="Agency FB" panose="020B0503020202020204" pitchFamily="34" charset="0"/>
          </a:endParaRPr>
        </a:p>
      </dgm:t>
    </dgm:pt>
    <dgm:pt modelId="{A1A22AB4-D2A2-41B0-822C-89C14D87F795}" type="parTrans" cxnId="{18F207BC-D8D9-449B-A6DD-5B4C3A2A30B7}">
      <dgm:prSet/>
      <dgm:spPr/>
      <dgm:t>
        <a:bodyPr/>
        <a:lstStyle/>
        <a:p>
          <a:endParaRPr lang="en-ID"/>
        </a:p>
      </dgm:t>
    </dgm:pt>
    <dgm:pt modelId="{DC02D6EE-036F-4AAC-B10F-749DADDCAC0F}" type="sibTrans" cxnId="{18F207BC-D8D9-449B-A6DD-5B4C3A2A30B7}">
      <dgm:prSet/>
      <dgm:spPr/>
      <dgm:t>
        <a:bodyPr/>
        <a:lstStyle/>
        <a:p>
          <a:endParaRPr lang="en-ID"/>
        </a:p>
      </dgm:t>
    </dgm:pt>
    <dgm:pt modelId="{4B80DFF1-D4A4-41F7-BB5B-725BB0782FAB}">
      <dgm:prSet custT="1"/>
      <dgm:spPr>
        <a:solidFill>
          <a:srgbClr val="92D050"/>
        </a:solidFill>
      </dgm:spPr>
      <dgm:t>
        <a:bodyPr/>
        <a:lstStyle/>
        <a:p>
          <a:r>
            <a:rPr lang="en-ID" sz="2800" b="1" dirty="0">
              <a:latin typeface="Agency FB" panose="020B0503020202020204" pitchFamily="34" charset="0"/>
            </a:rPr>
            <a:t>SDM yang </a:t>
          </a:r>
          <a:r>
            <a:rPr lang="en-ID" sz="2800" b="1" dirty="0" err="1">
              <a:latin typeface="Agency FB" panose="020B0503020202020204" pitchFamily="34" charset="0"/>
            </a:rPr>
            <a:t>memadai</a:t>
          </a:r>
          <a:r>
            <a:rPr lang="en-ID" sz="2800" b="1" dirty="0">
              <a:latin typeface="Agency FB" panose="020B0503020202020204" pitchFamily="34" charset="0"/>
            </a:rPr>
            <a:t> dan </a:t>
          </a:r>
          <a:r>
            <a:rPr lang="en-ID" sz="2800" b="1" dirty="0" err="1">
              <a:latin typeface="Agency FB" panose="020B0503020202020204" pitchFamily="34" charset="0"/>
            </a:rPr>
            <a:t>kapabel</a:t>
          </a:r>
          <a:endParaRPr lang="en-ID" sz="2800" dirty="0">
            <a:latin typeface="Agency FB" panose="020B0503020202020204" pitchFamily="34" charset="0"/>
          </a:endParaRPr>
        </a:p>
      </dgm:t>
    </dgm:pt>
    <dgm:pt modelId="{6D65C279-4617-438F-8ABA-203C9BDF9DB1}" type="parTrans" cxnId="{2172B8A0-4B1F-4B70-BA4A-F120AAA59E95}">
      <dgm:prSet/>
      <dgm:spPr/>
      <dgm:t>
        <a:bodyPr/>
        <a:lstStyle/>
        <a:p>
          <a:endParaRPr lang="en-ID"/>
        </a:p>
      </dgm:t>
    </dgm:pt>
    <dgm:pt modelId="{B28F8C96-B861-439C-B27B-F7A713D2E7E3}" type="sibTrans" cxnId="{2172B8A0-4B1F-4B70-BA4A-F120AAA59E95}">
      <dgm:prSet/>
      <dgm:spPr/>
      <dgm:t>
        <a:bodyPr/>
        <a:lstStyle/>
        <a:p>
          <a:endParaRPr lang="en-ID"/>
        </a:p>
      </dgm:t>
    </dgm:pt>
    <dgm:pt modelId="{D97876A0-8B33-4018-A2F2-147FEC674932}" type="pres">
      <dgm:prSet presAssocID="{78DC74EA-C0F9-4AC5-83F2-AA2315D74F46}" presName="CompostProcess" presStyleCnt="0">
        <dgm:presLayoutVars>
          <dgm:dir/>
          <dgm:resizeHandles val="exact"/>
        </dgm:presLayoutVars>
      </dgm:prSet>
      <dgm:spPr/>
    </dgm:pt>
    <dgm:pt modelId="{2DF3C3EB-F505-4EE8-BFB7-FFB238934086}" type="pres">
      <dgm:prSet presAssocID="{78DC74EA-C0F9-4AC5-83F2-AA2315D74F46}" presName="arrow" presStyleLbl="bgShp" presStyleIdx="0" presStyleCnt="1"/>
      <dgm:spPr/>
    </dgm:pt>
    <dgm:pt modelId="{F4E7D44D-CD59-45C6-BCE3-959D33DAFE57}" type="pres">
      <dgm:prSet presAssocID="{78DC74EA-C0F9-4AC5-83F2-AA2315D74F46}" presName="linearProcess" presStyleCnt="0"/>
      <dgm:spPr/>
    </dgm:pt>
    <dgm:pt modelId="{1C0BA18C-3C4F-4438-856A-0C545D75CB57}" type="pres">
      <dgm:prSet presAssocID="{B2AFAA91-6EF7-47E0-9CCB-DDDE62CDDD8E}" presName="textNode" presStyleLbl="node1" presStyleIdx="0" presStyleCnt="3">
        <dgm:presLayoutVars>
          <dgm:bulletEnabled val="1"/>
        </dgm:presLayoutVars>
      </dgm:prSet>
      <dgm:spPr/>
    </dgm:pt>
    <dgm:pt modelId="{4853205B-552B-48FE-B8EC-802C3ED7DC64}" type="pres">
      <dgm:prSet presAssocID="{DC02D6EE-036F-4AAC-B10F-749DADDCAC0F}" presName="sibTrans" presStyleCnt="0"/>
      <dgm:spPr/>
    </dgm:pt>
    <dgm:pt modelId="{73DD83FC-5464-47EE-AB5A-6F6E2DC62343}" type="pres">
      <dgm:prSet presAssocID="{4B80DFF1-D4A4-41F7-BB5B-725BB0782FAB}" presName="textNode" presStyleLbl="node1" presStyleIdx="1" presStyleCnt="3">
        <dgm:presLayoutVars>
          <dgm:bulletEnabled val="1"/>
        </dgm:presLayoutVars>
      </dgm:prSet>
      <dgm:spPr/>
    </dgm:pt>
    <dgm:pt modelId="{4FB49418-A3E2-4F2C-905F-8AEE0F4A23EC}" type="pres">
      <dgm:prSet presAssocID="{B28F8C96-B861-439C-B27B-F7A713D2E7E3}" presName="sibTrans" presStyleCnt="0"/>
      <dgm:spPr/>
    </dgm:pt>
    <dgm:pt modelId="{E6DBF09B-E98A-4CE4-B56C-009030D58B25}" type="pres">
      <dgm:prSet presAssocID="{5C2809EC-F87D-445B-85C2-1EB449D66F46}" presName="textNode" presStyleLbl="node1" presStyleIdx="2" presStyleCnt="3" custScaleX="122032">
        <dgm:presLayoutVars>
          <dgm:bulletEnabled val="1"/>
        </dgm:presLayoutVars>
      </dgm:prSet>
      <dgm:spPr/>
    </dgm:pt>
  </dgm:ptLst>
  <dgm:cxnLst>
    <dgm:cxn modelId="{C4B41F2B-A9CD-440C-A101-F0D82C10AB69}" type="presOf" srcId="{B2AFAA91-6EF7-47E0-9CCB-DDDE62CDDD8E}" destId="{1C0BA18C-3C4F-4438-856A-0C545D75CB57}" srcOrd="0" destOrd="0" presId="urn:microsoft.com/office/officeart/2005/8/layout/hProcess9"/>
    <dgm:cxn modelId="{A599C196-B4B1-4F9D-82BF-FF9498FCC5DB}" srcId="{78DC74EA-C0F9-4AC5-83F2-AA2315D74F46}" destId="{5C2809EC-F87D-445B-85C2-1EB449D66F46}" srcOrd="2" destOrd="0" parTransId="{01968C36-EDEC-4248-BE7D-E63BD5C4700B}" sibTransId="{052E3462-2038-4812-9E1D-3E6293787461}"/>
    <dgm:cxn modelId="{2172B8A0-4B1F-4B70-BA4A-F120AAA59E95}" srcId="{78DC74EA-C0F9-4AC5-83F2-AA2315D74F46}" destId="{4B80DFF1-D4A4-41F7-BB5B-725BB0782FAB}" srcOrd="1" destOrd="0" parTransId="{6D65C279-4617-438F-8ABA-203C9BDF9DB1}" sibTransId="{B28F8C96-B861-439C-B27B-F7A713D2E7E3}"/>
    <dgm:cxn modelId="{18F207BC-D8D9-449B-A6DD-5B4C3A2A30B7}" srcId="{78DC74EA-C0F9-4AC5-83F2-AA2315D74F46}" destId="{B2AFAA91-6EF7-47E0-9CCB-DDDE62CDDD8E}" srcOrd="0" destOrd="0" parTransId="{A1A22AB4-D2A2-41B0-822C-89C14D87F795}" sibTransId="{DC02D6EE-036F-4AAC-B10F-749DADDCAC0F}"/>
    <dgm:cxn modelId="{77615FCB-77FB-4062-AA6B-922399415C33}" type="presOf" srcId="{4B80DFF1-D4A4-41F7-BB5B-725BB0782FAB}" destId="{73DD83FC-5464-47EE-AB5A-6F6E2DC62343}" srcOrd="0" destOrd="0" presId="urn:microsoft.com/office/officeart/2005/8/layout/hProcess9"/>
    <dgm:cxn modelId="{B36E9CF8-1305-452A-ACB4-23E344870846}" type="presOf" srcId="{5C2809EC-F87D-445B-85C2-1EB449D66F46}" destId="{E6DBF09B-E98A-4CE4-B56C-009030D58B25}" srcOrd="0" destOrd="0" presId="urn:microsoft.com/office/officeart/2005/8/layout/hProcess9"/>
    <dgm:cxn modelId="{9980F9FB-B456-4125-88FB-F124D53464A7}" type="presOf" srcId="{78DC74EA-C0F9-4AC5-83F2-AA2315D74F46}" destId="{D97876A0-8B33-4018-A2F2-147FEC674932}" srcOrd="0" destOrd="0" presId="urn:microsoft.com/office/officeart/2005/8/layout/hProcess9"/>
    <dgm:cxn modelId="{7CB71AB6-B7D7-48A2-9624-43EB0CD96FEC}" type="presParOf" srcId="{D97876A0-8B33-4018-A2F2-147FEC674932}" destId="{2DF3C3EB-F505-4EE8-BFB7-FFB238934086}" srcOrd="0" destOrd="0" presId="urn:microsoft.com/office/officeart/2005/8/layout/hProcess9"/>
    <dgm:cxn modelId="{CBD5CDE1-8791-4FDA-A73A-73A8053CA4BB}" type="presParOf" srcId="{D97876A0-8B33-4018-A2F2-147FEC674932}" destId="{F4E7D44D-CD59-45C6-BCE3-959D33DAFE57}" srcOrd="1" destOrd="0" presId="urn:microsoft.com/office/officeart/2005/8/layout/hProcess9"/>
    <dgm:cxn modelId="{439D0ED4-ACF0-4AD5-B8D6-C4127619DED7}" type="presParOf" srcId="{F4E7D44D-CD59-45C6-BCE3-959D33DAFE57}" destId="{1C0BA18C-3C4F-4438-856A-0C545D75CB57}" srcOrd="0" destOrd="0" presId="urn:microsoft.com/office/officeart/2005/8/layout/hProcess9"/>
    <dgm:cxn modelId="{84981564-C6A4-4469-85BB-402AA6B39EA1}" type="presParOf" srcId="{F4E7D44D-CD59-45C6-BCE3-959D33DAFE57}" destId="{4853205B-552B-48FE-B8EC-802C3ED7DC64}" srcOrd="1" destOrd="0" presId="urn:microsoft.com/office/officeart/2005/8/layout/hProcess9"/>
    <dgm:cxn modelId="{85109369-B1AB-43EA-9AEF-B5B1F743C715}" type="presParOf" srcId="{F4E7D44D-CD59-45C6-BCE3-959D33DAFE57}" destId="{73DD83FC-5464-47EE-AB5A-6F6E2DC62343}" srcOrd="2" destOrd="0" presId="urn:microsoft.com/office/officeart/2005/8/layout/hProcess9"/>
    <dgm:cxn modelId="{4BFDBFE7-3B4D-4A44-9CD9-D516571E3C34}" type="presParOf" srcId="{F4E7D44D-CD59-45C6-BCE3-959D33DAFE57}" destId="{4FB49418-A3E2-4F2C-905F-8AEE0F4A23EC}" srcOrd="3" destOrd="0" presId="urn:microsoft.com/office/officeart/2005/8/layout/hProcess9"/>
    <dgm:cxn modelId="{E1B5FDA3-2E8E-46E2-885E-87339752D2D3}" type="presParOf" srcId="{F4E7D44D-CD59-45C6-BCE3-959D33DAFE57}" destId="{E6DBF09B-E98A-4CE4-B56C-009030D58B2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D2529BC-CBD5-449E-9DDB-99CD1F17BB3C}" type="doc">
      <dgm:prSet loTypeId="urn:microsoft.com/office/officeart/2005/8/layout/cycle8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ID"/>
        </a:p>
      </dgm:t>
    </dgm:pt>
    <dgm:pt modelId="{C900C9C6-A4EF-4C33-A959-F4796C0E3B88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none" strike="noStrike" cap="none" normalizeH="0" baseline="0" dirty="0" err="1">
              <a:ln/>
              <a:effectLst/>
            </a:rPr>
            <a:t>Profesionalitas</a:t>
          </a:r>
          <a:r>
            <a:rPr kumimoji="0" lang="en-US" altLang="en-US" b="1" i="0" u="none" strike="noStrike" cap="none" normalizeH="0" baseline="0" dirty="0">
              <a:ln/>
              <a:effectLst/>
            </a:rPr>
            <a:t> (</a:t>
          </a:r>
          <a:r>
            <a:rPr kumimoji="0" lang="en-US" altLang="en-US" b="1" i="0" u="none" strike="noStrike" cap="none" normalizeH="0" baseline="0" dirty="0" err="1">
              <a:ln/>
              <a:effectLst/>
            </a:rPr>
            <a:t>transparansi</a:t>
          </a:r>
          <a:r>
            <a:rPr kumimoji="0" lang="en-US" altLang="en-US" b="1" i="0" u="none" strike="noStrike" cap="none" normalizeH="0" baseline="0" dirty="0">
              <a:ln/>
              <a:effectLst/>
            </a:rPr>
            <a:t>, </a:t>
          </a:r>
          <a:r>
            <a:rPr kumimoji="0" lang="en-US" altLang="en-US" b="1" i="0" u="none" strike="noStrike" cap="none" normalizeH="0" baseline="0" dirty="0" err="1">
              <a:ln/>
              <a:effectLst/>
            </a:rPr>
            <a:t>objektivitas</a:t>
          </a:r>
          <a:r>
            <a:rPr kumimoji="0" lang="en-US" altLang="en-US" b="1" i="0" u="none" strike="noStrike" cap="none" normalizeH="0" baseline="0" dirty="0">
              <a:ln/>
              <a:effectLst/>
            </a:rPr>
            <a:t>, </a:t>
          </a:r>
          <a:r>
            <a:rPr kumimoji="0" lang="en-US" altLang="en-US" b="1" i="0" u="none" strike="noStrike" cap="none" normalizeH="0" baseline="0" dirty="0" err="1">
              <a:ln/>
              <a:effectLst/>
            </a:rPr>
            <a:t>kualitas</a:t>
          </a:r>
          <a:r>
            <a:rPr kumimoji="0" lang="en-US" altLang="en-US" b="1" i="0" u="none" strike="noStrike" cap="none" normalizeH="0" baseline="0" dirty="0">
              <a:ln/>
              <a:effectLst/>
            </a:rPr>
            <a:t> data)</a:t>
          </a:r>
          <a:endParaRPr lang="en-ID" b="1" dirty="0"/>
        </a:p>
      </dgm:t>
    </dgm:pt>
    <dgm:pt modelId="{3C6F2C7F-33B2-49D2-B487-E928C4160256}" type="parTrans" cxnId="{97E31F4F-8B6C-4C07-B2FB-73B10CC619DF}">
      <dgm:prSet/>
      <dgm:spPr/>
      <dgm:t>
        <a:bodyPr/>
        <a:lstStyle/>
        <a:p>
          <a:endParaRPr lang="en-ID"/>
        </a:p>
      </dgm:t>
    </dgm:pt>
    <dgm:pt modelId="{0327E886-A671-429F-9AAB-7C84879EAB17}" type="sibTrans" cxnId="{97E31F4F-8B6C-4C07-B2FB-73B10CC619DF}">
      <dgm:prSet/>
      <dgm:spPr/>
      <dgm:t>
        <a:bodyPr/>
        <a:lstStyle/>
        <a:p>
          <a:endParaRPr lang="en-ID"/>
        </a:p>
      </dgm:t>
    </dgm:pt>
    <dgm:pt modelId="{1DBC7C86-FB82-4337-82DD-1485543358DF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none" strike="noStrike" cap="none" normalizeH="0" baseline="0" dirty="0">
              <a:ln/>
              <a:effectLst/>
            </a:rPr>
            <a:t>SDM </a:t>
          </a:r>
          <a:r>
            <a:rPr kumimoji="0" lang="en-US" altLang="en-US" b="1" i="0" u="none" strike="noStrike" cap="none" normalizeH="0" baseline="0" dirty="0" err="1">
              <a:ln/>
              <a:effectLst/>
            </a:rPr>
            <a:t>statistik</a:t>
          </a:r>
          <a:r>
            <a:rPr kumimoji="0" lang="en-US" altLang="en-US" b="1" i="0" u="none" strike="noStrike" cap="none" normalizeH="0" baseline="0" dirty="0">
              <a:ln/>
              <a:effectLst/>
            </a:rPr>
            <a:t> dan </a:t>
          </a:r>
          <a:r>
            <a:rPr kumimoji="0" lang="en-US" altLang="en-US" b="1" i="0" u="none" strike="noStrike" cap="none" normalizeH="0" baseline="0" dirty="0" err="1">
              <a:ln/>
              <a:effectLst/>
            </a:rPr>
            <a:t>manajemen</a:t>
          </a:r>
          <a:r>
            <a:rPr kumimoji="0" lang="en-US" altLang="en-US" b="1" i="0" u="none" strike="noStrike" cap="none" normalizeH="0" baseline="0" dirty="0">
              <a:ln/>
              <a:effectLst/>
            </a:rPr>
            <a:t> data yang </a:t>
          </a:r>
          <a:r>
            <a:rPr kumimoji="0" lang="en-US" altLang="en-US" b="1" i="0" u="none" strike="noStrike" cap="none" normalizeH="0" baseline="0" dirty="0" err="1">
              <a:ln/>
              <a:effectLst/>
            </a:rPr>
            <a:t>memadai</a:t>
          </a:r>
          <a:endParaRPr lang="en-ID" b="1" dirty="0"/>
        </a:p>
      </dgm:t>
    </dgm:pt>
    <dgm:pt modelId="{8AE98777-3028-4127-91CA-8E942B41E7BC}" type="parTrans" cxnId="{8A86F10F-4A5C-48E8-8677-1711B1B32BAD}">
      <dgm:prSet/>
      <dgm:spPr/>
      <dgm:t>
        <a:bodyPr/>
        <a:lstStyle/>
        <a:p>
          <a:endParaRPr lang="en-ID"/>
        </a:p>
      </dgm:t>
    </dgm:pt>
    <dgm:pt modelId="{66E7EF09-A062-4D35-89ED-C2EED5D89630}" type="sibTrans" cxnId="{8A86F10F-4A5C-48E8-8677-1711B1B32BAD}">
      <dgm:prSet/>
      <dgm:spPr/>
      <dgm:t>
        <a:bodyPr/>
        <a:lstStyle/>
        <a:p>
          <a:endParaRPr lang="en-ID"/>
        </a:p>
      </dgm:t>
    </dgm:pt>
    <dgm:pt modelId="{9CD69AA6-32E3-4959-84CE-E6DA71C510D4}">
      <dgm:prSet phldrT="[Text]"/>
      <dgm:spPr/>
      <dgm:t>
        <a:bodyPr/>
        <a:lstStyle/>
        <a:p>
          <a:pPr>
            <a:buClrTx/>
            <a:buSzTx/>
            <a:buFontTx/>
            <a:buChar char="•"/>
          </a:pPr>
          <a:r>
            <a:rPr kumimoji="0" lang="en-US" altLang="en-US" b="1" i="0" u="none" strike="noStrike" cap="none" normalizeH="0" baseline="0" dirty="0" err="1">
              <a:ln/>
              <a:effectLst/>
            </a:rPr>
            <a:t>Kolaborasi</a:t>
          </a:r>
          <a:r>
            <a:rPr kumimoji="0" lang="en-US" altLang="en-US" b="1" i="0" u="none" strike="noStrike" cap="none" normalizeH="0" baseline="0" dirty="0">
              <a:ln/>
              <a:effectLst/>
            </a:rPr>
            <a:t> </a:t>
          </a:r>
          <a:r>
            <a:rPr kumimoji="0" lang="en-US" altLang="en-US" b="1" i="0" u="none" strike="noStrike" cap="none" normalizeH="0" baseline="0" dirty="0" err="1">
              <a:ln/>
              <a:effectLst/>
            </a:rPr>
            <a:t>antar</a:t>
          </a:r>
          <a:r>
            <a:rPr kumimoji="0" lang="en-US" altLang="en-US" b="1" i="0" u="none" strike="noStrike" cap="none" normalizeH="0" baseline="0" dirty="0">
              <a:ln/>
              <a:effectLst/>
            </a:rPr>
            <a:t> unit dan </a:t>
          </a:r>
          <a:r>
            <a:rPr kumimoji="0" lang="en-US" altLang="en-US" b="1" i="0" u="none" strike="noStrike" cap="none" normalizeH="0" baseline="0" dirty="0" err="1">
              <a:ln/>
              <a:effectLst/>
            </a:rPr>
            <a:t>dengan</a:t>
          </a:r>
          <a:r>
            <a:rPr kumimoji="0" lang="en-US" altLang="en-US" b="1" i="0" u="none" strike="noStrike" cap="none" normalizeH="0" baseline="0" dirty="0">
              <a:ln/>
              <a:effectLst/>
            </a:rPr>
            <a:t> BPS</a:t>
          </a:r>
          <a:endParaRPr lang="en-ID" b="1" dirty="0"/>
        </a:p>
      </dgm:t>
    </dgm:pt>
    <dgm:pt modelId="{15432D2E-5F8E-458D-B0F2-9B18FB2EF8D4}" type="parTrans" cxnId="{6D145516-1BC3-47B1-83F5-FADF2725229C}">
      <dgm:prSet/>
      <dgm:spPr/>
      <dgm:t>
        <a:bodyPr/>
        <a:lstStyle/>
        <a:p>
          <a:endParaRPr lang="en-ID"/>
        </a:p>
      </dgm:t>
    </dgm:pt>
    <dgm:pt modelId="{6B7DAF5C-0983-403B-8915-A749D22B4E8B}" type="sibTrans" cxnId="{6D145516-1BC3-47B1-83F5-FADF2725229C}">
      <dgm:prSet/>
      <dgm:spPr/>
      <dgm:t>
        <a:bodyPr/>
        <a:lstStyle/>
        <a:p>
          <a:endParaRPr lang="en-ID"/>
        </a:p>
      </dgm:t>
    </dgm:pt>
    <dgm:pt modelId="{21C4184B-88D9-40AB-AABC-826E9A1AD0CB}">
      <dgm:prSet/>
      <dgm:spPr/>
      <dgm:t>
        <a:bodyPr/>
        <a:lstStyle/>
        <a:p>
          <a:r>
            <a:rPr kumimoji="0" lang="en-US" altLang="en-US" b="1" i="0" u="none" strike="noStrike" cap="none" normalizeH="0" baseline="0" dirty="0" err="1">
              <a:ln/>
              <a:effectLst/>
            </a:rPr>
            <a:t>Keaktifan</a:t>
          </a:r>
          <a:r>
            <a:rPr kumimoji="0" lang="en-US" altLang="en-US" b="1" i="0" u="none" strike="noStrike" cap="none" normalizeH="0" baseline="0" dirty="0">
              <a:ln/>
              <a:effectLst/>
            </a:rPr>
            <a:t> </a:t>
          </a:r>
          <a:r>
            <a:rPr kumimoji="0" lang="en-US" altLang="en-US" b="1" i="0" u="none" strike="noStrike" cap="none" normalizeH="0" baseline="0" dirty="0" err="1">
              <a:ln/>
              <a:effectLst/>
            </a:rPr>
            <a:t>dalam</a:t>
          </a:r>
          <a:r>
            <a:rPr kumimoji="0" lang="en-US" altLang="en-US" b="1" i="0" u="none" strike="noStrike" cap="none" normalizeH="0" baseline="0" dirty="0">
              <a:ln/>
              <a:effectLst/>
            </a:rPr>
            <a:t> Forum Satu Data</a:t>
          </a:r>
        </a:p>
      </dgm:t>
    </dgm:pt>
    <dgm:pt modelId="{D3015A0D-CA9C-43AE-B21A-D9F64BD7D52B}" type="parTrans" cxnId="{C44E18B9-62E3-41D5-8DBF-47E5F369698F}">
      <dgm:prSet/>
      <dgm:spPr/>
      <dgm:t>
        <a:bodyPr/>
        <a:lstStyle/>
        <a:p>
          <a:endParaRPr lang="en-ID"/>
        </a:p>
      </dgm:t>
    </dgm:pt>
    <dgm:pt modelId="{058E6C88-DEDE-4EE1-BD35-ED6C4A264A4D}" type="sibTrans" cxnId="{C44E18B9-62E3-41D5-8DBF-47E5F369698F}">
      <dgm:prSet/>
      <dgm:spPr/>
      <dgm:t>
        <a:bodyPr/>
        <a:lstStyle/>
        <a:p>
          <a:endParaRPr lang="en-ID"/>
        </a:p>
      </dgm:t>
    </dgm:pt>
    <dgm:pt modelId="{F365C35E-410F-4389-BB55-A3C02083BDE0}">
      <dgm:prSet/>
      <dgm:spPr/>
      <dgm:t>
        <a:bodyPr/>
        <a:lstStyle/>
        <a:p>
          <a:r>
            <a:rPr kumimoji="0" lang="en-US" altLang="en-US" b="1" i="0" u="none" strike="noStrike" cap="none" normalizeH="0" baseline="0" dirty="0">
              <a:ln/>
              <a:effectLst/>
            </a:rPr>
            <a:t>Kinerja </a:t>
          </a:r>
          <a:r>
            <a:rPr kumimoji="0" lang="en-US" altLang="en-US" b="1" i="0" u="none" strike="noStrike" cap="none" normalizeH="0" baseline="0" dirty="0" err="1">
              <a:ln/>
              <a:effectLst/>
            </a:rPr>
            <a:t>Walidata</a:t>
          </a:r>
          <a:endParaRPr kumimoji="0" lang="en-US" altLang="en-US" b="1" i="0" u="none" strike="noStrike" cap="none" normalizeH="0" baseline="0" dirty="0">
            <a:ln/>
            <a:effectLst/>
          </a:endParaRPr>
        </a:p>
      </dgm:t>
    </dgm:pt>
    <dgm:pt modelId="{E60FE0CF-C344-45B1-9D7E-D43762B92862}" type="parTrans" cxnId="{F3780F1B-8C80-4E02-88DC-4E4E1DD5E315}">
      <dgm:prSet/>
      <dgm:spPr/>
      <dgm:t>
        <a:bodyPr/>
        <a:lstStyle/>
        <a:p>
          <a:endParaRPr lang="en-ID"/>
        </a:p>
      </dgm:t>
    </dgm:pt>
    <dgm:pt modelId="{3F63566E-B928-4BC6-B10E-73E318D124EA}" type="sibTrans" cxnId="{F3780F1B-8C80-4E02-88DC-4E4E1DD5E315}">
      <dgm:prSet/>
      <dgm:spPr/>
      <dgm:t>
        <a:bodyPr/>
        <a:lstStyle/>
        <a:p>
          <a:endParaRPr lang="en-ID"/>
        </a:p>
      </dgm:t>
    </dgm:pt>
    <dgm:pt modelId="{F3576EBE-1642-405F-A84D-36177CFFEC14}" type="pres">
      <dgm:prSet presAssocID="{BD2529BC-CBD5-449E-9DDB-99CD1F17BB3C}" presName="compositeShape" presStyleCnt="0">
        <dgm:presLayoutVars>
          <dgm:chMax val="7"/>
          <dgm:dir/>
          <dgm:resizeHandles val="exact"/>
        </dgm:presLayoutVars>
      </dgm:prSet>
      <dgm:spPr/>
    </dgm:pt>
    <dgm:pt modelId="{96FE3A07-6362-4CA8-9CE5-817718C21226}" type="pres">
      <dgm:prSet presAssocID="{BD2529BC-CBD5-449E-9DDB-99CD1F17BB3C}" presName="wedge1" presStyleLbl="node1" presStyleIdx="0" presStyleCnt="5"/>
      <dgm:spPr/>
    </dgm:pt>
    <dgm:pt modelId="{A55849F3-F8A7-42A5-B4C2-3FEDB400649C}" type="pres">
      <dgm:prSet presAssocID="{BD2529BC-CBD5-449E-9DDB-99CD1F17BB3C}" presName="dummy1a" presStyleCnt="0"/>
      <dgm:spPr/>
    </dgm:pt>
    <dgm:pt modelId="{C5C92575-1A88-409C-89BF-A2E6D2F8DE89}" type="pres">
      <dgm:prSet presAssocID="{BD2529BC-CBD5-449E-9DDB-99CD1F17BB3C}" presName="dummy1b" presStyleCnt="0"/>
      <dgm:spPr/>
    </dgm:pt>
    <dgm:pt modelId="{09D93299-9496-4E69-B7CC-FE2EA06C5A56}" type="pres">
      <dgm:prSet presAssocID="{BD2529BC-CBD5-449E-9DDB-99CD1F17BB3C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0B7BEB42-C692-4640-BB76-E004F1C4DFE7}" type="pres">
      <dgm:prSet presAssocID="{BD2529BC-CBD5-449E-9DDB-99CD1F17BB3C}" presName="wedge2" presStyleLbl="node1" presStyleIdx="1" presStyleCnt="5"/>
      <dgm:spPr/>
    </dgm:pt>
    <dgm:pt modelId="{B3A27906-B2F4-44A9-B9DE-E8C32A31578A}" type="pres">
      <dgm:prSet presAssocID="{BD2529BC-CBD5-449E-9DDB-99CD1F17BB3C}" presName="dummy2a" presStyleCnt="0"/>
      <dgm:spPr/>
    </dgm:pt>
    <dgm:pt modelId="{5CC8751E-AAB2-453B-BF27-2D45F9C3D866}" type="pres">
      <dgm:prSet presAssocID="{BD2529BC-CBD5-449E-9DDB-99CD1F17BB3C}" presName="dummy2b" presStyleCnt="0"/>
      <dgm:spPr/>
    </dgm:pt>
    <dgm:pt modelId="{0A0BDBF9-2353-41E8-B7C5-8B582388DFF9}" type="pres">
      <dgm:prSet presAssocID="{BD2529BC-CBD5-449E-9DDB-99CD1F17BB3C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36C79887-4612-42EA-BC6C-5BDEC4CF1878}" type="pres">
      <dgm:prSet presAssocID="{BD2529BC-CBD5-449E-9DDB-99CD1F17BB3C}" presName="wedge3" presStyleLbl="node1" presStyleIdx="2" presStyleCnt="5"/>
      <dgm:spPr/>
    </dgm:pt>
    <dgm:pt modelId="{0394BC6B-8EC6-4721-A4F8-82EFD0857CAA}" type="pres">
      <dgm:prSet presAssocID="{BD2529BC-CBD5-449E-9DDB-99CD1F17BB3C}" presName="dummy3a" presStyleCnt="0"/>
      <dgm:spPr/>
    </dgm:pt>
    <dgm:pt modelId="{75E5DA93-EAF0-489A-A794-63B9DACC4BD9}" type="pres">
      <dgm:prSet presAssocID="{BD2529BC-CBD5-449E-9DDB-99CD1F17BB3C}" presName="dummy3b" presStyleCnt="0"/>
      <dgm:spPr/>
    </dgm:pt>
    <dgm:pt modelId="{D286C990-F9DE-420B-9D56-D14FA530E8E3}" type="pres">
      <dgm:prSet presAssocID="{BD2529BC-CBD5-449E-9DDB-99CD1F17BB3C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771A955-7836-48C6-868F-F0D4F474D314}" type="pres">
      <dgm:prSet presAssocID="{BD2529BC-CBD5-449E-9DDB-99CD1F17BB3C}" presName="wedge4" presStyleLbl="node1" presStyleIdx="3" presStyleCnt="5"/>
      <dgm:spPr/>
    </dgm:pt>
    <dgm:pt modelId="{C6EB1629-4FA4-49D0-B914-A23E437F03FB}" type="pres">
      <dgm:prSet presAssocID="{BD2529BC-CBD5-449E-9DDB-99CD1F17BB3C}" presName="dummy4a" presStyleCnt="0"/>
      <dgm:spPr/>
    </dgm:pt>
    <dgm:pt modelId="{004D95E5-228B-4FF5-BC08-568605203A5E}" type="pres">
      <dgm:prSet presAssocID="{BD2529BC-CBD5-449E-9DDB-99CD1F17BB3C}" presName="dummy4b" presStyleCnt="0"/>
      <dgm:spPr/>
    </dgm:pt>
    <dgm:pt modelId="{ACD9000D-94F7-477F-9C2A-B65F746A630F}" type="pres">
      <dgm:prSet presAssocID="{BD2529BC-CBD5-449E-9DDB-99CD1F17BB3C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D3DB0D6-B881-4118-AEE9-07A596FB0CDB}" type="pres">
      <dgm:prSet presAssocID="{BD2529BC-CBD5-449E-9DDB-99CD1F17BB3C}" presName="wedge5" presStyleLbl="node1" presStyleIdx="4" presStyleCnt="5"/>
      <dgm:spPr/>
    </dgm:pt>
    <dgm:pt modelId="{F3E02FCE-5BE7-444F-AED6-B05D336DBD62}" type="pres">
      <dgm:prSet presAssocID="{BD2529BC-CBD5-449E-9DDB-99CD1F17BB3C}" presName="dummy5a" presStyleCnt="0"/>
      <dgm:spPr/>
    </dgm:pt>
    <dgm:pt modelId="{C00774A6-7F16-446D-B98A-20E2B390F5BF}" type="pres">
      <dgm:prSet presAssocID="{BD2529BC-CBD5-449E-9DDB-99CD1F17BB3C}" presName="dummy5b" presStyleCnt="0"/>
      <dgm:spPr/>
    </dgm:pt>
    <dgm:pt modelId="{21E3EC9D-3DFE-4C18-AC89-330C7D9998B0}" type="pres">
      <dgm:prSet presAssocID="{BD2529BC-CBD5-449E-9DDB-99CD1F17BB3C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36FB6B3A-14B0-4D0B-B6DC-2644062F9106}" type="pres">
      <dgm:prSet presAssocID="{0327E886-A671-429F-9AAB-7C84879EAB17}" presName="arrowWedge1" presStyleLbl="fgSibTrans2D1" presStyleIdx="0" presStyleCnt="5"/>
      <dgm:spPr/>
    </dgm:pt>
    <dgm:pt modelId="{1D40FF92-81C2-48A6-9022-A5C39604D711}" type="pres">
      <dgm:prSet presAssocID="{66E7EF09-A062-4D35-89ED-C2EED5D89630}" presName="arrowWedge2" presStyleLbl="fgSibTrans2D1" presStyleIdx="1" presStyleCnt="5"/>
      <dgm:spPr/>
    </dgm:pt>
    <dgm:pt modelId="{9F70C419-E60E-4C35-BFAA-6B8EC62D8E72}" type="pres">
      <dgm:prSet presAssocID="{6B7DAF5C-0983-403B-8915-A749D22B4E8B}" presName="arrowWedge3" presStyleLbl="fgSibTrans2D1" presStyleIdx="2" presStyleCnt="5"/>
      <dgm:spPr/>
    </dgm:pt>
    <dgm:pt modelId="{0D401447-CE7C-4663-9CF8-4D387433618A}" type="pres">
      <dgm:prSet presAssocID="{058E6C88-DEDE-4EE1-BD35-ED6C4A264A4D}" presName="arrowWedge4" presStyleLbl="fgSibTrans2D1" presStyleIdx="3" presStyleCnt="5"/>
      <dgm:spPr/>
    </dgm:pt>
    <dgm:pt modelId="{40E4F811-5CA6-4682-84BA-4A5A199E9458}" type="pres">
      <dgm:prSet presAssocID="{3F63566E-B928-4BC6-B10E-73E318D124EA}" presName="arrowWedge5" presStyleLbl="fgSibTrans2D1" presStyleIdx="4" presStyleCnt="5"/>
      <dgm:spPr/>
    </dgm:pt>
  </dgm:ptLst>
  <dgm:cxnLst>
    <dgm:cxn modelId="{19857705-0EEE-48BB-A610-EB095758A8FF}" type="presOf" srcId="{21C4184B-88D9-40AB-AABC-826E9A1AD0CB}" destId="{9771A955-7836-48C6-868F-F0D4F474D314}" srcOrd="0" destOrd="0" presId="urn:microsoft.com/office/officeart/2005/8/layout/cycle8"/>
    <dgm:cxn modelId="{024C890E-AE4A-4A97-8855-215085D4B4E7}" type="presOf" srcId="{9CD69AA6-32E3-4959-84CE-E6DA71C510D4}" destId="{36C79887-4612-42EA-BC6C-5BDEC4CF1878}" srcOrd="0" destOrd="0" presId="urn:microsoft.com/office/officeart/2005/8/layout/cycle8"/>
    <dgm:cxn modelId="{8A86F10F-4A5C-48E8-8677-1711B1B32BAD}" srcId="{BD2529BC-CBD5-449E-9DDB-99CD1F17BB3C}" destId="{1DBC7C86-FB82-4337-82DD-1485543358DF}" srcOrd="1" destOrd="0" parTransId="{8AE98777-3028-4127-91CA-8E942B41E7BC}" sibTransId="{66E7EF09-A062-4D35-89ED-C2EED5D89630}"/>
    <dgm:cxn modelId="{6D145516-1BC3-47B1-83F5-FADF2725229C}" srcId="{BD2529BC-CBD5-449E-9DDB-99CD1F17BB3C}" destId="{9CD69AA6-32E3-4959-84CE-E6DA71C510D4}" srcOrd="2" destOrd="0" parTransId="{15432D2E-5F8E-458D-B0F2-9B18FB2EF8D4}" sibTransId="{6B7DAF5C-0983-403B-8915-A749D22B4E8B}"/>
    <dgm:cxn modelId="{F3780F1B-8C80-4E02-88DC-4E4E1DD5E315}" srcId="{BD2529BC-CBD5-449E-9DDB-99CD1F17BB3C}" destId="{F365C35E-410F-4389-BB55-A3C02083BDE0}" srcOrd="4" destOrd="0" parTransId="{E60FE0CF-C344-45B1-9D7E-D43762B92862}" sibTransId="{3F63566E-B928-4BC6-B10E-73E318D124EA}"/>
    <dgm:cxn modelId="{92F7D324-9236-49BD-98FC-460E55D4807F}" type="presOf" srcId="{F365C35E-410F-4389-BB55-A3C02083BDE0}" destId="{6D3DB0D6-B881-4118-AEE9-07A596FB0CDB}" srcOrd="0" destOrd="0" presId="urn:microsoft.com/office/officeart/2005/8/layout/cycle8"/>
    <dgm:cxn modelId="{8A294239-3630-40F4-9387-F04B5C713252}" type="presOf" srcId="{1DBC7C86-FB82-4337-82DD-1485543358DF}" destId="{0A0BDBF9-2353-41E8-B7C5-8B582388DFF9}" srcOrd="1" destOrd="0" presId="urn:microsoft.com/office/officeart/2005/8/layout/cycle8"/>
    <dgm:cxn modelId="{E387BD5C-0F91-4200-BD79-924160B899C8}" type="presOf" srcId="{C900C9C6-A4EF-4C33-A959-F4796C0E3B88}" destId="{09D93299-9496-4E69-B7CC-FE2EA06C5A56}" srcOrd="1" destOrd="0" presId="urn:microsoft.com/office/officeart/2005/8/layout/cycle8"/>
    <dgm:cxn modelId="{97E31F4F-8B6C-4C07-B2FB-73B10CC619DF}" srcId="{BD2529BC-CBD5-449E-9DDB-99CD1F17BB3C}" destId="{C900C9C6-A4EF-4C33-A959-F4796C0E3B88}" srcOrd="0" destOrd="0" parTransId="{3C6F2C7F-33B2-49D2-B487-E928C4160256}" sibTransId="{0327E886-A671-429F-9AAB-7C84879EAB17}"/>
    <dgm:cxn modelId="{49C09980-C6FA-4722-852F-A7D5A4DF0EC5}" type="presOf" srcId="{F365C35E-410F-4389-BB55-A3C02083BDE0}" destId="{21E3EC9D-3DFE-4C18-AC89-330C7D9998B0}" srcOrd="1" destOrd="0" presId="urn:microsoft.com/office/officeart/2005/8/layout/cycle8"/>
    <dgm:cxn modelId="{2128D187-A4D5-4653-8DDB-2D7AB67B9013}" type="presOf" srcId="{9CD69AA6-32E3-4959-84CE-E6DA71C510D4}" destId="{D286C990-F9DE-420B-9D56-D14FA530E8E3}" srcOrd="1" destOrd="0" presId="urn:microsoft.com/office/officeart/2005/8/layout/cycle8"/>
    <dgm:cxn modelId="{C44E18B9-62E3-41D5-8DBF-47E5F369698F}" srcId="{BD2529BC-CBD5-449E-9DDB-99CD1F17BB3C}" destId="{21C4184B-88D9-40AB-AABC-826E9A1AD0CB}" srcOrd="3" destOrd="0" parTransId="{D3015A0D-CA9C-43AE-B21A-D9F64BD7D52B}" sibTransId="{058E6C88-DEDE-4EE1-BD35-ED6C4A264A4D}"/>
    <dgm:cxn modelId="{EE6F3EC5-46DD-4921-A1A2-55E9FE055468}" type="presOf" srcId="{BD2529BC-CBD5-449E-9DDB-99CD1F17BB3C}" destId="{F3576EBE-1642-405F-A84D-36177CFFEC14}" srcOrd="0" destOrd="0" presId="urn:microsoft.com/office/officeart/2005/8/layout/cycle8"/>
    <dgm:cxn modelId="{16B82BEA-A904-40CD-BB35-71E891B78327}" type="presOf" srcId="{21C4184B-88D9-40AB-AABC-826E9A1AD0CB}" destId="{ACD9000D-94F7-477F-9C2A-B65F746A630F}" srcOrd="1" destOrd="0" presId="urn:microsoft.com/office/officeart/2005/8/layout/cycle8"/>
    <dgm:cxn modelId="{137CB4ED-200A-4CA9-99B9-9B0E61D7D388}" type="presOf" srcId="{1DBC7C86-FB82-4337-82DD-1485543358DF}" destId="{0B7BEB42-C692-4640-BB76-E004F1C4DFE7}" srcOrd="0" destOrd="0" presId="urn:microsoft.com/office/officeart/2005/8/layout/cycle8"/>
    <dgm:cxn modelId="{2CA45AF0-CFDF-40DC-9726-AFB813A3D176}" type="presOf" srcId="{C900C9C6-A4EF-4C33-A959-F4796C0E3B88}" destId="{96FE3A07-6362-4CA8-9CE5-817718C21226}" srcOrd="0" destOrd="0" presId="urn:microsoft.com/office/officeart/2005/8/layout/cycle8"/>
    <dgm:cxn modelId="{AE8A0DAB-05DF-421B-9F64-5DD634538AE7}" type="presParOf" srcId="{F3576EBE-1642-405F-A84D-36177CFFEC14}" destId="{96FE3A07-6362-4CA8-9CE5-817718C21226}" srcOrd="0" destOrd="0" presId="urn:microsoft.com/office/officeart/2005/8/layout/cycle8"/>
    <dgm:cxn modelId="{DDF39B57-4383-469F-B101-490E2E013236}" type="presParOf" srcId="{F3576EBE-1642-405F-A84D-36177CFFEC14}" destId="{A55849F3-F8A7-42A5-B4C2-3FEDB400649C}" srcOrd="1" destOrd="0" presId="urn:microsoft.com/office/officeart/2005/8/layout/cycle8"/>
    <dgm:cxn modelId="{4F6E47A0-D0EE-4AAB-8A3F-9269A95E593A}" type="presParOf" srcId="{F3576EBE-1642-405F-A84D-36177CFFEC14}" destId="{C5C92575-1A88-409C-89BF-A2E6D2F8DE89}" srcOrd="2" destOrd="0" presId="urn:microsoft.com/office/officeart/2005/8/layout/cycle8"/>
    <dgm:cxn modelId="{8C673103-E9E5-4974-8239-7798A71B9D38}" type="presParOf" srcId="{F3576EBE-1642-405F-A84D-36177CFFEC14}" destId="{09D93299-9496-4E69-B7CC-FE2EA06C5A56}" srcOrd="3" destOrd="0" presId="urn:microsoft.com/office/officeart/2005/8/layout/cycle8"/>
    <dgm:cxn modelId="{29589941-ECFC-47AE-8FBB-D7215865A4DD}" type="presParOf" srcId="{F3576EBE-1642-405F-A84D-36177CFFEC14}" destId="{0B7BEB42-C692-4640-BB76-E004F1C4DFE7}" srcOrd="4" destOrd="0" presId="urn:microsoft.com/office/officeart/2005/8/layout/cycle8"/>
    <dgm:cxn modelId="{772A2073-5411-48FB-B4C6-78C8424A8891}" type="presParOf" srcId="{F3576EBE-1642-405F-A84D-36177CFFEC14}" destId="{B3A27906-B2F4-44A9-B9DE-E8C32A31578A}" srcOrd="5" destOrd="0" presId="urn:microsoft.com/office/officeart/2005/8/layout/cycle8"/>
    <dgm:cxn modelId="{B74874B6-4467-4AB7-8E30-D36C73DFD08B}" type="presParOf" srcId="{F3576EBE-1642-405F-A84D-36177CFFEC14}" destId="{5CC8751E-AAB2-453B-BF27-2D45F9C3D866}" srcOrd="6" destOrd="0" presId="urn:microsoft.com/office/officeart/2005/8/layout/cycle8"/>
    <dgm:cxn modelId="{0596EE78-AD39-4EDD-8B5F-AF1322677EA6}" type="presParOf" srcId="{F3576EBE-1642-405F-A84D-36177CFFEC14}" destId="{0A0BDBF9-2353-41E8-B7C5-8B582388DFF9}" srcOrd="7" destOrd="0" presId="urn:microsoft.com/office/officeart/2005/8/layout/cycle8"/>
    <dgm:cxn modelId="{24E60838-2CBD-4CD9-8E58-44F4174CFC60}" type="presParOf" srcId="{F3576EBE-1642-405F-A84D-36177CFFEC14}" destId="{36C79887-4612-42EA-BC6C-5BDEC4CF1878}" srcOrd="8" destOrd="0" presId="urn:microsoft.com/office/officeart/2005/8/layout/cycle8"/>
    <dgm:cxn modelId="{91ADABA9-C7FC-48CB-90B3-75CEF4E50F6B}" type="presParOf" srcId="{F3576EBE-1642-405F-A84D-36177CFFEC14}" destId="{0394BC6B-8EC6-4721-A4F8-82EFD0857CAA}" srcOrd="9" destOrd="0" presId="urn:microsoft.com/office/officeart/2005/8/layout/cycle8"/>
    <dgm:cxn modelId="{A82EAECA-242E-4DD4-9E5C-EA1562ACF59E}" type="presParOf" srcId="{F3576EBE-1642-405F-A84D-36177CFFEC14}" destId="{75E5DA93-EAF0-489A-A794-63B9DACC4BD9}" srcOrd="10" destOrd="0" presId="urn:microsoft.com/office/officeart/2005/8/layout/cycle8"/>
    <dgm:cxn modelId="{AE29E593-DF54-4CA1-AD77-59B06E64608F}" type="presParOf" srcId="{F3576EBE-1642-405F-A84D-36177CFFEC14}" destId="{D286C990-F9DE-420B-9D56-D14FA530E8E3}" srcOrd="11" destOrd="0" presId="urn:microsoft.com/office/officeart/2005/8/layout/cycle8"/>
    <dgm:cxn modelId="{A5331042-C5B3-4F4D-988C-B7819FC23FAA}" type="presParOf" srcId="{F3576EBE-1642-405F-A84D-36177CFFEC14}" destId="{9771A955-7836-48C6-868F-F0D4F474D314}" srcOrd="12" destOrd="0" presId="urn:microsoft.com/office/officeart/2005/8/layout/cycle8"/>
    <dgm:cxn modelId="{D40B54F6-C493-4686-8D6B-A73730EF2E8B}" type="presParOf" srcId="{F3576EBE-1642-405F-A84D-36177CFFEC14}" destId="{C6EB1629-4FA4-49D0-B914-A23E437F03FB}" srcOrd="13" destOrd="0" presId="urn:microsoft.com/office/officeart/2005/8/layout/cycle8"/>
    <dgm:cxn modelId="{4055137B-8E61-40BB-8A56-8A99F9132481}" type="presParOf" srcId="{F3576EBE-1642-405F-A84D-36177CFFEC14}" destId="{004D95E5-228B-4FF5-BC08-568605203A5E}" srcOrd="14" destOrd="0" presId="urn:microsoft.com/office/officeart/2005/8/layout/cycle8"/>
    <dgm:cxn modelId="{85564176-A869-4479-9CD3-8A01B5D87728}" type="presParOf" srcId="{F3576EBE-1642-405F-A84D-36177CFFEC14}" destId="{ACD9000D-94F7-477F-9C2A-B65F746A630F}" srcOrd="15" destOrd="0" presId="urn:microsoft.com/office/officeart/2005/8/layout/cycle8"/>
    <dgm:cxn modelId="{C6D27890-1B4A-4A87-9D3D-FA3C4A671844}" type="presParOf" srcId="{F3576EBE-1642-405F-A84D-36177CFFEC14}" destId="{6D3DB0D6-B881-4118-AEE9-07A596FB0CDB}" srcOrd="16" destOrd="0" presId="urn:microsoft.com/office/officeart/2005/8/layout/cycle8"/>
    <dgm:cxn modelId="{B95DDAF6-5A37-4DBE-B365-F856D6239353}" type="presParOf" srcId="{F3576EBE-1642-405F-A84D-36177CFFEC14}" destId="{F3E02FCE-5BE7-444F-AED6-B05D336DBD62}" srcOrd="17" destOrd="0" presId="urn:microsoft.com/office/officeart/2005/8/layout/cycle8"/>
    <dgm:cxn modelId="{374445B8-8412-471E-8ED5-85378AD9F941}" type="presParOf" srcId="{F3576EBE-1642-405F-A84D-36177CFFEC14}" destId="{C00774A6-7F16-446D-B98A-20E2B390F5BF}" srcOrd="18" destOrd="0" presId="urn:microsoft.com/office/officeart/2005/8/layout/cycle8"/>
    <dgm:cxn modelId="{9F3AD02C-1DDF-4B52-8DCF-8DB280FC1FB3}" type="presParOf" srcId="{F3576EBE-1642-405F-A84D-36177CFFEC14}" destId="{21E3EC9D-3DFE-4C18-AC89-330C7D9998B0}" srcOrd="19" destOrd="0" presId="urn:microsoft.com/office/officeart/2005/8/layout/cycle8"/>
    <dgm:cxn modelId="{D020EF0C-495B-4F6B-A61C-5A98087317CF}" type="presParOf" srcId="{F3576EBE-1642-405F-A84D-36177CFFEC14}" destId="{36FB6B3A-14B0-4D0B-B6DC-2644062F9106}" srcOrd="20" destOrd="0" presId="urn:microsoft.com/office/officeart/2005/8/layout/cycle8"/>
    <dgm:cxn modelId="{639A99CA-D476-4D76-A773-E37F893B492D}" type="presParOf" srcId="{F3576EBE-1642-405F-A84D-36177CFFEC14}" destId="{1D40FF92-81C2-48A6-9022-A5C39604D711}" srcOrd="21" destOrd="0" presId="urn:microsoft.com/office/officeart/2005/8/layout/cycle8"/>
    <dgm:cxn modelId="{4CC5B1D8-2DC5-4293-B21B-51D0F1157C61}" type="presParOf" srcId="{F3576EBE-1642-405F-A84D-36177CFFEC14}" destId="{9F70C419-E60E-4C35-BFAA-6B8EC62D8E72}" srcOrd="22" destOrd="0" presId="urn:microsoft.com/office/officeart/2005/8/layout/cycle8"/>
    <dgm:cxn modelId="{CB7D71D8-46F9-4A5A-A541-12FEA3B1E9B7}" type="presParOf" srcId="{F3576EBE-1642-405F-A84D-36177CFFEC14}" destId="{0D401447-CE7C-4663-9CF8-4D387433618A}" srcOrd="23" destOrd="0" presId="urn:microsoft.com/office/officeart/2005/8/layout/cycle8"/>
    <dgm:cxn modelId="{091D820A-DA45-41E8-8994-5E464A4F13D4}" type="presParOf" srcId="{F3576EBE-1642-405F-A84D-36177CFFEC14}" destId="{40E4F811-5CA6-4682-84BA-4A5A199E9458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C74EA-C0F9-4AC5-83F2-AA2315D74F46}" type="doc">
      <dgm:prSet loTypeId="urn:microsoft.com/office/officeart/2005/8/layout/pList2" loCatId="list" qsTypeId="urn:microsoft.com/office/officeart/2005/8/quickstyle/simple1" qsCatId="simple" csTypeId="urn:microsoft.com/office/officeart/2005/8/colors/colorful1" csCatId="colorful" phldr="1"/>
      <dgm:spPr/>
    </dgm:pt>
    <dgm:pt modelId="{00EF4178-B1A1-4542-904D-44B2EA21ECCF}">
      <dgm:prSet custT="1"/>
      <dgm:spPr/>
      <dgm:t>
        <a:bodyPr/>
        <a:lstStyle/>
        <a:p>
          <a:r>
            <a:rPr lang="en-ID" sz="1200" b="1" dirty="0"/>
            <a:t>PENJAMINAN KONFIDENSIALITAS DATA (KERAHASIAAN DATA)</a:t>
          </a:r>
        </a:p>
        <a:p>
          <a:endParaRPr lang="en-ID" sz="1200" b="1" dirty="0"/>
        </a:p>
        <a:p>
          <a:r>
            <a:rPr lang="en-ID" sz="1200" dirty="0" err="1">
              <a:sym typeface="Wingdings" panose="05000000000000000000" pitchFamily="2" charset="2"/>
            </a:rPr>
            <a:t>Bertujuan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/>
            <a:t>menjamin</a:t>
          </a:r>
          <a:r>
            <a:rPr lang="en-ID" sz="1200" dirty="0"/>
            <a:t> data </a:t>
          </a:r>
          <a:r>
            <a:rPr lang="en-ID" sz="1200" dirty="0" err="1"/>
            <a:t>individu</a:t>
          </a:r>
          <a:r>
            <a:rPr lang="en-ID" sz="1200" dirty="0"/>
            <a:t> </a:t>
          </a:r>
          <a:r>
            <a:rPr lang="en-ID" sz="1200" dirty="0" err="1"/>
            <a:t>tetap</a:t>
          </a:r>
          <a:r>
            <a:rPr lang="en-ID" sz="1200" dirty="0"/>
            <a:t> </a:t>
          </a:r>
          <a:r>
            <a:rPr lang="en-ID" sz="1200" dirty="0" err="1"/>
            <a:t>rahasia</a:t>
          </a:r>
          <a:r>
            <a:rPr lang="en-ID" sz="1200" dirty="0"/>
            <a:t>, </a:t>
          </a:r>
          <a:r>
            <a:rPr lang="en-ID" sz="1200" dirty="0" err="1"/>
            <a:t>hanya</a:t>
          </a:r>
          <a:r>
            <a:rPr lang="en-ID" sz="1200" dirty="0"/>
            <a:t> </a:t>
          </a:r>
          <a:r>
            <a:rPr lang="en-ID" sz="1200" dirty="0" err="1"/>
            <a:t>digunakan</a:t>
          </a:r>
          <a:r>
            <a:rPr lang="en-ID" sz="1200" dirty="0"/>
            <a:t> </a:t>
          </a:r>
          <a:r>
            <a:rPr lang="en-ID" sz="1200" dirty="0" err="1"/>
            <a:t>untuk</a:t>
          </a:r>
          <a:r>
            <a:rPr lang="en-ID" sz="1200" dirty="0"/>
            <a:t> </a:t>
          </a:r>
          <a:r>
            <a:rPr lang="en-ID" sz="1200" dirty="0" err="1"/>
            <a:t>statistik</a:t>
          </a:r>
          <a:r>
            <a:rPr lang="en-ID" sz="1200" dirty="0"/>
            <a:t>, dan </a:t>
          </a:r>
          <a:r>
            <a:rPr lang="en-ID" sz="1200" dirty="0" err="1"/>
            <a:t>tidak</a:t>
          </a:r>
          <a:r>
            <a:rPr lang="en-ID" sz="1200" dirty="0"/>
            <a:t> </a:t>
          </a:r>
          <a:r>
            <a:rPr lang="en-ID" sz="1200" dirty="0" err="1"/>
            <a:t>dapat</a:t>
          </a:r>
          <a:r>
            <a:rPr lang="en-ID" sz="1200" dirty="0"/>
            <a:t> </a:t>
          </a:r>
          <a:r>
            <a:rPr lang="en-ID" sz="1200" dirty="0" err="1"/>
            <a:t>diidentifikasi</a:t>
          </a:r>
          <a:r>
            <a:rPr lang="en-ID" sz="1200" dirty="0"/>
            <a:t> oleh </a:t>
          </a:r>
          <a:r>
            <a:rPr lang="en-ID" sz="1200" dirty="0" err="1"/>
            <a:t>pihak</a:t>
          </a:r>
          <a:r>
            <a:rPr lang="en-ID" sz="1200" dirty="0"/>
            <a:t> yang </a:t>
          </a:r>
          <a:r>
            <a:rPr lang="en-ID" sz="1200" dirty="0" err="1"/>
            <a:t>tidak</a:t>
          </a:r>
          <a:r>
            <a:rPr lang="en-ID" sz="1200" dirty="0"/>
            <a:t> </a:t>
          </a:r>
          <a:r>
            <a:rPr lang="en-ID" sz="1200" dirty="0" err="1"/>
            <a:t>berwenang</a:t>
          </a:r>
          <a:r>
            <a:rPr lang="en-ID" sz="1200" dirty="0"/>
            <a:t>.</a:t>
          </a:r>
          <a:endParaRPr lang="es-ES" sz="1200" b="0" dirty="0"/>
        </a:p>
      </dgm:t>
    </dgm:pt>
    <dgm:pt modelId="{80966EDC-8CBC-45E1-9AE8-668D7DF5C2DB}" type="parTrans" cxnId="{A724B0A8-8AC3-4C59-9516-BE2AA3ED8ECC}">
      <dgm:prSet/>
      <dgm:spPr/>
      <dgm:t>
        <a:bodyPr/>
        <a:lstStyle/>
        <a:p>
          <a:endParaRPr lang="en-ID"/>
        </a:p>
      </dgm:t>
    </dgm:pt>
    <dgm:pt modelId="{D442511D-DDB8-4DD0-A679-9306F9952F93}" type="sibTrans" cxnId="{A724B0A8-8AC3-4C59-9516-BE2AA3ED8ECC}">
      <dgm:prSet/>
      <dgm:spPr/>
      <dgm:t>
        <a:bodyPr/>
        <a:lstStyle/>
        <a:p>
          <a:endParaRPr lang="en-ID"/>
        </a:p>
      </dgm:t>
    </dgm:pt>
    <dgm:pt modelId="{5C2809EC-F87D-445B-85C2-1EB449D66F46}">
      <dgm:prSet custT="1"/>
      <dgm:spPr/>
      <dgm:t>
        <a:bodyPr/>
        <a:lstStyle/>
        <a:p>
          <a:r>
            <a:rPr lang="en-ID" sz="1200" b="1" dirty="0"/>
            <a:t>PENJAMINAN KUALITAS DATA</a:t>
          </a:r>
        </a:p>
        <a:p>
          <a:endParaRPr lang="en-ID" sz="1200" b="1" dirty="0"/>
        </a:p>
        <a:p>
          <a:endParaRPr lang="en-ID" sz="1200" b="1" dirty="0"/>
        </a:p>
        <a:p>
          <a:r>
            <a:rPr lang="en-ID" sz="1200" dirty="0" err="1">
              <a:sym typeface="Wingdings" panose="05000000000000000000" pitchFamily="2" charset="2"/>
            </a:rPr>
            <a:t>Bertujuan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untuk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/>
            <a:t>memastikan</a:t>
          </a:r>
          <a:r>
            <a:rPr lang="en-ID" sz="1200" dirty="0"/>
            <a:t> data yang </a:t>
          </a:r>
          <a:r>
            <a:rPr lang="en-ID" sz="1200" dirty="0" err="1"/>
            <a:t>tersedia</a:t>
          </a:r>
          <a:r>
            <a:rPr lang="en-ID" sz="1200" dirty="0"/>
            <a:t> </a:t>
          </a:r>
          <a:r>
            <a:rPr lang="en-ID" sz="1200" dirty="0" err="1"/>
            <a:t>bermutu</a:t>
          </a:r>
          <a:r>
            <a:rPr lang="en-ID" sz="1200" dirty="0"/>
            <a:t> dan </a:t>
          </a:r>
          <a:r>
            <a:rPr lang="en-ID" sz="1200" dirty="0" err="1"/>
            <a:t>siap</a:t>
          </a:r>
          <a:r>
            <a:rPr lang="en-ID" sz="1200" dirty="0"/>
            <a:t> </a:t>
          </a:r>
          <a:r>
            <a:rPr lang="en-ID" sz="1200" dirty="0" err="1"/>
            <a:t>digunakan</a:t>
          </a:r>
          <a:r>
            <a:rPr lang="en-ID" sz="1200" dirty="0"/>
            <a:t> </a:t>
          </a:r>
          <a:r>
            <a:rPr lang="en-ID" sz="1200" dirty="0" err="1"/>
            <a:t>secara</a:t>
          </a:r>
          <a:r>
            <a:rPr lang="en-ID" sz="1200" dirty="0"/>
            <a:t> optimal oleh </a:t>
          </a:r>
          <a:r>
            <a:rPr lang="en-ID" sz="1200" dirty="0" err="1"/>
            <a:t>pengguna</a:t>
          </a:r>
          <a:r>
            <a:rPr lang="en-ID" sz="1200" dirty="0"/>
            <a:t>.</a:t>
          </a:r>
          <a:endParaRPr lang="en-ID" sz="1200" b="0" dirty="0"/>
        </a:p>
      </dgm:t>
    </dgm:pt>
    <dgm:pt modelId="{01968C36-EDEC-4248-BE7D-E63BD5C4700B}" type="parTrans" cxnId="{A599C196-B4B1-4F9D-82BF-FF9498FCC5DB}">
      <dgm:prSet/>
      <dgm:spPr/>
      <dgm:t>
        <a:bodyPr/>
        <a:lstStyle/>
        <a:p>
          <a:endParaRPr lang="en-ID"/>
        </a:p>
      </dgm:t>
    </dgm:pt>
    <dgm:pt modelId="{052E3462-2038-4812-9E1D-3E6293787461}" type="sibTrans" cxnId="{A599C196-B4B1-4F9D-82BF-FF9498FCC5DB}">
      <dgm:prSet/>
      <dgm:spPr/>
      <dgm:t>
        <a:bodyPr/>
        <a:lstStyle/>
        <a:p>
          <a:endParaRPr lang="en-ID"/>
        </a:p>
      </dgm:t>
    </dgm:pt>
    <dgm:pt modelId="{B2AFAA91-6EF7-47E0-9CCB-DDDE62CDDD8E}">
      <dgm:prSet custT="1"/>
      <dgm:spPr/>
      <dgm:t>
        <a:bodyPr/>
        <a:lstStyle/>
        <a:p>
          <a:pPr algn="ctr"/>
          <a:r>
            <a:rPr lang="en-ID" sz="1200" b="1" dirty="0"/>
            <a:t>PENJAMINAN TRANSPARANSI INFORMASI STATISTIK</a:t>
          </a:r>
        </a:p>
        <a:p>
          <a:pPr algn="ctr"/>
          <a:endParaRPr lang="en-ID" sz="1200" dirty="0">
            <a:sym typeface="Wingdings" panose="05000000000000000000" pitchFamily="2" charset="2"/>
          </a:endParaRPr>
        </a:p>
        <a:p>
          <a:pPr algn="ctr"/>
          <a:r>
            <a:rPr lang="en-ID" sz="1200" dirty="0" err="1">
              <a:sym typeface="Wingdings" panose="05000000000000000000" pitchFamily="2" charset="2"/>
            </a:rPr>
            <a:t>Penjaminan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transparansi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dilakukan</a:t>
          </a:r>
          <a:r>
            <a:rPr lang="en-ID" sz="1200" dirty="0">
              <a:sym typeface="Wingdings" panose="05000000000000000000" pitchFamily="2" charset="2"/>
            </a:rPr>
            <a:t> agar </a:t>
          </a:r>
          <a:r>
            <a:rPr lang="en-ID" sz="1200" dirty="0" err="1">
              <a:sym typeface="Wingdings" panose="05000000000000000000" pitchFamily="2" charset="2"/>
            </a:rPr>
            <a:t>pengguna</a:t>
          </a:r>
          <a:r>
            <a:rPr lang="en-ID" sz="1200" dirty="0">
              <a:sym typeface="Wingdings" panose="05000000000000000000" pitchFamily="2" charset="2"/>
            </a:rPr>
            <a:t> data </a:t>
          </a:r>
          <a:r>
            <a:rPr lang="en-ID" sz="1200" dirty="0" err="1">
              <a:sym typeface="Wingdings" panose="05000000000000000000" pitchFamily="2" charset="2"/>
            </a:rPr>
            <a:t>memiliki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hak</a:t>
          </a:r>
          <a:r>
            <a:rPr lang="en-ID" sz="1200" dirty="0">
              <a:sym typeface="Wingdings" panose="05000000000000000000" pitchFamily="2" charset="2"/>
            </a:rPr>
            <a:t> yang </a:t>
          </a:r>
          <a:r>
            <a:rPr lang="en-ID" sz="1200" dirty="0" err="1">
              <a:sym typeface="Wingdings" panose="05000000000000000000" pitchFamily="2" charset="2"/>
            </a:rPr>
            <a:t>jelas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dalam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mengakses</a:t>
          </a:r>
          <a:r>
            <a:rPr lang="en-ID" sz="1200" dirty="0">
              <a:sym typeface="Wingdings" panose="05000000000000000000" pitchFamily="2" charset="2"/>
            </a:rPr>
            <a:t> dan </a:t>
          </a:r>
          <a:r>
            <a:rPr lang="en-ID" sz="1200" dirty="0" err="1">
              <a:sym typeface="Wingdings" panose="05000000000000000000" pitchFamily="2" charset="2"/>
            </a:rPr>
            <a:t>memanfaatkan</a:t>
          </a:r>
          <a:r>
            <a:rPr lang="en-ID" sz="1200" dirty="0">
              <a:sym typeface="Wingdings" panose="05000000000000000000" pitchFamily="2" charset="2"/>
            </a:rPr>
            <a:t> data </a:t>
          </a:r>
          <a:r>
            <a:rPr lang="en-ID" sz="1200" dirty="0" err="1">
              <a:sym typeface="Wingdings" panose="05000000000000000000" pitchFamily="2" charset="2"/>
            </a:rPr>
            <a:t>statistik</a:t>
          </a:r>
          <a:r>
            <a:rPr lang="en-ID" sz="1200" dirty="0">
              <a:sym typeface="Wingdings" panose="05000000000000000000" pitchFamily="2" charset="2"/>
            </a:rPr>
            <a:t>, </a:t>
          </a:r>
          <a:r>
            <a:rPr lang="en-ID" sz="1200" dirty="0" err="1">
              <a:sym typeface="Wingdings" panose="05000000000000000000" pitchFamily="2" charset="2"/>
            </a:rPr>
            <a:t>sehingga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informasi</a:t>
          </a:r>
          <a:r>
            <a:rPr lang="en-ID" sz="1200" dirty="0">
              <a:sym typeface="Wingdings" panose="05000000000000000000" pitchFamily="2" charset="2"/>
            </a:rPr>
            <a:t> yang </a:t>
          </a:r>
          <a:r>
            <a:rPr lang="en-ID" sz="1200" dirty="0" err="1">
              <a:sym typeface="Wingdings" panose="05000000000000000000" pitchFamily="2" charset="2"/>
            </a:rPr>
            <a:t>disajikan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tidak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disalahartikan</a:t>
          </a:r>
          <a:r>
            <a:rPr lang="en-ID" sz="1200" dirty="0">
              <a:sym typeface="Wingdings" panose="05000000000000000000" pitchFamily="2" charset="2"/>
            </a:rPr>
            <a:t>.</a:t>
          </a:r>
          <a:endParaRPr lang="en-ID" sz="1200" dirty="0"/>
        </a:p>
      </dgm:t>
    </dgm:pt>
    <dgm:pt modelId="{A1A22AB4-D2A2-41B0-822C-89C14D87F795}" type="parTrans" cxnId="{18F207BC-D8D9-449B-A6DD-5B4C3A2A30B7}">
      <dgm:prSet/>
      <dgm:spPr/>
      <dgm:t>
        <a:bodyPr/>
        <a:lstStyle/>
        <a:p>
          <a:endParaRPr lang="en-ID"/>
        </a:p>
      </dgm:t>
    </dgm:pt>
    <dgm:pt modelId="{DC02D6EE-036F-4AAC-B10F-749DADDCAC0F}" type="sibTrans" cxnId="{18F207BC-D8D9-449B-A6DD-5B4C3A2A30B7}">
      <dgm:prSet/>
      <dgm:spPr/>
      <dgm:t>
        <a:bodyPr/>
        <a:lstStyle/>
        <a:p>
          <a:endParaRPr lang="en-ID"/>
        </a:p>
      </dgm:t>
    </dgm:pt>
    <dgm:pt modelId="{DD3868F0-C0B2-4884-8E75-12E961F0D10A}">
      <dgm:prSet custT="1"/>
      <dgm:spPr/>
      <dgm:t>
        <a:bodyPr/>
        <a:lstStyle/>
        <a:p>
          <a:r>
            <a:rPr lang="en-ID" sz="1000" b="1" dirty="0"/>
            <a:t>PENJAMINAN NETRALITAS DAN OBJEKTIVITAS TERHADAP PENGGUNAAN SUMBER DATA DAN METODOLOGI</a:t>
          </a:r>
        </a:p>
        <a:p>
          <a:endParaRPr lang="en-ID" sz="1000" b="1" dirty="0"/>
        </a:p>
        <a:p>
          <a:r>
            <a:rPr lang="en-ID" sz="1000" dirty="0" err="1"/>
            <a:t>Bertujuan</a:t>
          </a:r>
          <a:r>
            <a:rPr lang="en-ID" sz="1000" dirty="0"/>
            <a:t> </a:t>
          </a:r>
          <a:r>
            <a:rPr lang="en-ID" sz="1000" dirty="0" err="1"/>
            <a:t>memastikan</a:t>
          </a:r>
          <a:r>
            <a:rPr lang="en-ID" sz="1000" dirty="0"/>
            <a:t> data yang </a:t>
          </a:r>
          <a:r>
            <a:rPr lang="en-ID" sz="1000" dirty="0" err="1"/>
            <a:t>dihasilkan</a:t>
          </a:r>
          <a:r>
            <a:rPr lang="en-ID" sz="1000" dirty="0"/>
            <a:t> </a:t>
          </a:r>
          <a:r>
            <a:rPr lang="en-ID" sz="1000" dirty="0" err="1"/>
            <a:t>bersifat</a:t>
          </a:r>
          <a:r>
            <a:rPr lang="en-ID" sz="1000" dirty="0"/>
            <a:t> </a:t>
          </a:r>
          <a:r>
            <a:rPr lang="en-ID" sz="1000" dirty="0" err="1"/>
            <a:t>objektif</a:t>
          </a:r>
          <a:r>
            <a:rPr lang="en-ID" sz="1000" dirty="0"/>
            <a:t>, </a:t>
          </a:r>
          <a:r>
            <a:rPr lang="en-ID" sz="1000" dirty="0" err="1"/>
            <a:t>sesuai</a:t>
          </a:r>
          <a:r>
            <a:rPr lang="en-ID" sz="1000" dirty="0"/>
            <a:t> </a:t>
          </a:r>
          <a:r>
            <a:rPr lang="en-ID" sz="1000" dirty="0" err="1"/>
            <a:t>dengan</a:t>
          </a:r>
          <a:r>
            <a:rPr lang="en-ID" sz="1000" dirty="0"/>
            <a:t> </a:t>
          </a:r>
          <a:r>
            <a:rPr lang="en-ID" sz="1000" dirty="0" err="1"/>
            <a:t>kaidah</a:t>
          </a:r>
          <a:r>
            <a:rPr lang="en-ID" sz="1000" dirty="0"/>
            <a:t> </a:t>
          </a:r>
          <a:r>
            <a:rPr lang="en-ID" sz="1000" dirty="0" err="1"/>
            <a:t>statistik</a:t>
          </a:r>
          <a:r>
            <a:rPr lang="en-ID" sz="1000" dirty="0"/>
            <a:t>, </a:t>
          </a:r>
          <a:r>
            <a:rPr lang="en-ID" sz="1000" dirty="0" err="1"/>
            <a:t>mengacu</a:t>
          </a:r>
          <a:r>
            <a:rPr lang="en-ID" sz="1000" dirty="0"/>
            <a:t> pada </a:t>
          </a:r>
          <a:r>
            <a:rPr lang="en-ID" sz="1000" dirty="0" err="1"/>
            <a:t>standar</a:t>
          </a:r>
          <a:r>
            <a:rPr lang="en-ID" sz="1000" dirty="0"/>
            <a:t> </a:t>
          </a:r>
          <a:r>
            <a:rPr lang="en-ID" sz="1000" dirty="0" err="1"/>
            <a:t>nasional</a:t>
          </a:r>
          <a:r>
            <a:rPr lang="en-ID" sz="1000" dirty="0"/>
            <a:t>/</a:t>
          </a:r>
          <a:r>
            <a:rPr lang="en-ID" sz="1000" dirty="0" err="1"/>
            <a:t>internasional</a:t>
          </a:r>
          <a:r>
            <a:rPr lang="en-ID" sz="1000" dirty="0"/>
            <a:t>, </a:t>
          </a:r>
          <a:r>
            <a:rPr lang="en-ID" sz="1000" dirty="0" err="1"/>
            <a:t>serta</a:t>
          </a:r>
          <a:r>
            <a:rPr lang="en-ID" sz="1000" dirty="0"/>
            <a:t> </a:t>
          </a:r>
          <a:r>
            <a:rPr lang="en-ID" sz="1000" dirty="0" err="1"/>
            <a:t>memperhatikan</a:t>
          </a:r>
          <a:r>
            <a:rPr lang="en-ID" sz="1000" dirty="0"/>
            <a:t> </a:t>
          </a:r>
          <a:r>
            <a:rPr lang="en-ID" sz="1000" dirty="0" err="1"/>
            <a:t>efisiensi</a:t>
          </a:r>
          <a:r>
            <a:rPr lang="en-ID" sz="1000" dirty="0"/>
            <a:t> dan </a:t>
          </a:r>
          <a:r>
            <a:rPr lang="en-ID" sz="1000" dirty="0" err="1"/>
            <a:t>efektivitas</a:t>
          </a:r>
          <a:r>
            <a:rPr lang="en-ID" sz="1000" dirty="0"/>
            <a:t>.</a:t>
          </a:r>
          <a:endParaRPr lang="en-ID" sz="1000" b="0" dirty="0"/>
        </a:p>
      </dgm:t>
    </dgm:pt>
    <dgm:pt modelId="{AA4ECA81-F89E-409B-BC63-50730B345015}" type="parTrans" cxnId="{72ABFA93-8EFE-4CB2-B2B1-9EB7CB476F0E}">
      <dgm:prSet/>
      <dgm:spPr/>
      <dgm:t>
        <a:bodyPr/>
        <a:lstStyle/>
        <a:p>
          <a:endParaRPr lang="en-ID"/>
        </a:p>
      </dgm:t>
    </dgm:pt>
    <dgm:pt modelId="{939073A4-5AF3-4C78-B278-8CD0C175848E}" type="sibTrans" cxnId="{72ABFA93-8EFE-4CB2-B2B1-9EB7CB476F0E}">
      <dgm:prSet/>
      <dgm:spPr/>
      <dgm:t>
        <a:bodyPr/>
        <a:lstStyle/>
        <a:p>
          <a:endParaRPr lang="en-ID"/>
        </a:p>
      </dgm:t>
    </dgm:pt>
    <dgm:pt modelId="{96EFE879-5264-439E-AB77-B5FE4C3D3714}" type="pres">
      <dgm:prSet presAssocID="{78DC74EA-C0F9-4AC5-83F2-AA2315D74F46}" presName="Name0" presStyleCnt="0">
        <dgm:presLayoutVars>
          <dgm:dir/>
          <dgm:resizeHandles val="exact"/>
        </dgm:presLayoutVars>
      </dgm:prSet>
      <dgm:spPr/>
    </dgm:pt>
    <dgm:pt modelId="{AF8727B0-0DB6-4852-A71E-4AF26EA0950F}" type="pres">
      <dgm:prSet presAssocID="{78DC74EA-C0F9-4AC5-83F2-AA2315D74F46}" presName="bkgdShp" presStyleLbl="alignAccFollowNode1" presStyleIdx="0" presStyleCnt="1"/>
      <dgm:spPr/>
    </dgm:pt>
    <dgm:pt modelId="{ADFE1548-687F-4020-8A9C-48405A2D03A1}" type="pres">
      <dgm:prSet presAssocID="{78DC74EA-C0F9-4AC5-83F2-AA2315D74F46}" presName="linComp" presStyleCnt="0"/>
      <dgm:spPr/>
    </dgm:pt>
    <dgm:pt modelId="{6EB4EF28-20A1-40CE-837B-C9F677E4F02B}" type="pres">
      <dgm:prSet presAssocID="{B2AFAA91-6EF7-47E0-9CCB-DDDE62CDDD8E}" presName="compNode" presStyleCnt="0"/>
      <dgm:spPr/>
    </dgm:pt>
    <dgm:pt modelId="{8DB936FF-1E65-48D8-97E3-BC1F640A0CB2}" type="pres">
      <dgm:prSet presAssocID="{B2AFAA91-6EF7-47E0-9CCB-DDDE62CDDD8E}" presName="node" presStyleLbl="node1" presStyleIdx="0" presStyleCnt="4">
        <dgm:presLayoutVars>
          <dgm:bulletEnabled val="1"/>
        </dgm:presLayoutVars>
      </dgm:prSet>
      <dgm:spPr/>
    </dgm:pt>
    <dgm:pt modelId="{EAD8C09D-94F7-4072-99D4-F26F71BD72B4}" type="pres">
      <dgm:prSet presAssocID="{B2AFAA91-6EF7-47E0-9CCB-DDDE62CDDD8E}" presName="invisiNode" presStyleLbl="node1" presStyleIdx="0" presStyleCnt="4"/>
      <dgm:spPr/>
    </dgm:pt>
    <dgm:pt modelId="{A0C5ADD2-8A58-4EA6-96CF-227469FDBCBA}" type="pres">
      <dgm:prSet presAssocID="{B2AFAA91-6EF7-47E0-9CCB-DDDE62CDDD8E}" presName="imagNode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62AFB3E-495C-4707-8AF8-5EC8E6907C50}" type="pres">
      <dgm:prSet presAssocID="{DC02D6EE-036F-4AAC-B10F-749DADDCAC0F}" presName="sibTrans" presStyleLbl="sibTrans2D1" presStyleIdx="0" presStyleCnt="0"/>
      <dgm:spPr/>
    </dgm:pt>
    <dgm:pt modelId="{D2B81545-D889-4830-A91F-B3D13F6D4306}" type="pres">
      <dgm:prSet presAssocID="{DD3868F0-C0B2-4884-8E75-12E961F0D10A}" presName="compNode" presStyleCnt="0"/>
      <dgm:spPr/>
    </dgm:pt>
    <dgm:pt modelId="{99F09C93-9317-45CE-ABFE-729DF84BF772}" type="pres">
      <dgm:prSet presAssocID="{DD3868F0-C0B2-4884-8E75-12E961F0D10A}" presName="node" presStyleLbl="node1" presStyleIdx="1" presStyleCnt="4">
        <dgm:presLayoutVars>
          <dgm:bulletEnabled val="1"/>
        </dgm:presLayoutVars>
      </dgm:prSet>
      <dgm:spPr/>
    </dgm:pt>
    <dgm:pt modelId="{9897431B-B399-41AF-9E35-04952ADCCA11}" type="pres">
      <dgm:prSet presAssocID="{DD3868F0-C0B2-4884-8E75-12E961F0D10A}" presName="invisiNode" presStyleLbl="node1" presStyleIdx="1" presStyleCnt="4"/>
      <dgm:spPr/>
    </dgm:pt>
    <dgm:pt modelId="{C51E23A3-7229-41D7-8286-D75362529C69}" type="pres">
      <dgm:prSet presAssocID="{DD3868F0-C0B2-4884-8E75-12E961F0D10A}" presName="imagNode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  <dgm:extLst>
        <a:ext uri="{E40237B7-FDA0-4F09-8148-C483321AD2D9}">
          <dgm14:cNvPr xmlns:dgm14="http://schemas.microsoft.com/office/drawing/2010/diagram" id="0" name="" descr="Scientist viewing DNA test results on a computer screen in the laboratory"/>
        </a:ext>
      </dgm:extLst>
    </dgm:pt>
    <dgm:pt modelId="{11F5B615-7679-4EB0-ABF7-754E508D8152}" type="pres">
      <dgm:prSet presAssocID="{939073A4-5AF3-4C78-B278-8CD0C175848E}" presName="sibTrans" presStyleLbl="sibTrans2D1" presStyleIdx="0" presStyleCnt="0"/>
      <dgm:spPr/>
    </dgm:pt>
    <dgm:pt modelId="{52137334-A7B8-4C4B-AA8D-4AE3AB2024E1}" type="pres">
      <dgm:prSet presAssocID="{5C2809EC-F87D-445B-85C2-1EB449D66F46}" presName="compNode" presStyleCnt="0"/>
      <dgm:spPr/>
    </dgm:pt>
    <dgm:pt modelId="{968A4477-2851-4DD5-9F46-089BD8032130}" type="pres">
      <dgm:prSet presAssocID="{5C2809EC-F87D-445B-85C2-1EB449D66F46}" presName="node" presStyleLbl="node1" presStyleIdx="2" presStyleCnt="4">
        <dgm:presLayoutVars>
          <dgm:bulletEnabled val="1"/>
        </dgm:presLayoutVars>
      </dgm:prSet>
      <dgm:spPr/>
    </dgm:pt>
    <dgm:pt modelId="{A316D97A-C6AE-45B1-AF8F-73D4D622BF9B}" type="pres">
      <dgm:prSet presAssocID="{5C2809EC-F87D-445B-85C2-1EB449D66F46}" presName="invisiNode" presStyleLbl="node1" presStyleIdx="2" presStyleCnt="4"/>
      <dgm:spPr/>
    </dgm:pt>
    <dgm:pt modelId="{454434DF-2002-42BC-B01E-1794EF2247B9}" type="pres">
      <dgm:prSet presAssocID="{5C2809EC-F87D-445B-85C2-1EB449D66F46}" presName="imagNode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  <dgm:extLst>
        <a:ext uri="{E40237B7-FDA0-4F09-8148-C483321AD2D9}">
          <dgm14:cNvPr xmlns:dgm14="http://schemas.microsoft.com/office/drawing/2010/diagram" id="0" name="" descr="Numbers on a digital display"/>
        </a:ext>
      </dgm:extLst>
    </dgm:pt>
    <dgm:pt modelId="{9B81C24E-BE22-4883-B7B2-3737D3D63C75}" type="pres">
      <dgm:prSet presAssocID="{052E3462-2038-4812-9E1D-3E6293787461}" presName="sibTrans" presStyleLbl="sibTrans2D1" presStyleIdx="0" presStyleCnt="0"/>
      <dgm:spPr/>
    </dgm:pt>
    <dgm:pt modelId="{D4E252EC-2AF2-47CB-95DD-0CE0A80E7483}" type="pres">
      <dgm:prSet presAssocID="{00EF4178-B1A1-4542-904D-44B2EA21ECCF}" presName="compNode" presStyleCnt="0"/>
      <dgm:spPr/>
    </dgm:pt>
    <dgm:pt modelId="{9A6CB090-C2C3-469A-AE20-BF5942D5ABDB}" type="pres">
      <dgm:prSet presAssocID="{00EF4178-B1A1-4542-904D-44B2EA21ECCF}" presName="node" presStyleLbl="node1" presStyleIdx="3" presStyleCnt="4">
        <dgm:presLayoutVars>
          <dgm:bulletEnabled val="1"/>
        </dgm:presLayoutVars>
      </dgm:prSet>
      <dgm:spPr/>
    </dgm:pt>
    <dgm:pt modelId="{056C2454-0772-401D-9766-AA7791A7B6C5}" type="pres">
      <dgm:prSet presAssocID="{00EF4178-B1A1-4542-904D-44B2EA21ECCF}" presName="invisiNode" presStyleLbl="node1" presStyleIdx="3" presStyleCnt="4"/>
      <dgm:spPr/>
    </dgm:pt>
    <dgm:pt modelId="{42ED2758-874F-40D9-AD6E-754435A56DD9}" type="pres">
      <dgm:prSet presAssocID="{00EF4178-B1A1-4542-904D-44B2EA21ECCF}" presName="imagNode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  <dgm:extLst>
        <a:ext uri="{E40237B7-FDA0-4F09-8148-C483321AD2D9}">
          <dgm14:cNvPr xmlns:dgm14="http://schemas.microsoft.com/office/drawing/2010/diagram" id="0" name="" descr="Open book with pen on desk"/>
        </a:ext>
      </dgm:extLst>
    </dgm:pt>
  </dgm:ptLst>
  <dgm:cxnLst>
    <dgm:cxn modelId="{E36F1A19-8CF8-426C-BF05-E75A5E5B8D39}" type="presOf" srcId="{5C2809EC-F87D-445B-85C2-1EB449D66F46}" destId="{968A4477-2851-4DD5-9F46-089BD8032130}" srcOrd="0" destOrd="0" presId="urn:microsoft.com/office/officeart/2005/8/layout/pList2"/>
    <dgm:cxn modelId="{2E11DB21-5C96-4788-9D90-25266D5717D2}" type="presOf" srcId="{B2AFAA91-6EF7-47E0-9CCB-DDDE62CDDD8E}" destId="{8DB936FF-1E65-48D8-97E3-BC1F640A0CB2}" srcOrd="0" destOrd="0" presId="urn:microsoft.com/office/officeart/2005/8/layout/pList2"/>
    <dgm:cxn modelId="{5CA81629-2B9D-4CB3-BAC6-355BF6BD8CE3}" type="presOf" srcId="{00EF4178-B1A1-4542-904D-44B2EA21ECCF}" destId="{9A6CB090-C2C3-469A-AE20-BF5942D5ABDB}" srcOrd="0" destOrd="0" presId="urn:microsoft.com/office/officeart/2005/8/layout/pList2"/>
    <dgm:cxn modelId="{0506FF44-4F2D-4282-9811-2D93DE596CF1}" type="presOf" srcId="{78DC74EA-C0F9-4AC5-83F2-AA2315D74F46}" destId="{96EFE879-5264-439E-AB77-B5FE4C3D3714}" srcOrd="0" destOrd="0" presId="urn:microsoft.com/office/officeart/2005/8/layout/pList2"/>
    <dgm:cxn modelId="{DD526A68-9F12-40B8-B1B1-B0A4D86075AC}" type="presOf" srcId="{052E3462-2038-4812-9E1D-3E6293787461}" destId="{9B81C24E-BE22-4883-B7B2-3737D3D63C75}" srcOrd="0" destOrd="0" presId="urn:microsoft.com/office/officeart/2005/8/layout/pList2"/>
    <dgm:cxn modelId="{5E359258-8842-48F9-B7B5-90D27B4311F0}" type="presOf" srcId="{DC02D6EE-036F-4AAC-B10F-749DADDCAC0F}" destId="{562AFB3E-495C-4707-8AF8-5EC8E6907C50}" srcOrd="0" destOrd="0" presId="urn:microsoft.com/office/officeart/2005/8/layout/pList2"/>
    <dgm:cxn modelId="{72ABFA93-8EFE-4CB2-B2B1-9EB7CB476F0E}" srcId="{78DC74EA-C0F9-4AC5-83F2-AA2315D74F46}" destId="{DD3868F0-C0B2-4884-8E75-12E961F0D10A}" srcOrd="1" destOrd="0" parTransId="{AA4ECA81-F89E-409B-BC63-50730B345015}" sibTransId="{939073A4-5AF3-4C78-B278-8CD0C175848E}"/>
    <dgm:cxn modelId="{A599C196-B4B1-4F9D-82BF-FF9498FCC5DB}" srcId="{78DC74EA-C0F9-4AC5-83F2-AA2315D74F46}" destId="{5C2809EC-F87D-445B-85C2-1EB449D66F46}" srcOrd="2" destOrd="0" parTransId="{01968C36-EDEC-4248-BE7D-E63BD5C4700B}" sibTransId="{052E3462-2038-4812-9E1D-3E6293787461}"/>
    <dgm:cxn modelId="{A724B0A8-8AC3-4C59-9516-BE2AA3ED8ECC}" srcId="{78DC74EA-C0F9-4AC5-83F2-AA2315D74F46}" destId="{00EF4178-B1A1-4542-904D-44B2EA21ECCF}" srcOrd="3" destOrd="0" parTransId="{80966EDC-8CBC-45E1-9AE8-668D7DF5C2DB}" sibTransId="{D442511D-DDB8-4DD0-A679-9306F9952F93}"/>
    <dgm:cxn modelId="{404606BC-BB1E-4F66-A159-CD5B76949414}" type="presOf" srcId="{939073A4-5AF3-4C78-B278-8CD0C175848E}" destId="{11F5B615-7679-4EB0-ABF7-754E508D8152}" srcOrd="0" destOrd="0" presId="urn:microsoft.com/office/officeart/2005/8/layout/pList2"/>
    <dgm:cxn modelId="{18F207BC-D8D9-449B-A6DD-5B4C3A2A30B7}" srcId="{78DC74EA-C0F9-4AC5-83F2-AA2315D74F46}" destId="{B2AFAA91-6EF7-47E0-9CCB-DDDE62CDDD8E}" srcOrd="0" destOrd="0" parTransId="{A1A22AB4-D2A2-41B0-822C-89C14D87F795}" sibTransId="{DC02D6EE-036F-4AAC-B10F-749DADDCAC0F}"/>
    <dgm:cxn modelId="{7D1D2DBF-553E-49AA-B02E-90997AD72B2E}" type="presOf" srcId="{DD3868F0-C0B2-4884-8E75-12E961F0D10A}" destId="{99F09C93-9317-45CE-ABFE-729DF84BF772}" srcOrd="0" destOrd="0" presId="urn:microsoft.com/office/officeart/2005/8/layout/pList2"/>
    <dgm:cxn modelId="{447348B6-D805-4056-A543-6317AE61EC5B}" type="presParOf" srcId="{96EFE879-5264-439E-AB77-B5FE4C3D3714}" destId="{AF8727B0-0DB6-4852-A71E-4AF26EA0950F}" srcOrd="0" destOrd="0" presId="urn:microsoft.com/office/officeart/2005/8/layout/pList2"/>
    <dgm:cxn modelId="{430503E2-B291-4A9D-B32D-2B29EF3B15D1}" type="presParOf" srcId="{96EFE879-5264-439E-AB77-B5FE4C3D3714}" destId="{ADFE1548-687F-4020-8A9C-48405A2D03A1}" srcOrd="1" destOrd="0" presId="urn:microsoft.com/office/officeart/2005/8/layout/pList2"/>
    <dgm:cxn modelId="{D38D3C85-195D-43A6-A206-AFE2F541E01F}" type="presParOf" srcId="{ADFE1548-687F-4020-8A9C-48405A2D03A1}" destId="{6EB4EF28-20A1-40CE-837B-C9F677E4F02B}" srcOrd="0" destOrd="0" presId="urn:microsoft.com/office/officeart/2005/8/layout/pList2"/>
    <dgm:cxn modelId="{C2B314C2-F61D-4914-8CE5-8FCA42DC2F3A}" type="presParOf" srcId="{6EB4EF28-20A1-40CE-837B-C9F677E4F02B}" destId="{8DB936FF-1E65-48D8-97E3-BC1F640A0CB2}" srcOrd="0" destOrd="0" presId="urn:microsoft.com/office/officeart/2005/8/layout/pList2"/>
    <dgm:cxn modelId="{A4FB6A6C-79BE-4AB7-BF79-B977CB5673CC}" type="presParOf" srcId="{6EB4EF28-20A1-40CE-837B-C9F677E4F02B}" destId="{EAD8C09D-94F7-4072-99D4-F26F71BD72B4}" srcOrd="1" destOrd="0" presId="urn:microsoft.com/office/officeart/2005/8/layout/pList2"/>
    <dgm:cxn modelId="{1AF8389F-F28D-4E28-9E17-ECE2A0D907AF}" type="presParOf" srcId="{6EB4EF28-20A1-40CE-837B-C9F677E4F02B}" destId="{A0C5ADD2-8A58-4EA6-96CF-227469FDBCBA}" srcOrd="2" destOrd="0" presId="urn:microsoft.com/office/officeart/2005/8/layout/pList2"/>
    <dgm:cxn modelId="{E71092D8-B978-4173-91A6-2EE18281C571}" type="presParOf" srcId="{ADFE1548-687F-4020-8A9C-48405A2D03A1}" destId="{562AFB3E-495C-4707-8AF8-5EC8E6907C50}" srcOrd="1" destOrd="0" presId="urn:microsoft.com/office/officeart/2005/8/layout/pList2"/>
    <dgm:cxn modelId="{28A16FFC-1654-4F94-96E9-8AD55AEA210D}" type="presParOf" srcId="{ADFE1548-687F-4020-8A9C-48405A2D03A1}" destId="{D2B81545-D889-4830-A91F-B3D13F6D4306}" srcOrd="2" destOrd="0" presId="urn:microsoft.com/office/officeart/2005/8/layout/pList2"/>
    <dgm:cxn modelId="{D32CE9E7-7BA0-44D1-9BC1-99B9F7FE93A8}" type="presParOf" srcId="{D2B81545-D889-4830-A91F-B3D13F6D4306}" destId="{99F09C93-9317-45CE-ABFE-729DF84BF772}" srcOrd="0" destOrd="0" presId="urn:microsoft.com/office/officeart/2005/8/layout/pList2"/>
    <dgm:cxn modelId="{B670B95A-F7A9-4080-94EE-B792ADA549D1}" type="presParOf" srcId="{D2B81545-D889-4830-A91F-B3D13F6D4306}" destId="{9897431B-B399-41AF-9E35-04952ADCCA11}" srcOrd="1" destOrd="0" presId="urn:microsoft.com/office/officeart/2005/8/layout/pList2"/>
    <dgm:cxn modelId="{0971282C-EC21-4D56-BC7F-917ACBBBF334}" type="presParOf" srcId="{D2B81545-D889-4830-A91F-B3D13F6D4306}" destId="{C51E23A3-7229-41D7-8286-D75362529C69}" srcOrd="2" destOrd="0" presId="urn:microsoft.com/office/officeart/2005/8/layout/pList2"/>
    <dgm:cxn modelId="{1F37E080-C4B5-4A2C-B494-47BF9571DB11}" type="presParOf" srcId="{ADFE1548-687F-4020-8A9C-48405A2D03A1}" destId="{11F5B615-7679-4EB0-ABF7-754E508D8152}" srcOrd="3" destOrd="0" presId="urn:microsoft.com/office/officeart/2005/8/layout/pList2"/>
    <dgm:cxn modelId="{C8B731C3-65ED-48C0-8E5F-F7DE0C4E33E3}" type="presParOf" srcId="{ADFE1548-687F-4020-8A9C-48405A2D03A1}" destId="{52137334-A7B8-4C4B-AA8D-4AE3AB2024E1}" srcOrd="4" destOrd="0" presId="urn:microsoft.com/office/officeart/2005/8/layout/pList2"/>
    <dgm:cxn modelId="{4A991BE2-1433-412A-9C52-1B953796949C}" type="presParOf" srcId="{52137334-A7B8-4C4B-AA8D-4AE3AB2024E1}" destId="{968A4477-2851-4DD5-9F46-089BD8032130}" srcOrd="0" destOrd="0" presId="urn:microsoft.com/office/officeart/2005/8/layout/pList2"/>
    <dgm:cxn modelId="{61AAE476-41CB-4A22-AC15-3618EB2A4D9A}" type="presParOf" srcId="{52137334-A7B8-4C4B-AA8D-4AE3AB2024E1}" destId="{A316D97A-C6AE-45B1-AF8F-73D4D622BF9B}" srcOrd="1" destOrd="0" presId="urn:microsoft.com/office/officeart/2005/8/layout/pList2"/>
    <dgm:cxn modelId="{73B689D3-61D4-414A-AF40-6E552FCE28E9}" type="presParOf" srcId="{52137334-A7B8-4C4B-AA8D-4AE3AB2024E1}" destId="{454434DF-2002-42BC-B01E-1794EF2247B9}" srcOrd="2" destOrd="0" presId="urn:microsoft.com/office/officeart/2005/8/layout/pList2"/>
    <dgm:cxn modelId="{C5771E23-5BB7-49CB-A609-C05FC36A65FF}" type="presParOf" srcId="{ADFE1548-687F-4020-8A9C-48405A2D03A1}" destId="{9B81C24E-BE22-4883-B7B2-3737D3D63C75}" srcOrd="5" destOrd="0" presId="urn:microsoft.com/office/officeart/2005/8/layout/pList2"/>
    <dgm:cxn modelId="{320C0DC3-9E3C-43BA-B45D-D1616A57420D}" type="presParOf" srcId="{ADFE1548-687F-4020-8A9C-48405A2D03A1}" destId="{D4E252EC-2AF2-47CB-95DD-0CE0A80E7483}" srcOrd="6" destOrd="0" presId="urn:microsoft.com/office/officeart/2005/8/layout/pList2"/>
    <dgm:cxn modelId="{32B85771-114C-4272-8C0F-3E370B9DFFBE}" type="presParOf" srcId="{D4E252EC-2AF2-47CB-95DD-0CE0A80E7483}" destId="{9A6CB090-C2C3-469A-AE20-BF5942D5ABDB}" srcOrd="0" destOrd="0" presId="urn:microsoft.com/office/officeart/2005/8/layout/pList2"/>
    <dgm:cxn modelId="{6EFE9731-8922-4351-92BA-B17D6FEA7304}" type="presParOf" srcId="{D4E252EC-2AF2-47CB-95DD-0CE0A80E7483}" destId="{056C2454-0772-401D-9766-AA7791A7B6C5}" srcOrd="1" destOrd="0" presId="urn:microsoft.com/office/officeart/2005/8/layout/pList2"/>
    <dgm:cxn modelId="{F226649E-4B37-4632-BA9B-D2BF162C9BD7}" type="presParOf" srcId="{D4E252EC-2AF2-47CB-95DD-0CE0A80E7483}" destId="{42ED2758-874F-40D9-AD6E-754435A56DD9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DC74EA-C0F9-4AC5-83F2-AA2315D74F46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 phldr="1"/>
      <dgm:spPr/>
    </dgm:pt>
    <dgm:pt modelId="{00EF4178-B1A1-4542-904D-44B2EA21ECCF}">
      <dgm:prSet custT="1"/>
      <dgm:spPr/>
      <dgm:t>
        <a:bodyPr/>
        <a:lstStyle/>
        <a:p>
          <a:r>
            <a:rPr lang="en-ID" sz="1200" b="1" dirty="0"/>
            <a:t>PENJAMINAN KONFIDENSIALITAS DATA (KERAHASIAAN DATA)</a:t>
          </a:r>
        </a:p>
        <a:p>
          <a:endParaRPr lang="en-ID" sz="1200" b="1" dirty="0"/>
        </a:p>
        <a:p>
          <a:r>
            <a:rPr lang="en-ID" sz="1200" dirty="0"/>
            <a:t>1. </a:t>
          </a:r>
          <a:r>
            <a:rPr lang="en-ID" sz="1200" dirty="0" err="1"/>
            <a:t>Menyediakan</a:t>
          </a:r>
          <a:r>
            <a:rPr lang="en-ID" sz="1200" dirty="0"/>
            <a:t> </a:t>
          </a:r>
          <a:r>
            <a:rPr lang="en-ID" sz="1200" dirty="0" err="1"/>
            <a:t>pedoman</a:t>
          </a:r>
          <a:r>
            <a:rPr lang="en-ID" sz="1200" dirty="0"/>
            <a:t> </a:t>
          </a:r>
          <a:r>
            <a:rPr lang="en-ID" sz="1200" dirty="0" err="1"/>
            <a:t>perlindungan</a:t>
          </a:r>
          <a:r>
            <a:rPr lang="en-ID" sz="1200" dirty="0"/>
            <a:t> </a:t>
          </a:r>
          <a:r>
            <a:rPr lang="en-ID" sz="1200" dirty="0" err="1"/>
            <a:t>kerahasiaan</a:t>
          </a:r>
          <a:r>
            <a:rPr lang="en-ID" sz="1200" dirty="0"/>
            <a:t> data </a:t>
          </a:r>
          <a:r>
            <a:rPr lang="en-ID" sz="1200" dirty="0" err="1"/>
            <a:t>dalam</a:t>
          </a:r>
          <a:r>
            <a:rPr lang="en-ID" sz="1200" dirty="0"/>
            <a:t> </a:t>
          </a:r>
          <a:r>
            <a:rPr lang="en-ID" sz="1200" dirty="0" err="1"/>
            <a:t>seluruh</a:t>
          </a:r>
          <a:r>
            <a:rPr lang="en-ID" sz="1200" dirty="0"/>
            <a:t> proses </a:t>
          </a:r>
          <a:r>
            <a:rPr lang="en-ID" sz="1200" dirty="0" err="1"/>
            <a:t>statistik</a:t>
          </a:r>
          <a:r>
            <a:rPr lang="en-ID" sz="1200" dirty="0"/>
            <a:t>.</a:t>
          </a:r>
        </a:p>
        <a:p>
          <a:pPr>
            <a:buFont typeface="+mj-lt"/>
            <a:buAutoNum type="arabicPeriod"/>
          </a:pPr>
          <a:r>
            <a:rPr lang="en-ID" sz="1200" dirty="0"/>
            <a:t>2. </a:t>
          </a:r>
          <a:r>
            <a:rPr lang="en-ID" sz="1200" dirty="0" err="1"/>
            <a:t>Menerapkan</a:t>
          </a:r>
          <a:r>
            <a:rPr lang="en-ID" sz="1200" dirty="0"/>
            <a:t> </a:t>
          </a:r>
          <a:r>
            <a:rPr lang="en-ID" sz="1200" dirty="0" err="1"/>
            <a:t>kebijakan</a:t>
          </a:r>
          <a:r>
            <a:rPr lang="en-ID" sz="1200" dirty="0"/>
            <a:t> </a:t>
          </a:r>
          <a:r>
            <a:rPr lang="en-ID" sz="1200" dirty="0" err="1"/>
            <a:t>keamanan</a:t>
          </a:r>
          <a:r>
            <a:rPr lang="en-ID" sz="1200" dirty="0"/>
            <a:t> </a:t>
          </a:r>
          <a:r>
            <a:rPr lang="en-ID" sz="1200" dirty="0" err="1"/>
            <a:t>teknologi</a:t>
          </a:r>
          <a:r>
            <a:rPr lang="en-ID" sz="1200" dirty="0"/>
            <a:t> </a:t>
          </a:r>
          <a:r>
            <a:rPr lang="en-ID" sz="1200" dirty="0" err="1"/>
            <a:t>informasi</a:t>
          </a:r>
          <a:r>
            <a:rPr lang="en-ID" sz="1200" dirty="0"/>
            <a:t> </a:t>
          </a:r>
          <a:r>
            <a:rPr lang="en-ID" sz="1200" dirty="0" err="1"/>
            <a:t>untuk</a:t>
          </a:r>
          <a:r>
            <a:rPr lang="en-ID" sz="1200" dirty="0"/>
            <a:t> </a:t>
          </a:r>
          <a:r>
            <a:rPr lang="en-ID" sz="1200" dirty="0" err="1"/>
            <a:t>menjaga</a:t>
          </a:r>
          <a:r>
            <a:rPr lang="en-ID" sz="1200" dirty="0"/>
            <a:t> data.</a:t>
          </a:r>
        </a:p>
        <a:p>
          <a:pPr>
            <a:buFont typeface="+mj-lt"/>
            <a:buAutoNum type="arabicPeriod"/>
          </a:pPr>
          <a:r>
            <a:rPr lang="en-ID" sz="1200" dirty="0"/>
            <a:t>3. </a:t>
          </a:r>
          <a:r>
            <a:rPr lang="en-ID" sz="1200" dirty="0" err="1"/>
            <a:t>Melakukan</a:t>
          </a:r>
          <a:r>
            <a:rPr lang="en-ID" sz="1200" dirty="0"/>
            <a:t> audit </a:t>
          </a:r>
          <a:r>
            <a:rPr lang="en-ID" sz="1200" dirty="0" err="1"/>
            <a:t>atau</a:t>
          </a:r>
          <a:r>
            <a:rPr lang="en-ID" sz="1200" dirty="0"/>
            <a:t> </a:t>
          </a:r>
          <a:r>
            <a:rPr lang="en-ID" sz="1200" dirty="0" err="1"/>
            <a:t>evaluasi</a:t>
          </a:r>
          <a:r>
            <a:rPr lang="en-ID" sz="1200" dirty="0"/>
            <a:t> </a:t>
          </a:r>
          <a:r>
            <a:rPr lang="en-ID" sz="1200" dirty="0" err="1"/>
            <a:t>sistem</a:t>
          </a:r>
          <a:r>
            <a:rPr lang="en-ID" sz="1200" dirty="0"/>
            <a:t> </a:t>
          </a:r>
          <a:r>
            <a:rPr lang="en-ID" sz="1200" dirty="0" err="1"/>
            <a:t>keamanan</a:t>
          </a:r>
          <a:r>
            <a:rPr lang="en-ID" sz="1200" dirty="0"/>
            <a:t> data </a:t>
          </a:r>
          <a:r>
            <a:rPr lang="en-ID" sz="1200" dirty="0" err="1"/>
            <a:t>secara</a:t>
          </a:r>
          <a:r>
            <a:rPr lang="en-ID" sz="1200" dirty="0"/>
            <a:t> </a:t>
          </a:r>
          <a:r>
            <a:rPr lang="en-ID" sz="1200" dirty="0" err="1"/>
            <a:t>berkala</a:t>
          </a:r>
          <a:r>
            <a:rPr lang="en-ID" sz="1200" dirty="0"/>
            <a:t>.</a:t>
          </a:r>
        </a:p>
        <a:p>
          <a:pPr>
            <a:buFont typeface="+mj-lt"/>
            <a:buAutoNum type="arabicPeriod"/>
          </a:pPr>
          <a:r>
            <a:rPr lang="en-ID" sz="1200" dirty="0"/>
            <a:t>4. </a:t>
          </a:r>
          <a:r>
            <a:rPr lang="en-ID" sz="1200" dirty="0" err="1"/>
            <a:t>Mendokumentasikan</a:t>
          </a:r>
          <a:r>
            <a:rPr lang="en-ID" sz="1200" dirty="0"/>
            <a:t> </a:t>
          </a:r>
          <a:r>
            <a:rPr lang="en-ID" sz="1200" dirty="0" err="1"/>
            <a:t>manajemen</a:t>
          </a:r>
          <a:r>
            <a:rPr lang="en-ID" sz="1200" dirty="0"/>
            <a:t> </a:t>
          </a:r>
          <a:r>
            <a:rPr lang="en-ID" sz="1200" dirty="0" err="1"/>
            <a:t>risiko</a:t>
          </a:r>
          <a:r>
            <a:rPr lang="en-ID" sz="1200" dirty="0"/>
            <a:t> </a:t>
          </a:r>
          <a:r>
            <a:rPr lang="en-ID" sz="1200" dirty="0" err="1"/>
            <a:t>terkait</a:t>
          </a:r>
          <a:r>
            <a:rPr lang="en-ID" sz="1200" dirty="0"/>
            <a:t> </a:t>
          </a:r>
          <a:r>
            <a:rPr lang="en-ID" sz="1200" dirty="0" err="1"/>
            <a:t>kerahasiaan</a:t>
          </a:r>
          <a:r>
            <a:rPr lang="en-ID" sz="1200" dirty="0"/>
            <a:t> data.</a:t>
          </a:r>
          <a:endParaRPr lang="es-ES" sz="1200" b="0" dirty="0"/>
        </a:p>
      </dgm:t>
    </dgm:pt>
    <dgm:pt modelId="{80966EDC-8CBC-45E1-9AE8-668D7DF5C2DB}" type="parTrans" cxnId="{A724B0A8-8AC3-4C59-9516-BE2AA3ED8ECC}">
      <dgm:prSet/>
      <dgm:spPr/>
      <dgm:t>
        <a:bodyPr/>
        <a:lstStyle/>
        <a:p>
          <a:endParaRPr lang="en-ID"/>
        </a:p>
      </dgm:t>
    </dgm:pt>
    <dgm:pt modelId="{D442511D-DDB8-4DD0-A679-9306F9952F93}" type="sibTrans" cxnId="{A724B0A8-8AC3-4C59-9516-BE2AA3ED8ECC}">
      <dgm:prSet/>
      <dgm:spPr/>
      <dgm:t>
        <a:bodyPr/>
        <a:lstStyle/>
        <a:p>
          <a:endParaRPr lang="en-ID"/>
        </a:p>
      </dgm:t>
    </dgm:pt>
    <dgm:pt modelId="{5C2809EC-F87D-445B-85C2-1EB449D66F46}">
      <dgm:prSet custT="1"/>
      <dgm:spPr/>
      <dgm:t>
        <a:bodyPr/>
        <a:lstStyle/>
        <a:p>
          <a:r>
            <a:rPr lang="en-ID" sz="1200" b="1" dirty="0"/>
            <a:t>PENJAMINAN KUALITAS DATA</a:t>
          </a:r>
        </a:p>
        <a:p>
          <a:endParaRPr lang="en-ID" sz="1200" b="1" dirty="0"/>
        </a:p>
        <a:p>
          <a:endParaRPr lang="en-ID" sz="1200" b="1" dirty="0"/>
        </a:p>
        <a:p>
          <a:r>
            <a:rPr lang="en-ID" sz="1200" dirty="0"/>
            <a:t>1. </a:t>
          </a:r>
          <a:r>
            <a:rPr lang="en-ID" sz="1200" dirty="0" err="1"/>
            <a:t>Menyampaikan</a:t>
          </a:r>
          <a:r>
            <a:rPr lang="en-ID" sz="1200" dirty="0"/>
            <a:t> </a:t>
          </a:r>
          <a:r>
            <a:rPr lang="en-ID" sz="1200" dirty="0" err="1"/>
            <a:t>komitmen</a:t>
          </a:r>
          <a:r>
            <a:rPr lang="en-ID" sz="1200" dirty="0"/>
            <a:t> </a:t>
          </a:r>
          <a:r>
            <a:rPr lang="en-ID" sz="1200" dirty="0" err="1"/>
            <a:t>kualitas</a:t>
          </a:r>
          <a:r>
            <a:rPr lang="en-ID" sz="1200" dirty="0"/>
            <a:t> data </a:t>
          </a:r>
          <a:r>
            <a:rPr lang="en-ID" sz="1200" dirty="0" err="1"/>
            <a:t>kepada</a:t>
          </a:r>
          <a:r>
            <a:rPr lang="en-ID" sz="1200" dirty="0"/>
            <a:t> </a:t>
          </a:r>
          <a:r>
            <a:rPr lang="en-ID" sz="1200" dirty="0" err="1"/>
            <a:t>pengguna</a:t>
          </a:r>
          <a:r>
            <a:rPr lang="en-ID" sz="1200" dirty="0"/>
            <a:t>.</a:t>
          </a:r>
        </a:p>
        <a:p>
          <a:pPr>
            <a:buFont typeface="+mj-lt"/>
            <a:buAutoNum type="arabicPeriod"/>
          </a:pPr>
          <a:r>
            <a:rPr lang="en-ID" sz="1200" dirty="0"/>
            <a:t>2. </a:t>
          </a:r>
          <a:r>
            <a:rPr lang="en-ID" sz="1200" dirty="0" err="1"/>
            <a:t>Melakukan</a:t>
          </a:r>
          <a:r>
            <a:rPr lang="en-ID" sz="1200" dirty="0"/>
            <a:t> dan </a:t>
          </a:r>
          <a:r>
            <a:rPr lang="en-ID" sz="1200" dirty="0" err="1"/>
            <a:t>menginformasikan</a:t>
          </a:r>
          <a:r>
            <a:rPr lang="en-ID" sz="1200" dirty="0"/>
            <a:t> proses </a:t>
          </a:r>
          <a:r>
            <a:rPr lang="en-ID" sz="1200" dirty="0" err="1"/>
            <a:t>penjaminan</a:t>
          </a:r>
          <a:r>
            <a:rPr lang="en-ID" sz="1200" dirty="0"/>
            <a:t> </a:t>
          </a:r>
          <a:r>
            <a:rPr lang="en-ID" sz="1200" dirty="0" err="1"/>
            <a:t>kualitas</a:t>
          </a:r>
          <a:r>
            <a:rPr lang="en-ID" sz="1200" dirty="0"/>
            <a:t>.</a:t>
          </a:r>
        </a:p>
        <a:p>
          <a:pPr>
            <a:buFont typeface="+mj-lt"/>
            <a:buAutoNum type="arabicPeriod"/>
          </a:pPr>
          <a:r>
            <a:rPr lang="en-ID" sz="1200" dirty="0"/>
            <a:t>3. </a:t>
          </a:r>
          <a:r>
            <a:rPr lang="en-ID" sz="1200" dirty="0" err="1"/>
            <a:t>Membentuk</a:t>
          </a:r>
          <a:r>
            <a:rPr lang="en-ID" sz="1200" dirty="0"/>
            <a:t> </a:t>
          </a:r>
          <a:r>
            <a:rPr lang="en-ID" sz="1200" dirty="0" err="1"/>
            <a:t>tim</a:t>
          </a:r>
          <a:r>
            <a:rPr lang="en-ID" sz="1200" dirty="0"/>
            <a:t> </a:t>
          </a:r>
          <a:r>
            <a:rPr lang="en-ID" sz="1200" dirty="0" err="1"/>
            <a:t>khusus</a:t>
          </a:r>
          <a:r>
            <a:rPr lang="en-ID" sz="1200" dirty="0"/>
            <a:t> yang </a:t>
          </a:r>
          <a:r>
            <a:rPr lang="en-ID" sz="1200" dirty="0" err="1"/>
            <a:t>menangani</a:t>
          </a:r>
          <a:r>
            <a:rPr lang="en-ID" sz="1200" dirty="0"/>
            <a:t> </a:t>
          </a:r>
          <a:r>
            <a:rPr lang="en-ID" sz="1200" dirty="0" err="1"/>
            <a:t>kualitas</a:t>
          </a:r>
          <a:r>
            <a:rPr lang="en-ID" sz="1200" dirty="0"/>
            <a:t> data.</a:t>
          </a:r>
        </a:p>
        <a:p>
          <a:pPr>
            <a:buFont typeface="+mj-lt"/>
            <a:buAutoNum type="arabicPeriod"/>
          </a:pPr>
          <a:r>
            <a:rPr lang="en-ID" sz="1200" dirty="0"/>
            <a:t>4. </a:t>
          </a:r>
          <a:r>
            <a:rPr lang="en-ID" sz="1200" dirty="0" err="1"/>
            <a:t>Mengevaluasi</a:t>
          </a:r>
          <a:r>
            <a:rPr lang="en-ID" sz="1200" dirty="0"/>
            <a:t> output dan proses </a:t>
          </a:r>
          <a:r>
            <a:rPr lang="en-ID" sz="1200" dirty="0" err="1"/>
            <a:t>statistik</a:t>
          </a:r>
          <a:r>
            <a:rPr lang="en-ID" sz="1200" dirty="0"/>
            <a:t> </a:t>
          </a:r>
          <a:r>
            <a:rPr lang="en-ID" sz="1200" dirty="0" err="1"/>
            <a:t>secara</a:t>
          </a:r>
          <a:r>
            <a:rPr lang="en-ID" sz="1200" dirty="0"/>
            <a:t> </a:t>
          </a:r>
          <a:r>
            <a:rPr lang="en-ID" sz="1200" dirty="0" err="1"/>
            <a:t>berkala</a:t>
          </a:r>
          <a:r>
            <a:rPr lang="en-ID" sz="1200" dirty="0"/>
            <a:t>.</a:t>
          </a:r>
        </a:p>
        <a:p>
          <a:pPr>
            <a:buFont typeface="+mj-lt"/>
            <a:buAutoNum type="arabicPeriod"/>
          </a:pPr>
          <a:r>
            <a:rPr lang="en-ID" sz="1200" dirty="0"/>
            <a:t>5. </a:t>
          </a:r>
          <a:r>
            <a:rPr lang="en-ID" sz="1200" dirty="0" err="1"/>
            <a:t>Melakukan</a:t>
          </a:r>
          <a:r>
            <a:rPr lang="en-ID" sz="1200" dirty="0"/>
            <a:t> </a:t>
          </a:r>
          <a:r>
            <a:rPr lang="en-ID" sz="1200" dirty="0" err="1"/>
            <a:t>koordinasi</a:t>
          </a:r>
          <a:r>
            <a:rPr lang="en-ID" sz="1200" dirty="0"/>
            <a:t> </a:t>
          </a:r>
          <a:r>
            <a:rPr lang="en-ID" sz="1200" dirty="0" err="1"/>
            <a:t>terkait</a:t>
          </a:r>
          <a:r>
            <a:rPr lang="en-ID" sz="1200" dirty="0"/>
            <a:t> </a:t>
          </a:r>
          <a:r>
            <a:rPr lang="en-ID" sz="1200" dirty="0" err="1"/>
            <a:t>manajemen</a:t>
          </a:r>
          <a:r>
            <a:rPr lang="en-ID" sz="1200" dirty="0"/>
            <a:t> </a:t>
          </a:r>
          <a:r>
            <a:rPr lang="en-ID" sz="1200" dirty="0" err="1"/>
            <a:t>risiko</a:t>
          </a:r>
          <a:r>
            <a:rPr lang="en-ID" sz="1200" dirty="0"/>
            <a:t> dan </a:t>
          </a:r>
          <a:r>
            <a:rPr lang="en-ID" sz="1200" dirty="0" err="1"/>
            <a:t>mutu</a:t>
          </a:r>
          <a:r>
            <a:rPr lang="en-ID" sz="1200" dirty="0"/>
            <a:t> data.</a:t>
          </a:r>
          <a:endParaRPr lang="en-ID" sz="1200" b="0" dirty="0"/>
        </a:p>
      </dgm:t>
    </dgm:pt>
    <dgm:pt modelId="{01968C36-EDEC-4248-BE7D-E63BD5C4700B}" type="parTrans" cxnId="{A599C196-B4B1-4F9D-82BF-FF9498FCC5DB}">
      <dgm:prSet/>
      <dgm:spPr/>
      <dgm:t>
        <a:bodyPr/>
        <a:lstStyle/>
        <a:p>
          <a:endParaRPr lang="en-ID"/>
        </a:p>
      </dgm:t>
    </dgm:pt>
    <dgm:pt modelId="{052E3462-2038-4812-9E1D-3E6293787461}" type="sibTrans" cxnId="{A599C196-B4B1-4F9D-82BF-FF9498FCC5DB}">
      <dgm:prSet/>
      <dgm:spPr/>
      <dgm:t>
        <a:bodyPr/>
        <a:lstStyle/>
        <a:p>
          <a:endParaRPr lang="en-ID"/>
        </a:p>
      </dgm:t>
    </dgm:pt>
    <dgm:pt modelId="{B2AFAA91-6EF7-47E0-9CCB-DDDE62CDDD8E}">
      <dgm:prSet custT="1"/>
      <dgm:spPr/>
      <dgm:t>
        <a:bodyPr/>
        <a:lstStyle/>
        <a:p>
          <a:pPr algn="ctr"/>
          <a:r>
            <a:rPr lang="en-ID" sz="1200" b="1" dirty="0"/>
            <a:t>PENJAMINAN TRANSPARANSI INFORMASI STATISTIK</a:t>
          </a:r>
        </a:p>
        <a:p>
          <a:pPr algn="ctr"/>
          <a:endParaRPr lang="en-ID" sz="1200" dirty="0">
            <a:sym typeface="Wingdings" panose="05000000000000000000" pitchFamily="2" charset="2"/>
          </a:endParaRPr>
        </a:p>
        <a:p>
          <a:pPr algn="ctr"/>
          <a:r>
            <a:rPr lang="en-ID" sz="1200" dirty="0"/>
            <a:t>1. </a:t>
          </a:r>
          <a:r>
            <a:rPr lang="en-ID" sz="1200" dirty="0" err="1"/>
            <a:t>Menyediakan</a:t>
          </a:r>
          <a:r>
            <a:rPr lang="en-ID" sz="1200" dirty="0"/>
            <a:t> data dan metadata yang </a:t>
          </a:r>
          <a:r>
            <a:rPr lang="en-ID" sz="1200" dirty="0" err="1"/>
            <a:t>dapat</a:t>
          </a:r>
          <a:r>
            <a:rPr lang="en-ID" sz="1200" dirty="0"/>
            <a:t> </a:t>
          </a:r>
          <a:r>
            <a:rPr lang="en-ID" sz="1200" dirty="0" err="1"/>
            <a:t>diakses</a:t>
          </a:r>
          <a:r>
            <a:rPr lang="en-ID" sz="1200" dirty="0"/>
            <a:t> </a:t>
          </a:r>
          <a:r>
            <a:rPr lang="en-ID" sz="1200" dirty="0" err="1"/>
            <a:t>publik</a:t>
          </a:r>
          <a:r>
            <a:rPr lang="en-ID" sz="1200" dirty="0"/>
            <a:t>.</a:t>
          </a:r>
        </a:p>
        <a:p>
          <a:pPr algn="ctr">
            <a:buFont typeface="+mj-lt"/>
            <a:buAutoNum type="arabicPeriod"/>
          </a:pPr>
          <a:r>
            <a:rPr lang="en-ID" sz="1200" dirty="0"/>
            <a:t>2. </a:t>
          </a:r>
          <a:r>
            <a:rPr lang="en-ID" sz="1200" dirty="0" err="1"/>
            <a:t>Menginformasikan</a:t>
          </a:r>
          <a:r>
            <a:rPr lang="en-ID" sz="1200" dirty="0"/>
            <a:t> </a:t>
          </a:r>
          <a:r>
            <a:rPr lang="en-ID" sz="1200" dirty="0" err="1"/>
            <a:t>perubahan</a:t>
          </a:r>
          <a:r>
            <a:rPr lang="en-ID" sz="1200" dirty="0"/>
            <a:t> </a:t>
          </a:r>
          <a:r>
            <a:rPr lang="en-ID" sz="1200" dirty="0" err="1"/>
            <a:t>sumber</a:t>
          </a:r>
          <a:r>
            <a:rPr lang="en-ID" sz="1200" dirty="0"/>
            <a:t>, </a:t>
          </a:r>
          <a:r>
            <a:rPr lang="en-ID" sz="1200" dirty="0" err="1"/>
            <a:t>metode</a:t>
          </a:r>
          <a:r>
            <a:rPr lang="en-ID" sz="1200" dirty="0"/>
            <a:t>, </a:t>
          </a:r>
          <a:r>
            <a:rPr lang="en-ID" sz="1200" dirty="0" err="1"/>
            <a:t>atau</a:t>
          </a:r>
          <a:r>
            <a:rPr lang="en-ID" sz="1200" dirty="0"/>
            <a:t> </a:t>
          </a:r>
          <a:r>
            <a:rPr lang="en-ID" sz="1200" dirty="0" err="1"/>
            <a:t>teknik</a:t>
          </a:r>
          <a:r>
            <a:rPr lang="en-ID" sz="1200" dirty="0"/>
            <a:t> </a:t>
          </a:r>
          <a:r>
            <a:rPr lang="en-ID" sz="1200" dirty="0" err="1"/>
            <a:t>pengumpulan</a:t>
          </a:r>
          <a:r>
            <a:rPr lang="en-ID" sz="1200" dirty="0"/>
            <a:t> data.</a:t>
          </a:r>
        </a:p>
        <a:p>
          <a:pPr algn="ctr">
            <a:buFont typeface="+mj-lt"/>
            <a:buAutoNum type="arabicPeriod"/>
          </a:pPr>
          <a:r>
            <a:rPr lang="en-ID" sz="1200" dirty="0"/>
            <a:t>3. </a:t>
          </a:r>
          <a:r>
            <a:rPr lang="en-ID" sz="1200" dirty="0" err="1"/>
            <a:t>Menentukan</a:t>
          </a:r>
          <a:r>
            <a:rPr lang="en-ID" sz="1200" dirty="0"/>
            <a:t> </a:t>
          </a:r>
          <a:r>
            <a:rPr lang="en-ID" sz="1200" dirty="0" err="1"/>
            <a:t>informasi</a:t>
          </a:r>
          <a:r>
            <a:rPr lang="en-ID" sz="1200" dirty="0"/>
            <a:t> dan </a:t>
          </a:r>
          <a:r>
            <a:rPr lang="en-ID" sz="1200" dirty="0" err="1"/>
            <a:t>hak</a:t>
          </a:r>
          <a:r>
            <a:rPr lang="en-ID" sz="1200" dirty="0"/>
            <a:t> </a:t>
          </a:r>
          <a:r>
            <a:rPr lang="en-ID" sz="1200" dirty="0" err="1"/>
            <a:t>akses</a:t>
          </a:r>
          <a:r>
            <a:rPr lang="en-ID" sz="1200" dirty="0"/>
            <a:t> </a:t>
          </a:r>
          <a:r>
            <a:rPr lang="en-ID" sz="1200" dirty="0" err="1"/>
            <a:t>pengguna</a:t>
          </a:r>
          <a:r>
            <a:rPr lang="en-ID" sz="1200" dirty="0"/>
            <a:t> </a:t>
          </a:r>
          <a:r>
            <a:rPr lang="en-ID" sz="1200" dirty="0" err="1"/>
            <a:t>sesuai</a:t>
          </a:r>
          <a:r>
            <a:rPr lang="en-ID" sz="1200" dirty="0"/>
            <a:t> </a:t>
          </a:r>
          <a:r>
            <a:rPr lang="en-ID" sz="1200" dirty="0" err="1"/>
            <a:t>ketentuan</a:t>
          </a:r>
          <a:r>
            <a:rPr lang="en-ID" sz="1200" dirty="0"/>
            <a:t>.</a:t>
          </a:r>
        </a:p>
        <a:p>
          <a:pPr algn="ctr">
            <a:buFont typeface="+mj-lt"/>
            <a:buAutoNum type="arabicPeriod"/>
          </a:pPr>
          <a:r>
            <a:rPr lang="en-ID" sz="1200" dirty="0"/>
            <a:t>4. </a:t>
          </a:r>
          <a:r>
            <a:rPr lang="en-ID" sz="1200" dirty="0" err="1"/>
            <a:t>Menyampaikan</a:t>
          </a:r>
          <a:r>
            <a:rPr lang="en-ID" sz="1200" dirty="0"/>
            <a:t> program </a:t>
          </a:r>
          <a:r>
            <a:rPr lang="en-ID" sz="1200" dirty="0" err="1"/>
            <a:t>kerja</a:t>
          </a:r>
          <a:r>
            <a:rPr lang="en-ID" sz="1200" dirty="0"/>
            <a:t> dan </a:t>
          </a:r>
          <a:r>
            <a:rPr lang="en-ID" sz="1200" dirty="0" err="1"/>
            <a:t>laporan</a:t>
          </a:r>
          <a:r>
            <a:rPr lang="en-ID" sz="1200" dirty="0"/>
            <a:t> </a:t>
          </a:r>
          <a:r>
            <a:rPr lang="en-ID" sz="1200" dirty="0" err="1"/>
            <a:t>statistik</a:t>
          </a:r>
          <a:r>
            <a:rPr lang="en-ID" sz="1200" dirty="0"/>
            <a:t> </a:t>
          </a:r>
          <a:r>
            <a:rPr lang="en-ID" sz="1200" dirty="0" err="1"/>
            <a:t>sektoral</a:t>
          </a:r>
          <a:r>
            <a:rPr lang="en-ID" sz="1200" dirty="0"/>
            <a:t> </a:t>
          </a:r>
          <a:r>
            <a:rPr lang="en-ID" sz="1200" dirty="0" err="1"/>
            <a:t>secara</a:t>
          </a:r>
          <a:r>
            <a:rPr lang="en-ID" sz="1200" dirty="0"/>
            <a:t> </a:t>
          </a:r>
          <a:r>
            <a:rPr lang="en-ID" sz="1200" dirty="0" err="1"/>
            <a:t>berkala</a:t>
          </a:r>
          <a:r>
            <a:rPr lang="en-ID" sz="1200" dirty="0"/>
            <a:t>.</a:t>
          </a:r>
        </a:p>
      </dgm:t>
    </dgm:pt>
    <dgm:pt modelId="{A1A22AB4-D2A2-41B0-822C-89C14D87F795}" type="parTrans" cxnId="{18F207BC-D8D9-449B-A6DD-5B4C3A2A30B7}">
      <dgm:prSet/>
      <dgm:spPr/>
      <dgm:t>
        <a:bodyPr/>
        <a:lstStyle/>
        <a:p>
          <a:endParaRPr lang="en-ID"/>
        </a:p>
      </dgm:t>
    </dgm:pt>
    <dgm:pt modelId="{DC02D6EE-036F-4AAC-B10F-749DADDCAC0F}" type="sibTrans" cxnId="{18F207BC-D8D9-449B-A6DD-5B4C3A2A30B7}">
      <dgm:prSet/>
      <dgm:spPr/>
      <dgm:t>
        <a:bodyPr/>
        <a:lstStyle/>
        <a:p>
          <a:endParaRPr lang="en-ID"/>
        </a:p>
      </dgm:t>
    </dgm:pt>
    <dgm:pt modelId="{DD3868F0-C0B2-4884-8E75-12E961F0D10A}">
      <dgm:prSet custT="1"/>
      <dgm:spPr/>
      <dgm:t>
        <a:bodyPr/>
        <a:lstStyle/>
        <a:p>
          <a:r>
            <a:rPr lang="en-ID" sz="1000" b="1" dirty="0"/>
            <a:t>PENJAMINAN NETRALITAS DAN OBJEKTIVITAS TERHADAP PENGGUNAAN SUMBER DATA DAN METODOLOGI</a:t>
          </a:r>
        </a:p>
      </dgm:t>
    </dgm:pt>
    <dgm:pt modelId="{AA4ECA81-F89E-409B-BC63-50730B345015}" type="parTrans" cxnId="{72ABFA93-8EFE-4CB2-B2B1-9EB7CB476F0E}">
      <dgm:prSet/>
      <dgm:spPr/>
      <dgm:t>
        <a:bodyPr/>
        <a:lstStyle/>
        <a:p>
          <a:endParaRPr lang="en-ID"/>
        </a:p>
      </dgm:t>
    </dgm:pt>
    <dgm:pt modelId="{939073A4-5AF3-4C78-B278-8CD0C175848E}" type="sibTrans" cxnId="{72ABFA93-8EFE-4CB2-B2B1-9EB7CB476F0E}">
      <dgm:prSet/>
      <dgm:spPr/>
      <dgm:t>
        <a:bodyPr/>
        <a:lstStyle/>
        <a:p>
          <a:endParaRPr lang="en-ID"/>
        </a:p>
      </dgm:t>
    </dgm:pt>
    <dgm:pt modelId="{A36B947A-77E3-4FF0-AD6A-142493CD6E88}" type="pres">
      <dgm:prSet presAssocID="{78DC74EA-C0F9-4AC5-83F2-AA2315D74F46}" presName="Name0" presStyleCnt="0">
        <dgm:presLayoutVars>
          <dgm:dir/>
          <dgm:resizeHandles val="exact"/>
        </dgm:presLayoutVars>
      </dgm:prSet>
      <dgm:spPr/>
    </dgm:pt>
    <dgm:pt modelId="{D01F08DF-DF87-47F1-A8C1-545345D3E1BD}" type="pres">
      <dgm:prSet presAssocID="{B2AFAA91-6EF7-47E0-9CCB-DDDE62CDDD8E}" presName="node" presStyleLbl="node1" presStyleIdx="0" presStyleCnt="4" custLinFactNeighborX="-34363" custLinFactNeighborY="958">
        <dgm:presLayoutVars>
          <dgm:bulletEnabled val="1"/>
        </dgm:presLayoutVars>
      </dgm:prSet>
      <dgm:spPr/>
    </dgm:pt>
    <dgm:pt modelId="{A81AA644-FCC6-4065-AF15-762E9231B7B4}" type="pres">
      <dgm:prSet presAssocID="{DC02D6EE-036F-4AAC-B10F-749DADDCAC0F}" presName="sibTrans" presStyleCnt="0"/>
      <dgm:spPr/>
    </dgm:pt>
    <dgm:pt modelId="{B1586F2F-F5D2-4CA0-9976-A3C1C5E6C76C}" type="pres">
      <dgm:prSet presAssocID="{DD3868F0-C0B2-4884-8E75-12E961F0D10A}" presName="node" presStyleLbl="node1" presStyleIdx="1" presStyleCnt="4">
        <dgm:presLayoutVars>
          <dgm:bulletEnabled val="1"/>
        </dgm:presLayoutVars>
      </dgm:prSet>
      <dgm:spPr/>
    </dgm:pt>
    <dgm:pt modelId="{27ADD32B-873C-4923-B073-DA1FD6E26184}" type="pres">
      <dgm:prSet presAssocID="{939073A4-5AF3-4C78-B278-8CD0C175848E}" presName="sibTrans" presStyleCnt="0"/>
      <dgm:spPr/>
    </dgm:pt>
    <dgm:pt modelId="{04FD5306-6E1D-4D40-8FB8-4795F9FF6DFB}" type="pres">
      <dgm:prSet presAssocID="{5C2809EC-F87D-445B-85C2-1EB449D66F46}" presName="node" presStyleLbl="node1" presStyleIdx="2" presStyleCnt="4">
        <dgm:presLayoutVars>
          <dgm:bulletEnabled val="1"/>
        </dgm:presLayoutVars>
      </dgm:prSet>
      <dgm:spPr/>
    </dgm:pt>
    <dgm:pt modelId="{EEE9B44D-2B41-47B0-AB04-F6AC7A2D8D10}" type="pres">
      <dgm:prSet presAssocID="{052E3462-2038-4812-9E1D-3E6293787461}" presName="sibTrans" presStyleCnt="0"/>
      <dgm:spPr/>
    </dgm:pt>
    <dgm:pt modelId="{E6B4FE59-5FDC-41D9-BE20-F7DBAFAECED0}" type="pres">
      <dgm:prSet presAssocID="{00EF4178-B1A1-4542-904D-44B2EA21ECCF}" presName="node" presStyleLbl="node1" presStyleIdx="3" presStyleCnt="4">
        <dgm:presLayoutVars>
          <dgm:bulletEnabled val="1"/>
        </dgm:presLayoutVars>
      </dgm:prSet>
      <dgm:spPr/>
    </dgm:pt>
  </dgm:ptLst>
  <dgm:cxnLst>
    <dgm:cxn modelId="{B2807017-B0D0-493F-92DA-D273C8514C3D}" type="presOf" srcId="{DD3868F0-C0B2-4884-8E75-12E961F0D10A}" destId="{B1586F2F-F5D2-4CA0-9976-A3C1C5E6C76C}" srcOrd="0" destOrd="0" presId="urn:microsoft.com/office/officeart/2005/8/layout/hList6"/>
    <dgm:cxn modelId="{B6613883-4973-46A6-80F6-F691C9CEAD70}" type="presOf" srcId="{5C2809EC-F87D-445B-85C2-1EB449D66F46}" destId="{04FD5306-6E1D-4D40-8FB8-4795F9FF6DFB}" srcOrd="0" destOrd="0" presId="urn:microsoft.com/office/officeart/2005/8/layout/hList6"/>
    <dgm:cxn modelId="{72ABFA93-8EFE-4CB2-B2B1-9EB7CB476F0E}" srcId="{78DC74EA-C0F9-4AC5-83F2-AA2315D74F46}" destId="{DD3868F0-C0B2-4884-8E75-12E961F0D10A}" srcOrd="1" destOrd="0" parTransId="{AA4ECA81-F89E-409B-BC63-50730B345015}" sibTransId="{939073A4-5AF3-4C78-B278-8CD0C175848E}"/>
    <dgm:cxn modelId="{A599C196-B4B1-4F9D-82BF-FF9498FCC5DB}" srcId="{78DC74EA-C0F9-4AC5-83F2-AA2315D74F46}" destId="{5C2809EC-F87D-445B-85C2-1EB449D66F46}" srcOrd="2" destOrd="0" parTransId="{01968C36-EDEC-4248-BE7D-E63BD5C4700B}" sibTransId="{052E3462-2038-4812-9E1D-3E6293787461}"/>
    <dgm:cxn modelId="{CB35A9A7-8D5A-4804-9F77-918A4DE3F96A}" type="presOf" srcId="{78DC74EA-C0F9-4AC5-83F2-AA2315D74F46}" destId="{A36B947A-77E3-4FF0-AD6A-142493CD6E88}" srcOrd="0" destOrd="0" presId="urn:microsoft.com/office/officeart/2005/8/layout/hList6"/>
    <dgm:cxn modelId="{A724B0A8-8AC3-4C59-9516-BE2AA3ED8ECC}" srcId="{78DC74EA-C0F9-4AC5-83F2-AA2315D74F46}" destId="{00EF4178-B1A1-4542-904D-44B2EA21ECCF}" srcOrd="3" destOrd="0" parTransId="{80966EDC-8CBC-45E1-9AE8-668D7DF5C2DB}" sibTransId="{D442511D-DDB8-4DD0-A679-9306F9952F93}"/>
    <dgm:cxn modelId="{2F692DBA-53C7-4550-AF81-E5480F94EA29}" type="presOf" srcId="{B2AFAA91-6EF7-47E0-9CCB-DDDE62CDDD8E}" destId="{D01F08DF-DF87-47F1-A8C1-545345D3E1BD}" srcOrd="0" destOrd="0" presId="urn:microsoft.com/office/officeart/2005/8/layout/hList6"/>
    <dgm:cxn modelId="{18F207BC-D8D9-449B-A6DD-5B4C3A2A30B7}" srcId="{78DC74EA-C0F9-4AC5-83F2-AA2315D74F46}" destId="{B2AFAA91-6EF7-47E0-9CCB-DDDE62CDDD8E}" srcOrd="0" destOrd="0" parTransId="{A1A22AB4-D2A2-41B0-822C-89C14D87F795}" sibTransId="{DC02D6EE-036F-4AAC-B10F-749DADDCAC0F}"/>
    <dgm:cxn modelId="{B48CF7E9-7D4B-43C3-81E5-82D49B7DB24F}" type="presOf" srcId="{00EF4178-B1A1-4542-904D-44B2EA21ECCF}" destId="{E6B4FE59-5FDC-41D9-BE20-F7DBAFAECED0}" srcOrd="0" destOrd="0" presId="urn:microsoft.com/office/officeart/2005/8/layout/hList6"/>
    <dgm:cxn modelId="{7EF0F8C5-E004-4973-8130-B7B40E208C7D}" type="presParOf" srcId="{A36B947A-77E3-4FF0-AD6A-142493CD6E88}" destId="{D01F08DF-DF87-47F1-A8C1-545345D3E1BD}" srcOrd="0" destOrd="0" presId="urn:microsoft.com/office/officeart/2005/8/layout/hList6"/>
    <dgm:cxn modelId="{38C9E62C-9437-4944-BD01-5B8F832E54EF}" type="presParOf" srcId="{A36B947A-77E3-4FF0-AD6A-142493CD6E88}" destId="{A81AA644-FCC6-4065-AF15-762E9231B7B4}" srcOrd="1" destOrd="0" presId="urn:microsoft.com/office/officeart/2005/8/layout/hList6"/>
    <dgm:cxn modelId="{07EC0C44-158D-4F5E-AA37-34A381BE4F53}" type="presParOf" srcId="{A36B947A-77E3-4FF0-AD6A-142493CD6E88}" destId="{B1586F2F-F5D2-4CA0-9976-A3C1C5E6C76C}" srcOrd="2" destOrd="0" presId="urn:microsoft.com/office/officeart/2005/8/layout/hList6"/>
    <dgm:cxn modelId="{8868AE7D-3EEA-48DB-B136-2AC9A64F9C89}" type="presParOf" srcId="{A36B947A-77E3-4FF0-AD6A-142493CD6E88}" destId="{27ADD32B-873C-4923-B073-DA1FD6E26184}" srcOrd="3" destOrd="0" presId="urn:microsoft.com/office/officeart/2005/8/layout/hList6"/>
    <dgm:cxn modelId="{64F725BF-554A-4546-B1DF-C9DEC71D59C6}" type="presParOf" srcId="{A36B947A-77E3-4FF0-AD6A-142493CD6E88}" destId="{04FD5306-6E1D-4D40-8FB8-4795F9FF6DFB}" srcOrd="4" destOrd="0" presId="urn:microsoft.com/office/officeart/2005/8/layout/hList6"/>
    <dgm:cxn modelId="{D0C939C6-30D0-4B58-AA96-B57C04ACD2E1}" type="presParOf" srcId="{A36B947A-77E3-4FF0-AD6A-142493CD6E88}" destId="{EEE9B44D-2B41-47B0-AB04-F6AC7A2D8D10}" srcOrd="5" destOrd="0" presId="urn:microsoft.com/office/officeart/2005/8/layout/hList6"/>
    <dgm:cxn modelId="{96F2E34E-482C-4975-BF3C-E0F7E5E06017}" type="presParOf" srcId="{A36B947A-77E3-4FF0-AD6A-142493CD6E88}" destId="{E6B4FE59-5FDC-41D9-BE20-F7DBAFAECED0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DC74EA-C0F9-4AC5-83F2-AA2315D74F46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</dgm:pt>
    <dgm:pt modelId="{00EF4178-B1A1-4542-904D-44B2EA21ECCF}">
      <dgm:prSet custT="1"/>
      <dgm:spPr/>
      <dgm:t>
        <a:bodyPr/>
        <a:lstStyle/>
        <a:p>
          <a:r>
            <a:rPr lang="en-ID" sz="1200" b="1" dirty="0"/>
            <a:t>PENJAMINAN KONFIDENSIALITAS DATA (KERAHASIAAN DATA)</a:t>
          </a:r>
        </a:p>
        <a:p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1. Surat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perjanjian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penggunaan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data yang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mengatur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perjanjian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penjaminan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kerahasiaan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data</a:t>
          </a:r>
          <a:endParaRPr lang="en-ID" sz="1200" b="0" i="0" u="none" strike="noStrike" dirty="0">
            <a:solidFill>
              <a:schemeClr val="bg1"/>
            </a:solidFill>
            <a:effectLst/>
            <a:latin typeface="Calibri" panose="020F0502020204030204" pitchFamily="34" charset="0"/>
          </a:endParaRPr>
        </a:p>
        <a:p>
          <a:pPr>
            <a:buFont typeface="+mj-lt"/>
            <a:buAutoNum type="arabicPeriod"/>
          </a:pP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2.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Peraturan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atau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regulasi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terkait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hak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akses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pengguna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beserta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batasan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informasi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yang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dapat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disebarluaskan</a:t>
          </a:r>
          <a:endParaRPr lang="es-ES" sz="1200" b="0" dirty="0">
            <a:solidFill>
              <a:schemeClr val="bg1"/>
            </a:solidFill>
          </a:endParaRPr>
        </a:p>
      </dgm:t>
    </dgm:pt>
    <dgm:pt modelId="{80966EDC-8CBC-45E1-9AE8-668D7DF5C2DB}" type="parTrans" cxnId="{A724B0A8-8AC3-4C59-9516-BE2AA3ED8ECC}">
      <dgm:prSet/>
      <dgm:spPr/>
      <dgm:t>
        <a:bodyPr/>
        <a:lstStyle/>
        <a:p>
          <a:endParaRPr lang="en-ID"/>
        </a:p>
      </dgm:t>
    </dgm:pt>
    <dgm:pt modelId="{D442511D-DDB8-4DD0-A679-9306F9952F93}" type="sibTrans" cxnId="{A724B0A8-8AC3-4C59-9516-BE2AA3ED8ECC}">
      <dgm:prSet/>
      <dgm:spPr/>
      <dgm:t>
        <a:bodyPr/>
        <a:lstStyle/>
        <a:p>
          <a:endParaRPr lang="en-ID"/>
        </a:p>
      </dgm:t>
    </dgm:pt>
    <dgm:pt modelId="{5C2809EC-F87D-445B-85C2-1EB449D66F46}">
      <dgm:prSet custT="1"/>
      <dgm:spPr/>
      <dgm:t>
        <a:bodyPr/>
        <a:lstStyle/>
        <a:p>
          <a:r>
            <a:rPr lang="en-ID" sz="1200" b="1" dirty="0"/>
            <a:t>PENJAMINAN KUALITAS DATA</a:t>
          </a:r>
        </a:p>
        <a:p>
          <a:r>
            <a:rPr lang="en-ID" sz="1200" dirty="0"/>
            <a:t>1.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Peraturan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atau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pedoman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baku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 yang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memuat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penjaminan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kualitas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 data,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misalnya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Perka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BPS No. 117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Tahun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 2023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tentang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Pedoman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Penjaminan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Kualitas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Statistik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melalui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 Quality Gates</a:t>
          </a:r>
        </a:p>
        <a:p>
          <a:pPr>
            <a:buFont typeface="+mj-lt"/>
            <a:buAutoNum type="arabicPeriod"/>
          </a:pPr>
          <a:r>
            <a:rPr lang="en-ID" sz="12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2.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Calibri" panose="020F0502020204030204" pitchFamily="34" charset="0"/>
            </a:rPr>
            <a:t>Laporan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/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Calibri" panose="020F0502020204030204" pitchFamily="34" charset="0"/>
            </a:rPr>
            <a:t>notula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/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Calibri" panose="020F0502020204030204" pitchFamily="34" charset="0"/>
            </a:rPr>
            <a:t>dokumen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Calibri" panose="020F0502020204030204" pitchFamily="34" charset="0"/>
            </a:rPr>
            <a:t>penjaminan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Calibri" panose="020F0502020204030204" pitchFamily="34" charset="0"/>
            </a:rPr>
            <a:t>kualitas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 di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Calibri" panose="020F0502020204030204" pitchFamily="34" charset="0"/>
            </a:rPr>
            <a:t>suatu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 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Calibri" panose="020F0502020204030204" pitchFamily="34" charset="0"/>
            </a:rPr>
            <a:t>kegiatan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 statis</a:t>
          </a:r>
          <a:endParaRPr lang="en-ID" sz="1200" b="0" dirty="0">
            <a:solidFill>
              <a:schemeClr val="bg1"/>
            </a:solidFill>
          </a:endParaRPr>
        </a:p>
      </dgm:t>
    </dgm:pt>
    <dgm:pt modelId="{01968C36-EDEC-4248-BE7D-E63BD5C4700B}" type="parTrans" cxnId="{A599C196-B4B1-4F9D-82BF-FF9498FCC5DB}">
      <dgm:prSet/>
      <dgm:spPr/>
      <dgm:t>
        <a:bodyPr/>
        <a:lstStyle/>
        <a:p>
          <a:endParaRPr lang="en-ID"/>
        </a:p>
      </dgm:t>
    </dgm:pt>
    <dgm:pt modelId="{052E3462-2038-4812-9E1D-3E6293787461}" type="sibTrans" cxnId="{A599C196-B4B1-4F9D-82BF-FF9498FCC5DB}">
      <dgm:prSet/>
      <dgm:spPr/>
      <dgm:t>
        <a:bodyPr/>
        <a:lstStyle/>
        <a:p>
          <a:endParaRPr lang="en-ID"/>
        </a:p>
      </dgm:t>
    </dgm:pt>
    <dgm:pt modelId="{B2AFAA91-6EF7-47E0-9CCB-DDDE62CDDD8E}">
      <dgm:prSet custT="1"/>
      <dgm:spPr/>
      <dgm:t>
        <a:bodyPr/>
        <a:lstStyle/>
        <a:p>
          <a:pPr algn="ctr"/>
          <a:r>
            <a:rPr lang="en-ID" sz="1200" b="1" dirty="0"/>
            <a:t>PENJAMINAN TRANSPARANSI INFORMASI STATISTIK</a:t>
          </a:r>
          <a:endParaRPr lang="en-ID" sz="1200" dirty="0">
            <a:sym typeface="Wingdings" panose="05000000000000000000" pitchFamily="2" charset="2"/>
          </a:endParaRPr>
        </a:p>
        <a:p>
          <a:pPr algn="l"/>
          <a:r>
            <a:rPr lang="en-ID" sz="1200" dirty="0">
              <a:sym typeface="Wingdings" panose="05000000000000000000" pitchFamily="2" charset="2"/>
            </a:rPr>
            <a:t>1. </a:t>
          </a:r>
          <a:r>
            <a:rPr lang="en-ID" sz="1200" dirty="0" err="1">
              <a:sym typeface="Wingdings" panose="05000000000000000000" pitchFamily="2" charset="2"/>
            </a:rPr>
            <a:t>Laporan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hasil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pendataan</a:t>
          </a:r>
          <a:r>
            <a:rPr lang="en-ID" sz="1200" dirty="0">
              <a:sym typeface="Wingdings" panose="05000000000000000000" pitchFamily="2" charset="2"/>
            </a:rPr>
            <a:t> yang </a:t>
          </a:r>
          <a:r>
            <a:rPr lang="en-ID" sz="1200" dirty="0" err="1">
              <a:sym typeface="Wingdings" panose="05000000000000000000" pitchFamily="2" charset="2"/>
            </a:rPr>
            <a:t>mencakup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metodologi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pendataan</a:t>
          </a:r>
          <a:r>
            <a:rPr lang="en-ID" sz="1200" dirty="0">
              <a:sym typeface="Wingdings" panose="05000000000000000000" pitchFamily="2" charset="2"/>
            </a:rPr>
            <a:t>, </a:t>
          </a:r>
          <a:r>
            <a:rPr lang="en-ID" sz="1200" dirty="0" err="1">
              <a:sym typeface="Wingdings" panose="05000000000000000000" pitchFamily="2" charset="2"/>
            </a:rPr>
            <a:t>pengolahan</a:t>
          </a:r>
          <a:r>
            <a:rPr lang="en-ID" sz="1200" dirty="0">
              <a:sym typeface="Wingdings" panose="05000000000000000000" pitchFamily="2" charset="2"/>
            </a:rPr>
            <a:t>, </a:t>
          </a:r>
          <a:r>
            <a:rPr lang="en-ID" sz="1200" dirty="0" err="1">
              <a:sym typeface="Wingdings" panose="05000000000000000000" pitchFamily="2" charset="2"/>
            </a:rPr>
            <a:t>penyajian</a:t>
          </a:r>
          <a:r>
            <a:rPr lang="en-ID" sz="1200" dirty="0">
              <a:sym typeface="Wingdings" panose="05000000000000000000" pitchFamily="2" charset="2"/>
            </a:rPr>
            <a:t>, dan </a:t>
          </a:r>
          <a:r>
            <a:rPr lang="en-ID" sz="1200" dirty="0" err="1">
              <a:sym typeface="Wingdings" panose="05000000000000000000" pitchFamily="2" charset="2"/>
            </a:rPr>
            <a:t>pemanfaatan</a:t>
          </a:r>
          <a:r>
            <a:rPr lang="en-ID" sz="1200" dirty="0">
              <a:sym typeface="Wingdings" panose="05000000000000000000" pitchFamily="2" charset="2"/>
            </a:rPr>
            <a:t> data</a:t>
          </a:r>
        </a:p>
        <a:p>
          <a:pPr algn="l">
            <a:buAutoNum type="arabicPeriod"/>
          </a:pPr>
          <a:r>
            <a:rPr lang="en-ID" sz="1200" dirty="0">
              <a:sym typeface="Wingdings" panose="05000000000000000000" pitchFamily="2" charset="2"/>
            </a:rPr>
            <a:t>2. </a:t>
          </a:r>
          <a:r>
            <a:rPr lang="en-ID" sz="1200" dirty="0" err="1">
              <a:sym typeface="Wingdings" panose="05000000000000000000" pitchFamily="2" charset="2"/>
            </a:rPr>
            <a:t>Informasi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catatan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teknis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ketika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terdapat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perubahan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metodologi</a:t>
          </a:r>
          <a:r>
            <a:rPr lang="en-ID" sz="1200" dirty="0">
              <a:sym typeface="Wingdings" panose="05000000000000000000" pitchFamily="2" charset="2"/>
            </a:rPr>
            <a:t> pada data series</a:t>
          </a:r>
        </a:p>
        <a:p>
          <a:pPr algn="l">
            <a:buAutoNum type="arabicPeriod"/>
          </a:pPr>
          <a:r>
            <a:rPr lang="en-ID" sz="1200" dirty="0">
              <a:sym typeface="Wingdings" panose="05000000000000000000" pitchFamily="2" charset="2"/>
            </a:rPr>
            <a:t>3. </a:t>
          </a:r>
          <a:r>
            <a:rPr lang="en-ID" sz="1200" dirty="0" err="1">
              <a:sym typeface="Wingdings" panose="05000000000000000000" pitchFamily="2" charset="2"/>
            </a:rPr>
            <a:t>Peraturan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instansi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atau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walidata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terkait</a:t>
          </a:r>
          <a:r>
            <a:rPr lang="en-ID" sz="1200" dirty="0">
              <a:sym typeface="Wingdings" panose="05000000000000000000" pitchFamily="2" charset="2"/>
            </a:rPr>
            <a:t> data </a:t>
          </a:r>
          <a:r>
            <a:rPr lang="en-ID" sz="1200" dirty="0" err="1">
              <a:sym typeface="Wingdings" panose="05000000000000000000" pitchFamily="2" charset="2"/>
            </a:rPr>
            <a:t>rutin</a:t>
          </a:r>
          <a:r>
            <a:rPr lang="en-ID" sz="1200" dirty="0">
              <a:sym typeface="Wingdings" panose="05000000000000000000" pitchFamily="2" charset="2"/>
            </a:rPr>
            <a:t> yang </a:t>
          </a:r>
          <a:r>
            <a:rPr lang="en-ID" sz="1200" dirty="0" err="1">
              <a:sym typeface="Wingdings" panose="05000000000000000000" pitchFamily="2" charset="2"/>
            </a:rPr>
            <a:t>dirilis</a:t>
          </a:r>
          <a:r>
            <a:rPr lang="en-ID" sz="1200" dirty="0">
              <a:sym typeface="Wingdings" panose="05000000000000000000" pitchFamily="2" charset="2"/>
            </a:rPr>
            <a:t> </a:t>
          </a:r>
          <a:r>
            <a:rPr lang="en-ID" sz="1200" dirty="0" err="1">
              <a:sym typeface="Wingdings" panose="05000000000000000000" pitchFamily="2" charset="2"/>
            </a:rPr>
            <a:t>instansi</a:t>
          </a:r>
          <a:r>
            <a:rPr lang="en-ID" sz="1200" dirty="0"/>
            <a:t>.</a:t>
          </a:r>
        </a:p>
      </dgm:t>
    </dgm:pt>
    <dgm:pt modelId="{A1A22AB4-D2A2-41B0-822C-89C14D87F795}" type="parTrans" cxnId="{18F207BC-D8D9-449B-A6DD-5B4C3A2A30B7}">
      <dgm:prSet/>
      <dgm:spPr/>
      <dgm:t>
        <a:bodyPr/>
        <a:lstStyle/>
        <a:p>
          <a:endParaRPr lang="en-ID"/>
        </a:p>
      </dgm:t>
    </dgm:pt>
    <dgm:pt modelId="{DC02D6EE-036F-4AAC-B10F-749DADDCAC0F}" type="sibTrans" cxnId="{18F207BC-D8D9-449B-A6DD-5B4C3A2A30B7}">
      <dgm:prSet/>
      <dgm:spPr/>
      <dgm:t>
        <a:bodyPr/>
        <a:lstStyle/>
        <a:p>
          <a:endParaRPr lang="en-ID"/>
        </a:p>
      </dgm:t>
    </dgm:pt>
    <dgm:pt modelId="{DD3868F0-C0B2-4884-8E75-12E961F0D10A}">
      <dgm:prSet custT="1"/>
      <dgm:spPr/>
      <dgm:t>
        <a:bodyPr/>
        <a:lstStyle/>
        <a:p>
          <a:pPr algn="ctr"/>
          <a:r>
            <a:rPr lang="en-ID" sz="1200" b="1" dirty="0"/>
            <a:t>PENJAMINAN NETRALITAS DAN OBJEKTIVITAS TERHADAP PENGGUNAAN SUMBER DATA DAN METODOLOGI</a:t>
          </a:r>
        </a:p>
        <a:p>
          <a:pPr algn="l"/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1.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Menggunakan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dan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mencantumkan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sumber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data dan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metodologi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yang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dapat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diperbandingkan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secara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nasional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dan/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atau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internasional</a:t>
          </a:r>
          <a:endParaRPr lang="en-ID" sz="1200" b="0" i="0" u="none" strike="noStrike" dirty="0">
            <a:solidFill>
              <a:schemeClr val="bg1"/>
            </a:solidFill>
            <a:effectLst/>
            <a:latin typeface="Calibri" panose="020F0502020204030204" pitchFamily="34" charset="0"/>
          </a:endParaRPr>
        </a:p>
        <a:p>
          <a:pPr algn="l">
            <a:buFont typeface="+mj-lt"/>
            <a:buAutoNum type="arabicPeriod"/>
          </a:pP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2.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Dokumen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operasionalisasi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kebijakan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diseminasi</a:t>
          </a:r>
          <a:r>
            <a:rPr lang="en-ID" sz="1200" b="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dirty="0" err="1">
              <a:solidFill>
                <a:schemeClr val="bg1"/>
              </a:solidFill>
              <a:effectLst/>
              <a:latin typeface="Inter"/>
            </a:rPr>
            <a:t>statistik</a:t>
          </a:r>
          <a:endParaRPr lang="en-ID" sz="1200" b="1" dirty="0">
            <a:solidFill>
              <a:schemeClr val="bg1"/>
            </a:solidFill>
          </a:endParaRPr>
        </a:p>
      </dgm:t>
    </dgm:pt>
    <dgm:pt modelId="{AA4ECA81-F89E-409B-BC63-50730B345015}" type="parTrans" cxnId="{72ABFA93-8EFE-4CB2-B2B1-9EB7CB476F0E}">
      <dgm:prSet/>
      <dgm:spPr/>
      <dgm:t>
        <a:bodyPr/>
        <a:lstStyle/>
        <a:p>
          <a:endParaRPr lang="en-ID"/>
        </a:p>
      </dgm:t>
    </dgm:pt>
    <dgm:pt modelId="{939073A4-5AF3-4C78-B278-8CD0C175848E}" type="sibTrans" cxnId="{72ABFA93-8EFE-4CB2-B2B1-9EB7CB476F0E}">
      <dgm:prSet/>
      <dgm:spPr/>
      <dgm:t>
        <a:bodyPr/>
        <a:lstStyle/>
        <a:p>
          <a:endParaRPr lang="en-ID"/>
        </a:p>
      </dgm:t>
    </dgm:pt>
    <dgm:pt modelId="{48215BD6-C063-437F-AA50-A6EE4311C6C8}" type="pres">
      <dgm:prSet presAssocID="{78DC74EA-C0F9-4AC5-83F2-AA2315D74F46}" presName="linear" presStyleCnt="0">
        <dgm:presLayoutVars>
          <dgm:dir/>
          <dgm:resizeHandles val="exact"/>
        </dgm:presLayoutVars>
      </dgm:prSet>
      <dgm:spPr/>
    </dgm:pt>
    <dgm:pt modelId="{39F763CD-7204-41E8-BBAB-4DF3F129F29C}" type="pres">
      <dgm:prSet presAssocID="{B2AFAA91-6EF7-47E0-9CCB-DDDE62CDDD8E}" presName="comp" presStyleCnt="0"/>
      <dgm:spPr/>
    </dgm:pt>
    <dgm:pt modelId="{CE2B7E30-A65F-4D45-9BAC-566FC47ABFD4}" type="pres">
      <dgm:prSet presAssocID="{B2AFAA91-6EF7-47E0-9CCB-DDDE62CDDD8E}" presName="box" presStyleLbl="node1" presStyleIdx="0" presStyleCnt="4"/>
      <dgm:spPr/>
    </dgm:pt>
    <dgm:pt modelId="{12A44B56-45F8-453A-B913-6A6B93F964C5}" type="pres">
      <dgm:prSet presAssocID="{B2AFAA91-6EF7-47E0-9CCB-DDDE62CDDD8E}" presName="img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6295B78-DE0E-4F14-A270-D811862B02AC}" type="pres">
      <dgm:prSet presAssocID="{B2AFAA91-6EF7-47E0-9CCB-DDDE62CDDD8E}" presName="text" presStyleLbl="node1" presStyleIdx="0" presStyleCnt="4">
        <dgm:presLayoutVars>
          <dgm:bulletEnabled val="1"/>
        </dgm:presLayoutVars>
      </dgm:prSet>
      <dgm:spPr/>
    </dgm:pt>
    <dgm:pt modelId="{F1E6C80A-F52C-4A91-9A30-39C6D991A840}" type="pres">
      <dgm:prSet presAssocID="{DC02D6EE-036F-4AAC-B10F-749DADDCAC0F}" presName="spacer" presStyleCnt="0"/>
      <dgm:spPr/>
    </dgm:pt>
    <dgm:pt modelId="{E828E800-4524-46AC-A494-FE9A14B87C6E}" type="pres">
      <dgm:prSet presAssocID="{DD3868F0-C0B2-4884-8E75-12E961F0D10A}" presName="comp" presStyleCnt="0"/>
      <dgm:spPr/>
    </dgm:pt>
    <dgm:pt modelId="{3E74BF19-A429-44E9-A4FD-99EEE3A09580}" type="pres">
      <dgm:prSet presAssocID="{DD3868F0-C0B2-4884-8E75-12E961F0D10A}" presName="box" presStyleLbl="node1" presStyleIdx="1" presStyleCnt="4"/>
      <dgm:spPr/>
    </dgm:pt>
    <dgm:pt modelId="{76717C98-41AF-4E18-8139-329C34274E37}" type="pres">
      <dgm:prSet presAssocID="{DD3868F0-C0B2-4884-8E75-12E961F0D10A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Scientist viewing DNA test results on a computer screen in the laboratory"/>
        </a:ext>
      </dgm:extLst>
    </dgm:pt>
    <dgm:pt modelId="{3102BF2D-EB31-479A-8DFF-02AC2849D9E8}" type="pres">
      <dgm:prSet presAssocID="{DD3868F0-C0B2-4884-8E75-12E961F0D10A}" presName="text" presStyleLbl="node1" presStyleIdx="1" presStyleCnt="4">
        <dgm:presLayoutVars>
          <dgm:bulletEnabled val="1"/>
        </dgm:presLayoutVars>
      </dgm:prSet>
      <dgm:spPr/>
    </dgm:pt>
    <dgm:pt modelId="{352D2672-A3E9-441D-A67A-D7CA7CECA49A}" type="pres">
      <dgm:prSet presAssocID="{939073A4-5AF3-4C78-B278-8CD0C175848E}" presName="spacer" presStyleCnt="0"/>
      <dgm:spPr/>
    </dgm:pt>
    <dgm:pt modelId="{636CEE9E-1303-4212-B28D-5F37E493CB42}" type="pres">
      <dgm:prSet presAssocID="{5C2809EC-F87D-445B-85C2-1EB449D66F46}" presName="comp" presStyleCnt="0"/>
      <dgm:spPr/>
    </dgm:pt>
    <dgm:pt modelId="{39A53247-4D5E-4B47-9882-496BC4F8683F}" type="pres">
      <dgm:prSet presAssocID="{5C2809EC-F87D-445B-85C2-1EB449D66F46}" presName="box" presStyleLbl="node1" presStyleIdx="2" presStyleCnt="4"/>
      <dgm:spPr/>
    </dgm:pt>
    <dgm:pt modelId="{FE7CE639-CB11-4F4F-93ED-D01D6EC5A4C1}" type="pres">
      <dgm:prSet presAssocID="{5C2809EC-F87D-445B-85C2-1EB449D66F46}" presName="img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</dgm:spPr>
      <dgm:extLst>
        <a:ext uri="{E40237B7-FDA0-4F09-8148-C483321AD2D9}">
          <dgm14:cNvPr xmlns:dgm14="http://schemas.microsoft.com/office/drawing/2010/diagram" id="0" name="" descr="Numbers on a digital display"/>
        </a:ext>
      </dgm:extLst>
    </dgm:pt>
    <dgm:pt modelId="{F8865EF9-E177-4BC8-8B30-1B51B4D45CA3}" type="pres">
      <dgm:prSet presAssocID="{5C2809EC-F87D-445B-85C2-1EB449D66F46}" presName="text" presStyleLbl="node1" presStyleIdx="2" presStyleCnt="4">
        <dgm:presLayoutVars>
          <dgm:bulletEnabled val="1"/>
        </dgm:presLayoutVars>
      </dgm:prSet>
      <dgm:spPr/>
    </dgm:pt>
    <dgm:pt modelId="{D5AC4D04-9F3F-4887-98FC-A7F909A61E83}" type="pres">
      <dgm:prSet presAssocID="{052E3462-2038-4812-9E1D-3E6293787461}" presName="spacer" presStyleCnt="0"/>
      <dgm:spPr/>
    </dgm:pt>
    <dgm:pt modelId="{9D1EAAD8-8D1F-4AEF-933F-241724167219}" type="pres">
      <dgm:prSet presAssocID="{00EF4178-B1A1-4542-904D-44B2EA21ECCF}" presName="comp" presStyleCnt="0"/>
      <dgm:spPr/>
    </dgm:pt>
    <dgm:pt modelId="{48661D1A-FD5A-4C3D-9294-188C4CBC994E}" type="pres">
      <dgm:prSet presAssocID="{00EF4178-B1A1-4542-904D-44B2EA21ECCF}" presName="box" presStyleLbl="node1" presStyleIdx="3" presStyleCnt="4"/>
      <dgm:spPr/>
    </dgm:pt>
    <dgm:pt modelId="{D40683E7-392A-4659-9DE5-2E8048CB87C9}" type="pres">
      <dgm:prSet presAssocID="{00EF4178-B1A1-4542-904D-44B2EA21ECCF}" presName="img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Open book with pen on desk"/>
        </a:ext>
      </dgm:extLst>
    </dgm:pt>
    <dgm:pt modelId="{C7B68A2F-A59C-4F96-B9E7-714D949A539D}" type="pres">
      <dgm:prSet presAssocID="{00EF4178-B1A1-4542-904D-44B2EA21ECCF}" presName="text" presStyleLbl="node1" presStyleIdx="3" presStyleCnt="4">
        <dgm:presLayoutVars>
          <dgm:bulletEnabled val="1"/>
        </dgm:presLayoutVars>
      </dgm:prSet>
      <dgm:spPr/>
    </dgm:pt>
  </dgm:ptLst>
  <dgm:cxnLst>
    <dgm:cxn modelId="{E7DFD732-A2CA-4C96-92F7-430B36A35D3F}" type="presOf" srcId="{00EF4178-B1A1-4542-904D-44B2EA21ECCF}" destId="{C7B68A2F-A59C-4F96-B9E7-714D949A539D}" srcOrd="1" destOrd="0" presId="urn:microsoft.com/office/officeart/2005/8/layout/vList4"/>
    <dgm:cxn modelId="{3C26173D-B1FA-44BA-A98A-37E767A3F4A2}" type="presOf" srcId="{5C2809EC-F87D-445B-85C2-1EB449D66F46}" destId="{F8865EF9-E177-4BC8-8B30-1B51B4D45CA3}" srcOrd="1" destOrd="0" presId="urn:microsoft.com/office/officeart/2005/8/layout/vList4"/>
    <dgm:cxn modelId="{AC098C69-3FF9-4F3F-AFB4-166F9313DA70}" type="presOf" srcId="{00EF4178-B1A1-4542-904D-44B2EA21ECCF}" destId="{48661D1A-FD5A-4C3D-9294-188C4CBC994E}" srcOrd="0" destOrd="0" presId="urn:microsoft.com/office/officeart/2005/8/layout/vList4"/>
    <dgm:cxn modelId="{D88FA16A-57AE-4FF4-B41F-B8B533B4F538}" type="presOf" srcId="{78DC74EA-C0F9-4AC5-83F2-AA2315D74F46}" destId="{48215BD6-C063-437F-AA50-A6EE4311C6C8}" srcOrd="0" destOrd="0" presId="urn:microsoft.com/office/officeart/2005/8/layout/vList4"/>
    <dgm:cxn modelId="{BB86C46E-64E2-4DD3-84D7-61836C8AE471}" type="presOf" srcId="{B2AFAA91-6EF7-47E0-9CCB-DDDE62CDDD8E}" destId="{96295B78-DE0E-4F14-A270-D811862B02AC}" srcOrd="1" destOrd="0" presId="urn:microsoft.com/office/officeart/2005/8/layout/vList4"/>
    <dgm:cxn modelId="{6EEADC89-A55A-401F-8318-D95F2602A1AB}" type="presOf" srcId="{DD3868F0-C0B2-4884-8E75-12E961F0D10A}" destId="{3102BF2D-EB31-479A-8DFF-02AC2849D9E8}" srcOrd="1" destOrd="0" presId="urn:microsoft.com/office/officeart/2005/8/layout/vList4"/>
    <dgm:cxn modelId="{72ABFA93-8EFE-4CB2-B2B1-9EB7CB476F0E}" srcId="{78DC74EA-C0F9-4AC5-83F2-AA2315D74F46}" destId="{DD3868F0-C0B2-4884-8E75-12E961F0D10A}" srcOrd="1" destOrd="0" parTransId="{AA4ECA81-F89E-409B-BC63-50730B345015}" sibTransId="{939073A4-5AF3-4C78-B278-8CD0C175848E}"/>
    <dgm:cxn modelId="{A599C196-B4B1-4F9D-82BF-FF9498FCC5DB}" srcId="{78DC74EA-C0F9-4AC5-83F2-AA2315D74F46}" destId="{5C2809EC-F87D-445B-85C2-1EB449D66F46}" srcOrd="2" destOrd="0" parTransId="{01968C36-EDEC-4248-BE7D-E63BD5C4700B}" sibTransId="{052E3462-2038-4812-9E1D-3E6293787461}"/>
    <dgm:cxn modelId="{93CF08A6-55E2-470F-9E62-CA37893D7A42}" type="presOf" srcId="{B2AFAA91-6EF7-47E0-9CCB-DDDE62CDDD8E}" destId="{CE2B7E30-A65F-4D45-9BAC-566FC47ABFD4}" srcOrd="0" destOrd="0" presId="urn:microsoft.com/office/officeart/2005/8/layout/vList4"/>
    <dgm:cxn modelId="{A724B0A8-8AC3-4C59-9516-BE2AA3ED8ECC}" srcId="{78DC74EA-C0F9-4AC5-83F2-AA2315D74F46}" destId="{00EF4178-B1A1-4542-904D-44B2EA21ECCF}" srcOrd="3" destOrd="0" parTransId="{80966EDC-8CBC-45E1-9AE8-668D7DF5C2DB}" sibTransId="{D442511D-DDB8-4DD0-A679-9306F9952F93}"/>
    <dgm:cxn modelId="{18F207BC-D8D9-449B-A6DD-5B4C3A2A30B7}" srcId="{78DC74EA-C0F9-4AC5-83F2-AA2315D74F46}" destId="{B2AFAA91-6EF7-47E0-9CCB-DDDE62CDDD8E}" srcOrd="0" destOrd="0" parTransId="{A1A22AB4-D2A2-41B0-822C-89C14D87F795}" sibTransId="{DC02D6EE-036F-4AAC-B10F-749DADDCAC0F}"/>
    <dgm:cxn modelId="{7FF4B2E9-13FA-497E-81F3-783F0DDB4036}" type="presOf" srcId="{DD3868F0-C0B2-4884-8E75-12E961F0D10A}" destId="{3E74BF19-A429-44E9-A4FD-99EEE3A09580}" srcOrd="0" destOrd="0" presId="urn:microsoft.com/office/officeart/2005/8/layout/vList4"/>
    <dgm:cxn modelId="{F0507BFE-8524-46D2-82E4-87F33D00B6E1}" type="presOf" srcId="{5C2809EC-F87D-445B-85C2-1EB449D66F46}" destId="{39A53247-4D5E-4B47-9882-496BC4F8683F}" srcOrd="0" destOrd="0" presId="urn:microsoft.com/office/officeart/2005/8/layout/vList4"/>
    <dgm:cxn modelId="{4BBDF894-0280-4CC9-846A-80C681746049}" type="presParOf" srcId="{48215BD6-C063-437F-AA50-A6EE4311C6C8}" destId="{39F763CD-7204-41E8-BBAB-4DF3F129F29C}" srcOrd="0" destOrd="0" presId="urn:microsoft.com/office/officeart/2005/8/layout/vList4"/>
    <dgm:cxn modelId="{B239579E-3685-4B7C-A2F7-477237EBCA67}" type="presParOf" srcId="{39F763CD-7204-41E8-BBAB-4DF3F129F29C}" destId="{CE2B7E30-A65F-4D45-9BAC-566FC47ABFD4}" srcOrd="0" destOrd="0" presId="urn:microsoft.com/office/officeart/2005/8/layout/vList4"/>
    <dgm:cxn modelId="{840CD996-DCAD-4E16-BB3A-AE6D3D796360}" type="presParOf" srcId="{39F763CD-7204-41E8-BBAB-4DF3F129F29C}" destId="{12A44B56-45F8-453A-B913-6A6B93F964C5}" srcOrd="1" destOrd="0" presId="urn:microsoft.com/office/officeart/2005/8/layout/vList4"/>
    <dgm:cxn modelId="{EDADA7E1-1950-415E-97FF-2992D663987A}" type="presParOf" srcId="{39F763CD-7204-41E8-BBAB-4DF3F129F29C}" destId="{96295B78-DE0E-4F14-A270-D811862B02AC}" srcOrd="2" destOrd="0" presId="urn:microsoft.com/office/officeart/2005/8/layout/vList4"/>
    <dgm:cxn modelId="{1BC3F3A8-F613-4F73-A8E6-8E6AD53D262A}" type="presParOf" srcId="{48215BD6-C063-437F-AA50-A6EE4311C6C8}" destId="{F1E6C80A-F52C-4A91-9A30-39C6D991A840}" srcOrd="1" destOrd="0" presId="urn:microsoft.com/office/officeart/2005/8/layout/vList4"/>
    <dgm:cxn modelId="{5B4789A6-7DF7-4FF5-8D91-6493A43C5065}" type="presParOf" srcId="{48215BD6-C063-437F-AA50-A6EE4311C6C8}" destId="{E828E800-4524-46AC-A494-FE9A14B87C6E}" srcOrd="2" destOrd="0" presId="urn:microsoft.com/office/officeart/2005/8/layout/vList4"/>
    <dgm:cxn modelId="{346CA2A5-6BD2-4857-9FBB-6D572A87E0ED}" type="presParOf" srcId="{E828E800-4524-46AC-A494-FE9A14B87C6E}" destId="{3E74BF19-A429-44E9-A4FD-99EEE3A09580}" srcOrd="0" destOrd="0" presId="urn:microsoft.com/office/officeart/2005/8/layout/vList4"/>
    <dgm:cxn modelId="{04CBC439-A4C2-4E42-B29D-9AE847DA3CEF}" type="presParOf" srcId="{E828E800-4524-46AC-A494-FE9A14B87C6E}" destId="{76717C98-41AF-4E18-8139-329C34274E37}" srcOrd="1" destOrd="0" presId="urn:microsoft.com/office/officeart/2005/8/layout/vList4"/>
    <dgm:cxn modelId="{9AEF59C9-179C-420B-978A-4001E8F45709}" type="presParOf" srcId="{E828E800-4524-46AC-A494-FE9A14B87C6E}" destId="{3102BF2D-EB31-479A-8DFF-02AC2849D9E8}" srcOrd="2" destOrd="0" presId="urn:microsoft.com/office/officeart/2005/8/layout/vList4"/>
    <dgm:cxn modelId="{B7978C4C-165D-4A37-A8A7-BBBE9549552A}" type="presParOf" srcId="{48215BD6-C063-437F-AA50-A6EE4311C6C8}" destId="{352D2672-A3E9-441D-A67A-D7CA7CECA49A}" srcOrd="3" destOrd="0" presId="urn:microsoft.com/office/officeart/2005/8/layout/vList4"/>
    <dgm:cxn modelId="{73128E7C-8334-45C1-BFD6-3ABED070F407}" type="presParOf" srcId="{48215BD6-C063-437F-AA50-A6EE4311C6C8}" destId="{636CEE9E-1303-4212-B28D-5F37E493CB42}" srcOrd="4" destOrd="0" presId="urn:microsoft.com/office/officeart/2005/8/layout/vList4"/>
    <dgm:cxn modelId="{95FF0472-9326-4E58-8401-0A8AFA430F90}" type="presParOf" srcId="{636CEE9E-1303-4212-B28D-5F37E493CB42}" destId="{39A53247-4D5E-4B47-9882-496BC4F8683F}" srcOrd="0" destOrd="0" presId="urn:microsoft.com/office/officeart/2005/8/layout/vList4"/>
    <dgm:cxn modelId="{64FA4F8E-F787-4D3A-8BCA-C1DE8F905A38}" type="presParOf" srcId="{636CEE9E-1303-4212-B28D-5F37E493CB42}" destId="{FE7CE639-CB11-4F4F-93ED-D01D6EC5A4C1}" srcOrd="1" destOrd="0" presId="urn:microsoft.com/office/officeart/2005/8/layout/vList4"/>
    <dgm:cxn modelId="{908F4D70-3CAC-4DED-AF00-939761838358}" type="presParOf" srcId="{636CEE9E-1303-4212-B28D-5F37E493CB42}" destId="{F8865EF9-E177-4BC8-8B30-1B51B4D45CA3}" srcOrd="2" destOrd="0" presId="urn:microsoft.com/office/officeart/2005/8/layout/vList4"/>
    <dgm:cxn modelId="{2A34E973-AEDE-4929-ACD6-EBD4A96DEAE0}" type="presParOf" srcId="{48215BD6-C063-437F-AA50-A6EE4311C6C8}" destId="{D5AC4D04-9F3F-4887-98FC-A7F909A61E83}" srcOrd="5" destOrd="0" presId="urn:microsoft.com/office/officeart/2005/8/layout/vList4"/>
    <dgm:cxn modelId="{4E678624-D87B-4670-AE23-BB70D512621C}" type="presParOf" srcId="{48215BD6-C063-437F-AA50-A6EE4311C6C8}" destId="{9D1EAAD8-8D1F-4AEF-933F-241724167219}" srcOrd="6" destOrd="0" presId="urn:microsoft.com/office/officeart/2005/8/layout/vList4"/>
    <dgm:cxn modelId="{11EEC72E-71C4-4F26-9554-22AFED8663EF}" type="presParOf" srcId="{9D1EAAD8-8D1F-4AEF-933F-241724167219}" destId="{48661D1A-FD5A-4C3D-9294-188C4CBC994E}" srcOrd="0" destOrd="0" presId="urn:microsoft.com/office/officeart/2005/8/layout/vList4"/>
    <dgm:cxn modelId="{CF1AAE0D-CB67-451C-BCEC-8CF604FB3AA3}" type="presParOf" srcId="{9D1EAAD8-8D1F-4AEF-933F-241724167219}" destId="{D40683E7-392A-4659-9DE5-2E8048CB87C9}" srcOrd="1" destOrd="0" presId="urn:microsoft.com/office/officeart/2005/8/layout/vList4"/>
    <dgm:cxn modelId="{F9CD967E-D69A-47CD-BA65-03CECD4FC1BC}" type="presParOf" srcId="{9D1EAAD8-8D1F-4AEF-933F-241724167219}" destId="{C7B68A2F-A59C-4F96-B9E7-714D949A539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DC74EA-C0F9-4AC5-83F2-AA2315D74F46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</dgm:pt>
    <dgm:pt modelId="{B2AFAA91-6EF7-47E0-9CCB-DDDE62CDDD8E}">
      <dgm:prSet custT="1"/>
      <dgm:spPr/>
      <dgm:t>
        <a:bodyPr/>
        <a:lstStyle/>
        <a:p>
          <a:pPr algn="ctr"/>
          <a:r>
            <a:rPr lang="en-ID" sz="1800" b="0" dirty="0"/>
            <a:t>PENERAPAN KOMPETENSI SDM BIDANG STATISTIK</a:t>
          </a:r>
          <a:endParaRPr lang="en-ID" sz="1800" b="0" dirty="0">
            <a:sym typeface="Wingdings" panose="05000000000000000000" pitchFamily="2" charset="2"/>
          </a:endParaRPr>
        </a:p>
        <a:p>
          <a:pPr algn="ctr"/>
          <a:r>
            <a:rPr lang="en-ID" sz="1200" dirty="0"/>
            <a:t>SDM </a:t>
          </a:r>
          <a:r>
            <a:rPr lang="en-ID" sz="1200" dirty="0" err="1"/>
            <a:t>statistik</a:t>
          </a:r>
          <a:r>
            <a:rPr lang="en-ID" sz="1200" dirty="0"/>
            <a:t> </a:t>
          </a:r>
          <a:r>
            <a:rPr lang="en-ID" sz="1200" dirty="0" err="1"/>
            <a:t>dipenuhi</a:t>
          </a:r>
          <a:r>
            <a:rPr lang="en-ID" sz="1200" dirty="0"/>
            <a:t> </a:t>
          </a:r>
          <a:r>
            <a:rPr lang="en-ID" sz="1200" dirty="0" err="1"/>
            <a:t>dari</a:t>
          </a:r>
          <a:r>
            <a:rPr lang="en-ID" sz="1200" dirty="0"/>
            <a:t> </a:t>
          </a:r>
          <a:r>
            <a:rPr lang="en-ID" sz="1200" dirty="0" err="1"/>
            <a:t>segi</a:t>
          </a:r>
          <a:r>
            <a:rPr lang="en-ID" sz="1200" dirty="0"/>
            <a:t> </a:t>
          </a:r>
          <a:r>
            <a:rPr lang="en-ID" sz="1200" dirty="0" err="1"/>
            <a:t>jumlah</a:t>
          </a:r>
          <a:r>
            <a:rPr lang="en-ID" sz="1200" dirty="0"/>
            <a:t> dan </a:t>
          </a:r>
          <a:r>
            <a:rPr lang="en-ID" sz="1200" dirty="0" err="1"/>
            <a:t>kemampuan</a:t>
          </a:r>
          <a:r>
            <a:rPr lang="en-ID" sz="1200" dirty="0"/>
            <a:t> agar </a:t>
          </a:r>
          <a:r>
            <a:rPr lang="en-ID" sz="1200" dirty="0" err="1"/>
            <a:t>mampu</a:t>
          </a:r>
          <a:r>
            <a:rPr lang="en-ID" sz="1200" dirty="0"/>
            <a:t> </a:t>
          </a:r>
          <a:r>
            <a:rPr lang="en-ID" sz="1200" dirty="0" err="1"/>
            <a:t>melaksanakan</a:t>
          </a:r>
          <a:r>
            <a:rPr lang="en-ID" sz="1200" dirty="0"/>
            <a:t> </a:t>
          </a:r>
          <a:r>
            <a:rPr lang="en-ID" sz="1200" dirty="0" err="1"/>
            <a:t>kegiatan</a:t>
          </a:r>
          <a:r>
            <a:rPr lang="en-ID" sz="1200" dirty="0"/>
            <a:t> </a:t>
          </a:r>
          <a:r>
            <a:rPr lang="en-ID" sz="1200" dirty="0" err="1"/>
            <a:t>statistik</a:t>
          </a:r>
          <a:r>
            <a:rPr lang="en-ID" sz="1200" dirty="0"/>
            <a:t> </a:t>
          </a:r>
          <a:r>
            <a:rPr lang="en-ID" sz="1200" dirty="0" err="1"/>
            <a:t>secara</a:t>
          </a:r>
          <a:r>
            <a:rPr lang="en-ID" sz="1200" dirty="0"/>
            <a:t> </a:t>
          </a:r>
          <a:r>
            <a:rPr lang="en-ID" sz="1200" dirty="0" err="1"/>
            <a:t>menyeluruh</a:t>
          </a:r>
          <a:r>
            <a:rPr lang="en-ID" sz="1200" dirty="0"/>
            <a:t> (</a:t>
          </a:r>
          <a:r>
            <a:rPr lang="en-ID" sz="1200" dirty="0" err="1"/>
            <a:t>misalnya</a:t>
          </a:r>
          <a:r>
            <a:rPr lang="en-ID" sz="1200" dirty="0"/>
            <a:t> </a:t>
          </a:r>
          <a:r>
            <a:rPr lang="en-ID" sz="1200" dirty="0" err="1"/>
            <a:t>terdapat</a:t>
          </a:r>
          <a:r>
            <a:rPr lang="en-ID" sz="1200" dirty="0"/>
            <a:t> </a:t>
          </a:r>
          <a:r>
            <a:rPr lang="en-ID" sz="1200" dirty="0" err="1"/>
            <a:t>fungsional</a:t>
          </a:r>
          <a:r>
            <a:rPr lang="en-ID" sz="1200" dirty="0"/>
            <a:t> </a:t>
          </a:r>
          <a:r>
            <a:rPr lang="en-ID" sz="1200" dirty="0" err="1"/>
            <a:t>statistisi</a:t>
          </a:r>
          <a:r>
            <a:rPr lang="en-ID" sz="1200" dirty="0"/>
            <a:t>, </a:t>
          </a:r>
          <a:r>
            <a:rPr lang="en-ID" sz="1200" dirty="0" err="1"/>
            <a:t>ataupun</a:t>
          </a:r>
          <a:r>
            <a:rPr lang="en-ID" sz="1200" dirty="0"/>
            <a:t> </a:t>
          </a:r>
          <a:r>
            <a:rPr lang="en-ID" sz="1200" dirty="0" err="1"/>
            <a:t>pengikutsertaan</a:t>
          </a:r>
          <a:r>
            <a:rPr lang="en-ID" sz="1200" dirty="0"/>
            <a:t> </a:t>
          </a:r>
          <a:r>
            <a:rPr lang="en-ID" sz="1200" dirty="0" err="1"/>
            <a:t>dalam</a:t>
          </a:r>
          <a:r>
            <a:rPr lang="en-ID" sz="1200" dirty="0"/>
            <a:t> </a:t>
          </a:r>
          <a:r>
            <a:rPr lang="en-ID" sz="1200" dirty="0" err="1"/>
            <a:t>berbagai</a:t>
          </a:r>
          <a:r>
            <a:rPr lang="en-ID" sz="1200" dirty="0"/>
            <a:t> </a:t>
          </a:r>
          <a:r>
            <a:rPr lang="en-ID" sz="1200" dirty="0" err="1"/>
            <a:t>pelatihan</a:t>
          </a:r>
          <a:r>
            <a:rPr lang="en-ID" sz="1200" dirty="0"/>
            <a:t> </a:t>
          </a:r>
          <a:r>
            <a:rPr lang="en-ID" sz="1200" dirty="0" err="1"/>
            <a:t>statistik</a:t>
          </a:r>
          <a:r>
            <a:rPr lang="en-ID" sz="1200" dirty="0"/>
            <a:t>)</a:t>
          </a:r>
        </a:p>
      </dgm:t>
    </dgm:pt>
    <dgm:pt modelId="{A1A22AB4-D2A2-41B0-822C-89C14D87F795}" type="parTrans" cxnId="{18F207BC-D8D9-449B-A6DD-5B4C3A2A30B7}">
      <dgm:prSet/>
      <dgm:spPr/>
      <dgm:t>
        <a:bodyPr/>
        <a:lstStyle/>
        <a:p>
          <a:endParaRPr lang="en-ID"/>
        </a:p>
      </dgm:t>
    </dgm:pt>
    <dgm:pt modelId="{DC02D6EE-036F-4AAC-B10F-749DADDCAC0F}" type="sibTrans" cxnId="{18F207BC-D8D9-449B-A6DD-5B4C3A2A30B7}">
      <dgm:prSet/>
      <dgm:spPr/>
      <dgm:t>
        <a:bodyPr/>
        <a:lstStyle/>
        <a:p>
          <a:endParaRPr lang="en-ID"/>
        </a:p>
      </dgm:t>
    </dgm:pt>
    <dgm:pt modelId="{DD3868F0-C0B2-4884-8E75-12E961F0D10A}">
      <dgm:prSet custT="1"/>
      <dgm:spPr/>
      <dgm:t>
        <a:bodyPr/>
        <a:lstStyle/>
        <a:p>
          <a:pPr algn="ctr"/>
          <a:r>
            <a:rPr lang="en-ID" sz="1800" dirty="0"/>
            <a:t>PENERAPAN KOMPETENSI SDM BIDANG MANAJEMEN DATA (PENGELOLAAN DAN DISEMINASI DATA)</a:t>
          </a:r>
          <a:endParaRPr lang="en-ID" sz="1800" b="1" dirty="0"/>
        </a:p>
        <a:p>
          <a:pPr algn="l"/>
          <a:r>
            <a:rPr lang="en-ID" sz="1000" dirty="0" err="1"/>
            <a:t>upaya</a:t>
          </a:r>
          <a:r>
            <a:rPr lang="en-ID" sz="1000" dirty="0"/>
            <a:t> </a:t>
          </a:r>
          <a:r>
            <a:rPr lang="en-ID" sz="1000" dirty="0" err="1"/>
            <a:t>menyediakan</a:t>
          </a:r>
          <a:r>
            <a:rPr lang="en-ID" sz="1000" dirty="0"/>
            <a:t> SDM yang </a:t>
          </a:r>
          <a:r>
            <a:rPr lang="en-ID" sz="1000" dirty="0" err="1"/>
            <a:t>cukup</a:t>
          </a:r>
          <a:r>
            <a:rPr lang="en-ID" sz="1000" dirty="0"/>
            <a:t> dan </a:t>
          </a:r>
          <a:r>
            <a:rPr lang="en-ID" sz="1000" dirty="0" err="1"/>
            <a:t>berkualitas</a:t>
          </a:r>
          <a:r>
            <a:rPr lang="en-ID" sz="1000" dirty="0"/>
            <a:t> </a:t>
          </a:r>
          <a:r>
            <a:rPr lang="en-ID" sz="1000" dirty="0" err="1"/>
            <a:t>untuk</a:t>
          </a:r>
          <a:r>
            <a:rPr lang="en-ID" sz="1000" dirty="0"/>
            <a:t> </a:t>
          </a:r>
          <a:r>
            <a:rPr lang="en-ID" sz="1000" dirty="0" err="1"/>
            <a:t>mengelola</a:t>
          </a:r>
          <a:r>
            <a:rPr lang="en-ID" sz="1000" dirty="0"/>
            <a:t> data </a:t>
          </a:r>
          <a:r>
            <a:rPr lang="en-ID" sz="1000" dirty="0" err="1"/>
            <a:t>secara</a:t>
          </a:r>
          <a:r>
            <a:rPr lang="en-ID" sz="1000" dirty="0"/>
            <a:t> </a:t>
          </a:r>
          <a:r>
            <a:rPr lang="en-ID" sz="1000" dirty="0" err="1"/>
            <a:t>efektif</a:t>
          </a:r>
          <a:r>
            <a:rPr lang="en-ID" sz="1000" dirty="0"/>
            <a:t> dan </a:t>
          </a:r>
          <a:r>
            <a:rPr lang="en-ID" sz="1000" dirty="0" err="1"/>
            <a:t>efisien</a:t>
          </a:r>
          <a:r>
            <a:rPr lang="en-ID" sz="1000" dirty="0"/>
            <a:t>.</a:t>
          </a:r>
          <a:br>
            <a:rPr lang="en-ID" sz="1000" dirty="0"/>
          </a:br>
          <a:r>
            <a:rPr lang="en-ID" sz="1000" dirty="0"/>
            <a:t>SDM </a:t>
          </a:r>
          <a:r>
            <a:rPr lang="en-ID" sz="1000" dirty="0" err="1"/>
            <a:t>perlu</a:t>
          </a:r>
          <a:r>
            <a:rPr lang="en-ID" sz="1000" dirty="0"/>
            <a:t> </a:t>
          </a:r>
          <a:r>
            <a:rPr lang="en-ID" sz="1000" dirty="0" err="1"/>
            <a:t>memiliki</a:t>
          </a:r>
          <a:r>
            <a:rPr lang="en-ID" sz="1000" dirty="0"/>
            <a:t> </a:t>
          </a:r>
          <a:r>
            <a:rPr lang="en-ID" sz="1000" dirty="0" err="1"/>
            <a:t>kemampuan</a:t>
          </a:r>
          <a:r>
            <a:rPr lang="en-ID" sz="1000" dirty="0"/>
            <a:t> </a:t>
          </a:r>
          <a:r>
            <a:rPr lang="en-ID" sz="1000" dirty="0" err="1"/>
            <a:t>dalam</a:t>
          </a:r>
          <a:r>
            <a:rPr lang="en-ID" sz="1000" dirty="0"/>
            <a:t> </a:t>
          </a:r>
          <a:r>
            <a:rPr lang="en-ID" sz="1000" dirty="0" err="1"/>
            <a:t>perencanaan</a:t>
          </a:r>
          <a:r>
            <a:rPr lang="en-ID" sz="1000" dirty="0"/>
            <a:t>, </a:t>
          </a:r>
          <a:r>
            <a:rPr lang="en-ID" sz="1000" dirty="0" err="1"/>
            <a:t>pengumpulan</a:t>
          </a:r>
          <a:r>
            <a:rPr lang="en-ID" sz="1000" dirty="0"/>
            <a:t>, </a:t>
          </a:r>
          <a:r>
            <a:rPr lang="en-ID" sz="1000" dirty="0" err="1"/>
            <a:t>pemeriksaan</a:t>
          </a:r>
          <a:r>
            <a:rPr lang="en-ID" sz="1000" dirty="0"/>
            <a:t>, dan </a:t>
          </a:r>
          <a:r>
            <a:rPr lang="en-ID" sz="1000" dirty="0" err="1"/>
            <a:t>penyebarluasan</a:t>
          </a:r>
          <a:r>
            <a:rPr lang="en-ID" sz="1000" dirty="0"/>
            <a:t> data, agar data yang </a:t>
          </a:r>
          <a:r>
            <a:rPr lang="en-ID" sz="1000" dirty="0" err="1"/>
            <a:t>dihasilkan</a:t>
          </a:r>
          <a:r>
            <a:rPr lang="en-ID" sz="1000" dirty="0"/>
            <a:t> </a:t>
          </a:r>
          <a:r>
            <a:rPr lang="en-ID" sz="1000" dirty="0" err="1"/>
            <a:t>akurat</a:t>
          </a:r>
          <a:r>
            <a:rPr lang="en-ID" sz="1000" dirty="0"/>
            <a:t>, </a:t>
          </a:r>
          <a:r>
            <a:rPr lang="en-ID" sz="1000" dirty="0" err="1"/>
            <a:t>mutakhir</a:t>
          </a:r>
          <a:r>
            <a:rPr lang="en-ID" sz="1000" dirty="0"/>
            <a:t>, dan </a:t>
          </a:r>
          <a:r>
            <a:rPr lang="en-ID" sz="1000" dirty="0" err="1"/>
            <a:t>terintegrasi</a:t>
          </a:r>
          <a:r>
            <a:rPr lang="en-ID" sz="1000" dirty="0"/>
            <a:t>.</a:t>
          </a:r>
          <a:endParaRPr lang="en-ID" sz="1000" b="0" dirty="0"/>
        </a:p>
      </dgm:t>
    </dgm:pt>
    <dgm:pt modelId="{AA4ECA81-F89E-409B-BC63-50730B345015}" type="parTrans" cxnId="{72ABFA93-8EFE-4CB2-B2B1-9EB7CB476F0E}">
      <dgm:prSet/>
      <dgm:spPr/>
      <dgm:t>
        <a:bodyPr/>
        <a:lstStyle/>
        <a:p>
          <a:endParaRPr lang="en-ID"/>
        </a:p>
      </dgm:t>
    </dgm:pt>
    <dgm:pt modelId="{939073A4-5AF3-4C78-B278-8CD0C175848E}" type="sibTrans" cxnId="{72ABFA93-8EFE-4CB2-B2B1-9EB7CB476F0E}">
      <dgm:prSet/>
      <dgm:spPr/>
      <dgm:t>
        <a:bodyPr/>
        <a:lstStyle/>
        <a:p>
          <a:endParaRPr lang="en-ID"/>
        </a:p>
      </dgm:t>
    </dgm:pt>
    <dgm:pt modelId="{3B46A5CB-260D-44F5-A26C-69787B3B5329}" type="pres">
      <dgm:prSet presAssocID="{78DC74EA-C0F9-4AC5-83F2-AA2315D74F46}" presName="linear" presStyleCnt="0">
        <dgm:presLayoutVars>
          <dgm:dir/>
          <dgm:resizeHandles val="exact"/>
        </dgm:presLayoutVars>
      </dgm:prSet>
      <dgm:spPr/>
    </dgm:pt>
    <dgm:pt modelId="{B17C40C9-F5FD-47E6-ADFC-870039DFB8DE}" type="pres">
      <dgm:prSet presAssocID="{B2AFAA91-6EF7-47E0-9CCB-DDDE62CDDD8E}" presName="comp" presStyleCnt="0"/>
      <dgm:spPr/>
    </dgm:pt>
    <dgm:pt modelId="{FAE08D7E-DDF2-4068-AC53-C57F1CEF2B04}" type="pres">
      <dgm:prSet presAssocID="{B2AFAA91-6EF7-47E0-9CCB-DDDE62CDDD8E}" presName="box" presStyleLbl="node1" presStyleIdx="0" presStyleCnt="2"/>
      <dgm:spPr/>
    </dgm:pt>
    <dgm:pt modelId="{9BF8DE8E-3389-4368-8ADF-0762A53E24E8}" type="pres">
      <dgm:prSet presAssocID="{B2AFAA91-6EF7-47E0-9CCB-DDDE62CDDD8E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7000" r="-7000"/>
          </a:stretch>
        </a:blipFill>
      </dgm:spPr>
      <dgm:extLst>
        <a:ext uri="{E40237B7-FDA0-4F09-8148-C483321AD2D9}">
          <dgm14:cNvPr xmlns:dgm14="http://schemas.microsoft.com/office/drawing/2010/diagram" id="0" name="" descr="Classroom with solid fill"/>
        </a:ext>
      </dgm:extLst>
    </dgm:pt>
    <dgm:pt modelId="{8A0DECA7-FB54-41C2-96BC-033E91F8B101}" type="pres">
      <dgm:prSet presAssocID="{B2AFAA91-6EF7-47E0-9CCB-DDDE62CDDD8E}" presName="text" presStyleLbl="node1" presStyleIdx="0" presStyleCnt="2">
        <dgm:presLayoutVars>
          <dgm:bulletEnabled val="1"/>
        </dgm:presLayoutVars>
      </dgm:prSet>
      <dgm:spPr/>
    </dgm:pt>
    <dgm:pt modelId="{96FC1705-E26D-4E8E-B594-AE859B9BBE51}" type="pres">
      <dgm:prSet presAssocID="{DC02D6EE-036F-4AAC-B10F-749DADDCAC0F}" presName="spacer" presStyleCnt="0"/>
      <dgm:spPr/>
    </dgm:pt>
    <dgm:pt modelId="{EE5F611B-5689-405D-91EF-F2AED23D2C71}" type="pres">
      <dgm:prSet presAssocID="{DD3868F0-C0B2-4884-8E75-12E961F0D10A}" presName="comp" presStyleCnt="0"/>
      <dgm:spPr/>
    </dgm:pt>
    <dgm:pt modelId="{9E8C28F8-C638-42D0-AC6E-4D1344C6133D}" type="pres">
      <dgm:prSet presAssocID="{DD3868F0-C0B2-4884-8E75-12E961F0D10A}" presName="box" presStyleLbl="node1" presStyleIdx="1" presStyleCnt="2"/>
      <dgm:spPr/>
    </dgm:pt>
    <dgm:pt modelId="{3974F389-9F1E-4C9D-8286-C1B7DB6BE2BD}" type="pres">
      <dgm:prSet presAssocID="{DD3868F0-C0B2-4884-8E75-12E961F0D10A}" presName="img" presStyleLbl="fgImgPlace1" presStyleIdx="1" presStyleCnt="2" custLinFactNeighborX="-216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7000" r="-7000"/>
          </a:stretch>
        </a:blipFill>
      </dgm:spPr>
      <dgm:extLst>
        <a:ext uri="{E40237B7-FDA0-4F09-8148-C483321AD2D9}">
          <dgm14:cNvPr xmlns:dgm14="http://schemas.microsoft.com/office/drawing/2010/diagram" id="0" name="" descr="Connections with solid fill"/>
        </a:ext>
      </dgm:extLst>
    </dgm:pt>
    <dgm:pt modelId="{80005B89-2800-4443-806C-839799ECA544}" type="pres">
      <dgm:prSet presAssocID="{DD3868F0-C0B2-4884-8E75-12E961F0D10A}" presName="text" presStyleLbl="node1" presStyleIdx="1" presStyleCnt="2">
        <dgm:presLayoutVars>
          <dgm:bulletEnabled val="1"/>
        </dgm:presLayoutVars>
      </dgm:prSet>
      <dgm:spPr/>
    </dgm:pt>
  </dgm:ptLst>
  <dgm:cxnLst>
    <dgm:cxn modelId="{14D1FA18-FBC5-4390-B488-9E1B59B2AE94}" type="presOf" srcId="{DD3868F0-C0B2-4884-8E75-12E961F0D10A}" destId="{9E8C28F8-C638-42D0-AC6E-4D1344C6133D}" srcOrd="0" destOrd="0" presId="urn:microsoft.com/office/officeart/2005/8/layout/vList4"/>
    <dgm:cxn modelId="{5B828250-60CE-4CB3-A6EC-40140B6612BA}" type="presOf" srcId="{78DC74EA-C0F9-4AC5-83F2-AA2315D74F46}" destId="{3B46A5CB-260D-44F5-A26C-69787B3B5329}" srcOrd="0" destOrd="0" presId="urn:microsoft.com/office/officeart/2005/8/layout/vList4"/>
    <dgm:cxn modelId="{72ABFA93-8EFE-4CB2-B2B1-9EB7CB476F0E}" srcId="{78DC74EA-C0F9-4AC5-83F2-AA2315D74F46}" destId="{DD3868F0-C0B2-4884-8E75-12E961F0D10A}" srcOrd="1" destOrd="0" parTransId="{AA4ECA81-F89E-409B-BC63-50730B345015}" sibTransId="{939073A4-5AF3-4C78-B278-8CD0C175848E}"/>
    <dgm:cxn modelId="{F2B7A5AA-D4DF-463D-8979-88266A26F12A}" type="presOf" srcId="{B2AFAA91-6EF7-47E0-9CCB-DDDE62CDDD8E}" destId="{FAE08D7E-DDF2-4068-AC53-C57F1CEF2B04}" srcOrd="0" destOrd="0" presId="urn:microsoft.com/office/officeart/2005/8/layout/vList4"/>
    <dgm:cxn modelId="{85245EB2-349C-489C-90DF-AE9C65149D13}" type="presOf" srcId="{DD3868F0-C0B2-4884-8E75-12E961F0D10A}" destId="{80005B89-2800-4443-806C-839799ECA544}" srcOrd="1" destOrd="0" presId="urn:microsoft.com/office/officeart/2005/8/layout/vList4"/>
    <dgm:cxn modelId="{18F207BC-D8D9-449B-A6DD-5B4C3A2A30B7}" srcId="{78DC74EA-C0F9-4AC5-83F2-AA2315D74F46}" destId="{B2AFAA91-6EF7-47E0-9CCB-DDDE62CDDD8E}" srcOrd="0" destOrd="0" parTransId="{A1A22AB4-D2A2-41B0-822C-89C14D87F795}" sibTransId="{DC02D6EE-036F-4AAC-B10F-749DADDCAC0F}"/>
    <dgm:cxn modelId="{F220ECED-56F7-4A17-A700-868064F4C65E}" type="presOf" srcId="{B2AFAA91-6EF7-47E0-9CCB-DDDE62CDDD8E}" destId="{8A0DECA7-FB54-41C2-96BC-033E91F8B101}" srcOrd="1" destOrd="0" presId="urn:microsoft.com/office/officeart/2005/8/layout/vList4"/>
    <dgm:cxn modelId="{52C518D5-BF29-47DB-AE51-55BD20334093}" type="presParOf" srcId="{3B46A5CB-260D-44F5-A26C-69787B3B5329}" destId="{B17C40C9-F5FD-47E6-ADFC-870039DFB8DE}" srcOrd="0" destOrd="0" presId="urn:microsoft.com/office/officeart/2005/8/layout/vList4"/>
    <dgm:cxn modelId="{3B56F369-35BC-4B42-98DF-C265C97F0C4E}" type="presParOf" srcId="{B17C40C9-F5FD-47E6-ADFC-870039DFB8DE}" destId="{FAE08D7E-DDF2-4068-AC53-C57F1CEF2B04}" srcOrd="0" destOrd="0" presId="urn:microsoft.com/office/officeart/2005/8/layout/vList4"/>
    <dgm:cxn modelId="{C5FAEB71-5F2C-4F0A-B671-3A5563797AA0}" type="presParOf" srcId="{B17C40C9-F5FD-47E6-ADFC-870039DFB8DE}" destId="{9BF8DE8E-3389-4368-8ADF-0762A53E24E8}" srcOrd="1" destOrd="0" presId="urn:microsoft.com/office/officeart/2005/8/layout/vList4"/>
    <dgm:cxn modelId="{5C35ACD1-174C-4934-AD7B-86E1188A204D}" type="presParOf" srcId="{B17C40C9-F5FD-47E6-ADFC-870039DFB8DE}" destId="{8A0DECA7-FB54-41C2-96BC-033E91F8B101}" srcOrd="2" destOrd="0" presId="urn:microsoft.com/office/officeart/2005/8/layout/vList4"/>
    <dgm:cxn modelId="{EC39C40D-27E3-4788-8684-007BF5210B59}" type="presParOf" srcId="{3B46A5CB-260D-44F5-A26C-69787B3B5329}" destId="{96FC1705-E26D-4E8E-B594-AE859B9BBE51}" srcOrd="1" destOrd="0" presId="urn:microsoft.com/office/officeart/2005/8/layout/vList4"/>
    <dgm:cxn modelId="{993781AA-0767-4963-B568-056B997DC248}" type="presParOf" srcId="{3B46A5CB-260D-44F5-A26C-69787B3B5329}" destId="{EE5F611B-5689-405D-91EF-F2AED23D2C71}" srcOrd="2" destOrd="0" presId="urn:microsoft.com/office/officeart/2005/8/layout/vList4"/>
    <dgm:cxn modelId="{40F10EBD-3828-48FC-90FA-BC8AF60B196D}" type="presParOf" srcId="{EE5F611B-5689-405D-91EF-F2AED23D2C71}" destId="{9E8C28F8-C638-42D0-AC6E-4D1344C6133D}" srcOrd="0" destOrd="0" presId="urn:microsoft.com/office/officeart/2005/8/layout/vList4"/>
    <dgm:cxn modelId="{A41E26D6-B1CD-4747-BFBB-00A8B90F3971}" type="presParOf" srcId="{EE5F611B-5689-405D-91EF-F2AED23D2C71}" destId="{3974F389-9F1E-4C9D-8286-C1B7DB6BE2BD}" srcOrd="1" destOrd="0" presId="urn:microsoft.com/office/officeart/2005/8/layout/vList4"/>
    <dgm:cxn modelId="{38C5CAC9-D415-496B-B797-409E785FEB48}" type="presParOf" srcId="{EE5F611B-5689-405D-91EF-F2AED23D2C71}" destId="{80005B89-2800-4443-806C-839799ECA54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165B36-E8DE-4360-95C4-B60A3CE7CFED}" type="doc">
      <dgm:prSet loTypeId="urn:microsoft.com/office/officeart/2005/8/layout/matrix3" loCatId="matrix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n-ID"/>
        </a:p>
      </dgm:t>
    </dgm:pt>
    <dgm:pt modelId="{15FDF926-8CC7-41C8-9AC3-A24AB854FB73}">
      <dgm:prSet phldrT="[Text]"/>
      <dgm:spPr/>
      <dgm:t>
        <a:bodyPr/>
        <a:lstStyle/>
        <a:p>
          <a:r>
            <a:rPr lang="en-ID" dirty="0" err="1"/>
            <a:t>Penempatan</a:t>
          </a:r>
          <a:r>
            <a:rPr lang="en-ID" dirty="0"/>
            <a:t> </a:t>
          </a:r>
          <a:r>
            <a:rPr lang="en-ID" dirty="0" err="1"/>
            <a:t>fungsional</a:t>
          </a:r>
          <a:r>
            <a:rPr lang="en-ID" dirty="0"/>
            <a:t> </a:t>
          </a:r>
          <a:r>
            <a:rPr lang="en-ID" dirty="0" err="1"/>
            <a:t>statistisi</a:t>
          </a:r>
          <a:endParaRPr lang="en-ID" dirty="0"/>
        </a:p>
      </dgm:t>
    </dgm:pt>
    <dgm:pt modelId="{DB21CE1A-9B47-4F9C-B7F3-AFEC718A5CF3}" type="parTrans" cxnId="{12589852-643A-4687-A23F-BFD8C97C8A33}">
      <dgm:prSet/>
      <dgm:spPr/>
      <dgm:t>
        <a:bodyPr/>
        <a:lstStyle/>
        <a:p>
          <a:endParaRPr lang="en-ID"/>
        </a:p>
      </dgm:t>
    </dgm:pt>
    <dgm:pt modelId="{C60F0117-E339-494F-9905-F72A8317D10E}" type="sibTrans" cxnId="{12589852-643A-4687-A23F-BFD8C97C8A33}">
      <dgm:prSet/>
      <dgm:spPr/>
      <dgm:t>
        <a:bodyPr/>
        <a:lstStyle/>
        <a:p>
          <a:endParaRPr lang="en-ID"/>
        </a:p>
      </dgm:t>
    </dgm:pt>
    <dgm:pt modelId="{8163E3EA-E383-46BF-972E-3E3EE047C40E}">
      <dgm:prSet phldrT="[Text]"/>
      <dgm:spPr/>
      <dgm:t>
        <a:bodyPr/>
        <a:lstStyle/>
        <a:p>
          <a:r>
            <a:rPr lang="en-ID" dirty="0" err="1"/>
            <a:t>Rekrutmen</a:t>
          </a:r>
          <a:r>
            <a:rPr lang="en-ID" dirty="0"/>
            <a:t> </a:t>
          </a:r>
          <a:r>
            <a:rPr lang="en-ID" dirty="0" err="1"/>
            <a:t>lulusan</a:t>
          </a:r>
          <a:r>
            <a:rPr lang="en-ID" dirty="0"/>
            <a:t> </a:t>
          </a:r>
          <a:r>
            <a:rPr lang="en-ID" dirty="0" err="1"/>
            <a:t>statistika</a:t>
          </a:r>
          <a:endParaRPr lang="en-ID" dirty="0"/>
        </a:p>
      </dgm:t>
    </dgm:pt>
    <dgm:pt modelId="{3458DFD0-F30B-49CF-ADB9-A0CB24497D81}" type="parTrans" cxnId="{08B292C9-6838-447C-8E8B-B6569553263F}">
      <dgm:prSet/>
      <dgm:spPr/>
      <dgm:t>
        <a:bodyPr/>
        <a:lstStyle/>
        <a:p>
          <a:endParaRPr lang="en-ID"/>
        </a:p>
      </dgm:t>
    </dgm:pt>
    <dgm:pt modelId="{58D3871D-852C-4F63-BCCA-9117CBA54710}" type="sibTrans" cxnId="{08B292C9-6838-447C-8E8B-B6569553263F}">
      <dgm:prSet/>
      <dgm:spPr/>
      <dgm:t>
        <a:bodyPr/>
        <a:lstStyle/>
        <a:p>
          <a:endParaRPr lang="en-ID"/>
        </a:p>
      </dgm:t>
    </dgm:pt>
    <dgm:pt modelId="{FECE4986-2C34-400F-AA07-4AE9B6FB049A}">
      <dgm:prSet phldrT="[Text]"/>
      <dgm:spPr/>
      <dgm:t>
        <a:bodyPr/>
        <a:lstStyle/>
        <a:p>
          <a:r>
            <a:rPr lang="en-ID" dirty="0" err="1"/>
            <a:t>Pelatihan</a:t>
          </a:r>
          <a:r>
            <a:rPr lang="en-ID" dirty="0"/>
            <a:t>, </a:t>
          </a:r>
          <a:r>
            <a:rPr lang="en-ID" dirty="0" err="1"/>
            <a:t>bimtek</a:t>
          </a:r>
          <a:r>
            <a:rPr lang="en-ID" dirty="0"/>
            <a:t>, FGD, seminar, workshop, coaching, dan </a:t>
          </a:r>
          <a:r>
            <a:rPr lang="en-ID" dirty="0" err="1"/>
            <a:t>kegiatan</a:t>
          </a:r>
          <a:r>
            <a:rPr lang="en-ID" dirty="0"/>
            <a:t> </a:t>
          </a:r>
          <a:r>
            <a:rPr lang="en-ID" dirty="0" err="1"/>
            <a:t>lainnya</a:t>
          </a:r>
          <a:endParaRPr lang="en-ID" dirty="0"/>
        </a:p>
      </dgm:t>
    </dgm:pt>
    <dgm:pt modelId="{A35A4A86-39C1-4491-AC5F-328F2995F56E}" type="parTrans" cxnId="{896BBBE8-9CB1-44A4-8DC9-B2CCD036532A}">
      <dgm:prSet/>
      <dgm:spPr/>
      <dgm:t>
        <a:bodyPr/>
        <a:lstStyle/>
        <a:p>
          <a:endParaRPr lang="en-ID"/>
        </a:p>
      </dgm:t>
    </dgm:pt>
    <dgm:pt modelId="{998AEAA9-E191-4D4B-A6AD-593779032EC8}" type="sibTrans" cxnId="{896BBBE8-9CB1-44A4-8DC9-B2CCD036532A}">
      <dgm:prSet/>
      <dgm:spPr/>
      <dgm:t>
        <a:bodyPr/>
        <a:lstStyle/>
        <a:p>
          <a:endParaRPr lang="en-ID"/>
        </a:p>
      </dgm:t>
    </dgm:pt>
    <dgm:pt modelId="{5CD1CB8B-C90E-4244-8B4E-704A6E59D6CB}">
      <dgm:prSet phldrT="[Text]"/>
      <dgm:spPr/>
      <dgm:t>
        <a:bodyPr/>
        <a:lstStyle/>
        <a:p>
          <a:r>
            <a:rPr lang="en-ID" dirty="0"/>
            <a:t>SDM juga </a:t>
          </a:r>
          <a:r>
            <a:rPr lang="en-ID" dirty="0" err="1"/>
            <a:t>harus</a:t>
          </a:r>
          <a:r>
            <a:rPr lang="en-ID" dirty="0"/>
            <a:t> </a:t>
          </a:r>
          <a:r>
            <a:rPr lang="en-ID" dirty="0" err="1"/>
            <a:t>dikuatkan</a:t>
          </a:r>
          <a:r>
            <a:rPr lang="en-ID" dirty="0"/>
            <a:t> </a:t>
          </a:r>
          <a:r>
            <a:rPr lang="en-ID" dirty="0" err="1"/>
            <a:t>dalam</a:t>
          </a:r>
          <a:r>
            <a:rPr lang="en-ID" dirty="0"/>
            <a:t> </a:t>
          </a:r>
          <a:r>
            <a:rPr lang="en-ID" dirty="0" err="1"/>
            <a:t>bidang</a:t>
          </a:r>
          <a:r>
            <a:rPr lang="en-ID" dirty="0"/>
            <a:t> </a:t>
          </a:r>
          <a:r>
            <a:rPr lang="en-ID" dirty="0" err="1"/>
            <a:t>manajemen</a:t>
          </a:r>
          <a:r>
            <a:rPr lang="en-ID" dirty="0"/>
            <a:t> data (</a:t>
          </a:r>
          <a:r>
            <a:rPr lang="en-ID" dirty="0" err="1"/>
            <a:t>pengumpulan</a:t>
          </a:r>
          <a:r>
            <a:rPr lang="en-ID" dirty="0"/>
            <a:t>, </a:t>
          </a:r>
          <a:r>
            <a:rPr lang="en-ID" dirty="0" err="1"/>
            <a:t>pengolahan</a:t>
          </a:r>
          <a:r>
            <a:rPr lang="en-ID" dirty="0"/>
            <a:t>, </a:t>
          </a:r>
          <a:r>
            <a:rPr lang="en-ID" dirty="0" err="1"/>
            <a:t>penyimpanan</a:t>
          </a:r>
          <a:r>
            <a:rPr lang="en-ID" dirty="0"/>
            <a:t>, dan </a:t>
          </a:r>
          <a:r>
            <a:rPr lang="en-ID" dirty="0" err="1"/>
            <a:t>diseminasi</a:t>
          </a:r>
          <a:r>
            <a:rPr lang="en-ID" dirty="0"/>
            <a:t> data)</a:t>
          </a:r>
        </a:p>
      </dgm:t>
    </dgm:pt>
    <dgm:pt modelId="{3C5D6054-1495-4CC0-A606-FAE68466B137}" type="parTrans" cxnId="{56CE4742-DA56-4331-BF0E-32AAF0495737}">
      <dgm:prSet/>
      <dgm:spPr/>
      <dgm:t>
        <a:bodyPr/>
        <a:lstStyle/>
        <a:p>
          <a:endParaRPr lang="en-ID"/>
        </a:p>
      </dgm:t>
    </dgm:pt>
    <dgm:pt modelId="{B2412796-536B-4E24-9A12-9D6C24F5EA7F}" type="sibTrans" cxnId="{56CE4742-DA56-4331-BF0E-32AAF0495737}">
      <dgm:prSet/>
      <dgm:spPr/>
      <dgm:t>
        <a:bodyPr/>
        <a:lstStyle/>
        <a:p>
          <a:endParaRPr lang="en-ID"/>
        </a:p>
      </dgm:t>
    </dgm:pt>
    <dgm:pt modelId="{93A28802-D1EB-4F04-B73B-87F7F3FD4461}" type="pres">
      <dgm:prSet presAssocID="{2D165B36-E8DE-4360-95C4-B60A3CE7CFED}" presName="matrix" presStyleCnt="0">
        <dgm:presLayoutVars>
          <dgm:chMax val="1"/>
          <dgm:dir/>
          <dgm:resizeHandles val="exact"/>
        </dgm:presLayoutVars>
      </dgm:prSet>
      <dgm:spPr/>
    </dgm:pt>
    <dgm:pt modelId="{8F5914B0-FE73-48E0-94DD-95717381295E}" type="pres">
      <dgm:prSet presAssocID="{2D165B36-E8DE-4360-95C4-B60A3CE7CFED}" presName="diamond" presStyleLbl="bgShp" presStyleIdx="0" presStyleCnt="1"/>
      <dgm:spPr/>
    </dgm:pt>
    <dgm:pt modelId="{3676F084-291C-42A4-9736-C80F10E81028}" type="pres">
      <dgm:prSet presAssocID="{2D165B36-E8DE-4360-95C4-B60A3CE7CFE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711F5DF-502E-4975-BA0E-A06D3676A225}" type="pres">
      <dgm:prSet presAssocID="{2D165B36-E8DE-4360-95C4-B60A3CE7CFE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55DF75B-6816-4149-B039-62C3D71AE111}" type="pres">
      <dgm:prSet presAssocID="{2D165B36-E8DE-4360-95C4-B60A3CE7CFE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F4BFB5-E572-4C4C-908E-241564DBCB3B}" type="pres">
      <dgm:prSet presAssocID="{2D165B36-E8DE-4360-95C4-B60A3CE7CFE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B66DF5E-B594-4A60-998C-37E17040F6FB}" type="presOf" srcId="{15FDF926-8CC7-41C8-9AC3-A24AB854FB73}" destId="{3676F084-291C-42A4-9736-C80F10E81028}" srcOrd="0" destOrd="0" presId="urn:microsoft.com/office/officeart/2005/8/layout/matrix3"/>
    <dgm:cxn modelId="{56CE4742-DA56-4331-BF0E-32AAF0495737}" srcId="{2D165B36-E8DE-4360-95C4-B60A3CE7CFED}" destId="{5CD1CB8B-C90E-4244-8B4E-704A6E59D6CB}" srcOrd="3" destOrd="0" parTransId="{3C5D6054-1495-4CC0-A606-FAE68466B137}" sibTransId="{B2412796-536B-4E24-9A12-9D6C24F5EA7F}"/>
    <dgm:cxn modelId="{04973D63-4A53-4FE1-B549-F1432F143F36}" type="presOf" srcId="{8163E3EA-E383-46BF-972E-3E3EE047C40E}" destId="{2711F5DF-502E-4975-BA0E-A06D3676A225}" srcOrd="0" destOrd="0" presId="urn:microsoft.com/office/officeart/2005/8/layout/matrix3"/>
    <dgm:cxn modelId="{12589852-643A-4687-A23F-BFD8C97C8A33}" srcId="{2D165B36-E8DE-4360-95C4-B60A3CE7CFED}" destId="{15FDF926-8CC7-41C8-9AC3-A24AB854FB73}" srcOrd="0" destOrd="0" parTransId="{DB21CE1A-9B47-4F9C-B7F3-AFEC718A5CF3}" sibTransId="{C60F0117-E339-494F-9905-F72A8317D10E}"/>
    <dgm:cxn modelId="{C531E6A3-27D9-4BD7-A51A-4A3BC9737A26}" type="presOf" srcId="{5CD1CB8B-C90E-4244-8B4E-704A6E59D6CB}" destId="{7EF4BFB5-E572-4C4C-908E-241564DBCB3B}" srcOrd="0" destOrd="0" presId="urn:microsoft.com/office/officeart/2005/8/layout/matrix3"/>
    <dgm:cxn modelId="{0E0371BE-E625-48A8-AF62-A4000D2795C3}" type="presOf" srcId="{2D165B36-E8DE-4360-95C4-B60A3CE7CFED}" destId="{93A28802-D1EB-4F04-B73B-87F7F3FD4461}" srcOrd="0" destOrd="0" presId="urn:microsoft.com/office/officeart/2005/8/layout/matrix3"/>
    <dgm:cxn modelId="{08B292C9-6838-447C-8E8B-B6569553263F}" srcId="{2D165B36-E8DE-4360-95C4-B60A3CE7CFED}" destId="{8163E3EA-E383-46BF-972E-3E3EE047C40E}" srcOrd="1" destOrd="0" parTransId="{3458DFD0-F30B-49CF-ADB9-A0CB24497D81}" sibTransId="{58D3871D-852C-4F63-BCCA-9117CBA54710}"/>
    <dgm:cxn modelId="{896BBBE8-9CB1-44A4-8DC9-B2CCD036532A}" srcId="{2D165B36-E8DE-4360-95C4-B60A3CE7CFED}" destId="{FECE4986-2C34-400F-AA07-4AE9B6FB049A}" srcOrd="2" destOrd="0" parTransId="{A35A4A86-39C1-4491-AC5F-328F2995F56E}" sibTransId="{998AEAA9-E191-4D4B-A6AD-593779032EC8}"/>
    <dgm:cxn modelId="{BD8D90FB-41F2-4AA8-B70E-E7797C9F7300}" type="presOf" srcId="{FECE4986-2C34-400F-AA07-4AE9B6FB049A}" destId="{855DF75B-6816-4149-B039-62C3D71AE111}" srcOrd="0" destOrd="0" presId="urn:microsoft.com/office/officeart/2005/8/layout/matrix3"/>
    <dgm:cxn modelId="{C3827E84-53A2-453F-B66F-75FA3A76F1CD}" type="presParOf" srcId="{93A28802-D1EB-4F04-B73B-87F7F3FD4461}" destId="{8F5914B0-FE73-48E0-94DD-95717381295E}" srcOrd="0" destOrd="0" presId="urn:microsoft.com/office/officeart/2005/8/layout/matrix3"/>
    <dgm:cxn modelId="{4E5C97DF-C3D9-4A0A-BBCE-5CB7037C6BC9}" type="presParOf" srcId="{93A28802-D1EB-4F04-B73B-87F7F3FD4461}" destId="{3676F084-291C-42A4-9736-C80F10E81028}" srcOrd="1" destOrd="0" presId="urn:microsoft.com/office/officeart/2005/8/layout/matrix3"/>
    <dgm:cxn modelId="{86351096-0BF2-4282-8B06-AE8E3ED01715}" type="presParOf" srcId="{93A28802-D1EB-4F04-B73B-87F7F3FD4461}" destId="{2711F5DF-502E-4975-BA0E-A06D3676A225}" srcOrd="2" destOrd="0" presId="urn:microsoft.com/office/officeart/2005/8/layout/matrix3"/>
    <dgm:cxn modelId="{DD7CE924-18D8-4193-8CDD-E9C8348EAB17}" type="presParOf" srcId="{93A28802-D1EB-4F04-B73B-87F7F3FD4461}" destId="{855DF75B-6816-4149-B039-62C3D71AE111}" srcOrd="3" destOrd="0" presId="urn:microsoft.com/office/officeart/2005/8/layout/matrix3"/>
    <dgm:cxn modelId="{5085C0FD-53E7-4352-8D80-9E448C2C67B8}" type="presParOf" srcId="{93A28802-D1EB-4F04-B73B-87F7F3FD4461}" destId="{7EF4BFB5-E572-4C4C-908E-241564DBCB3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DC74EA-C0F9-4AC5-83F2-AA2315D74F46}" type="doc">
      <dgm:prSet loTypeId="urn:microsoft.com/office/officeart/2005/8/layout/vList4" loCatId="list" qsTypeId="urn:microsoft.com/office/officeart/2005/8/quickstyle/simple1" qsCatId="simple" csTypeId="urn:microsoft.com/office/officeart/2005/8/colors/colorful3" csCatId="colorful" phldr="1"/>
      <dgm:spPr/>
    </dgm:pt>
    <dgm:pt modelId="{00EF4178-B1A1-4542-904D-44B2EA21ECCF}">
      <dgm:prSet custT="1"/>
      <dgm:spPr/>
      <dgm:t>
        <a:bodyPr/>
        <a:lstStyle/>
        <a:p>
          <a:pPr algn="ctr"/>
          <a:r>
            <a:rPr lang="en-ID" sz="1800" b="1" dirty="0"/>
            <a:t>PENERAPAN KOMPETENSI SDM BIDANG MANAJEMEN DATA </a:t>
          </a:r>
          <a:r>
            <a:rPr lang="en-ID" sz="1800" b="1" dirty="0">
              <a:solidFill>
                <a:schemeClr val="bg1"/>
              </a:solidFill>
            </a:rPr>
            <a:t>(PENGELOLAAN DAN DISEMINASI DATA)</a:t>
          </a:r>
        </a:p>
        <a:p>
          <a:pPr algn="l"/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1.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Dokumen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kebutuhan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SDM yang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terkait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proses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manajemen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data (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Analisis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Beban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Kerja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/ABK)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beserta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pemenuhannya</a:t>
          </a:r>
          <a:endParaRPr lang="en-ID" sz="1200" i="0" u="none" strike="noStrike" dirty="0">
            <a:solidFill>
              <a:schemeClr val="bg1"/>
            </a:solidFill>
            <a:effectLst/>
            <a:latin typeface="Calibri" panose="020F0502020204030204" pitchFamily="34" charset="0"/>
          </a:endParaRPr>
        </a:p>
        <a:p>
          <a:pPr algn="l">
            <a:buFont typeface="+mj-lt"/>
            <a:buAutoNum type="arabicPeriod"/>
          </a:pP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2.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Dokumen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pemenuhan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atau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peningkatan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kompetensi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dan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kapasitas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SDM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terkait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proses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manajemen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data</a:t>
          </a:r>
          <a:endParaRPr lang="es-ES" sz="1200" b="0" dirty="0">
            <a:solidFill>
              <a:schemeClr val="bg1"/>
            </a:solidFill>
          </a:endParaRPr>
        </a:p>
      </dgm:t>
    </dgm:pt>
    <dgm:pt modelId="{80966EDC-8CBC-45E1-9AE8-668D7DF5C2DB}" type="parTrans" cxnId="{A724B0A8-8AC3-4C59-9516-BE2AA3ED8ECC}">
      <dgm:prSet/>
      <dgm:spPr/>
      <dgm:t>
        <a:bodyPr/>
        <a:lstStyle/>
        <a:p>
          <a:endParaRPr lang="en-ID"/>
        </a:p>
      </dgm:t>
    </dgm:pt>
    <dgm:pt modelId="{D442511D-DDB8-4DD0-A679-9306F9952F93}" type="sibTrans" cxnId="{A724B0A8-8AC3-4C59-9516-BE2AA3ED8ECC}">
      <dgm:prSet/>
      <dgm:spPr/>
      <dgm:t>
        <a:bodyPr/>
        <a:lstStyle/>
        <a:p>
          <a:endParaRPr lang="en-ID"/>
        </a:p>
      </dgm:t>
    </dgm:pt>
    <dgm:pt modelId="{DD3868F0-C0B2-4884-8E75-12E961F0D10A}">
      <dgm:prSet custT="1"/>
      <dgm:spPr/>
      <dgm:t>
        <a:bodyPr/>
        <a:lstStyle/>
        <a:p>
          <a:pPr algn="ctr"/>
          <a:r>
            <a:rPr lang="en-ID" sz="1800" b="1" dirty="0"/>
            <a:t>PENERAPAN KOMPETENSI SDM BIDANG STATISTIK</a:t>
          </a:r>
        </a:p>
        <a:p>
          <a:pPr algn="l"/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1.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Dokumen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kebutuhan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SDM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bidang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statistik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(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Analisis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Beban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Kerja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/ABK)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beserta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pemenuhannya</a:t>
          </a:r>
          <a:endParaRPr lang="en-ID" sz="1200" i="0" u="none" strike="noStrike" dirty="0">
            <a:solidFill>
              <a:schemeClr val="bg1"/>
            </a:solidFill>
            <a:effectLst/>
            <a:latin typeface="Calibri" panose="020F0502020204030204" pitchFamily="34" charset="0"/>
          </a:endParaRPr>
        </a:p>
        <a:p>
          <a:pPr algn="l">
            <a:buFont typeface="+mj-lt"/>
            <a:buAutoNum type="arabicPeriod"/>
          </a:pP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2.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Dokumen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pemenuhan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atau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peningkatan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kompetensi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dan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kapasitas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SDM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bidang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statistik</a:t>
          </a:r>
          <a:endParaRPr lang="en-ID" sz="1200" b="1" dirty="0">
            <a:solidFill>
              <a:schemeClr val="bg1"/>
            </a:solidFill>
          </a:endParaRPr>
        </a:p>
      </dgm:t>
    </dgm:pt>
    <dgm:pt modelId="{AA4ECA81-F89E-409B-BC63-50730B345015}" type="parTrans" cxnId="{72ABFA93-8EFE-4CB2-B2B1-9EB7CB476F0E}">
      <dgm:prSet/>
      <dgm:spPr/>
      <dgm:t>
        <a:bodyPr/>
        <a:lstStyle/>
        <a:p>
          <a:endParaRPr lang="en-ID"/>
        </a:p>
      </dgm:t>
    </dgm:pt>
    <dgm:pt modelId="{939073A4-5AF3-4C78-B278-8CD0C175848E}" type="sibTrans" cxnId="{72ABFA93-8EFE-4CB2-B2B1-9EB7CB476F0E}">
      <dgm:prSet/>
      <dgm:spPr/>
      <dgm:t>
        <a:bodyPr/>
        <a:lstStyle/>
        <a:p>
          <a:endParaRPr lang="en-ID"/>
        </a:p>
      </dgm:t>
    </dgm:pt>
    <dgm:pt modelId="{48215BD6-C063-437F-AA50-A6EE4311C6C8}" type="pres">
      <dgm:prSet presAssocID="{78DC74EA-C0F9-4AC5-83F2-AA2315D74F46}" presName="linear" presStyleCnt="0">
        <dgm:presLayoutVars>
          <dgm:dir/>
          <dgm:resizeHandles val="exact"/>
        </dgm:presLayoutVars>
      </dgm:prSet>
      <dgm:spPr/>
    </dgm:pt>
    <dgm:pt modelId="{E828E800-4524-46AC-A494-FE9A14B87C6E}" type="pres">
      <dgm:prSet presAssocID="{DD3868F0-C0B2-4884-8E75-12E961F0D10A}" presName="comp" presStyleCnt="0"/>
      <dgm:spPr/>
    </dgm:pt>
    <dgm:pt modelId="{3E74BF19-A429-44E9-A4FD-99EEE3A09580}" type="pres">
      <dgm:prSet presAssocID="{DD3868F0-C0B2-4884-8E75-12E961F0D10A}" presName="box" presStyleLbl="node1" presStyleIdx="0" presStyleCnt="2"/>
      <dgm:spPr/>
    </dgm:pt>
    <dgm:pt modelId="{76717C98-41AF-4E18-8139-329C34274E37}" type="pres">
      <dgm:prSet presAssocID="{DD3868F0-C0B2-4884-8E75-12E961F0D10A}" presName="img" presStyleLbl="fgImgPlac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7000" r="-7000"/>
          </a:stretch>
        </a:blipFill>
      </dgm:spPr>
    </dgm:pt>
    <dgm:pt modelId="{3102BF2D-EB31-479A-8DFF-02AC2849D9E8}" type="pres">
      <dgm:prSet presAssocID="{DD3868F0-C0B2-4884-8E75-12E961F0D10A}" presName="text" presStyleLbl="node1" presStyleIdx="0" presStyleCnt="2">
        <dgm:presLayoutVars>
          <dgm:bulletEnabled val="1"/>
        </dgm:presLayoutVars>
      </dgm:prSet>
      <dgm:spPr/>
    </dgm:pt>
    <dgm:pt modelId="{352D2672-A3E9-441D-A67A-D7CA7CECA49A}" type="pres">
      <dgm:prSet presAssocID="{939073A4-5AF3-4C78-B278-8CD0C175848E}" presName="spacer" presStyleCnt="0"/>
      <dgm:spPr/>
    </dgm:pt>
    <dgm:pt modelId="{9D1EAAD8-8D1F-4AEF-933F-241724167219}" type="pres">
      <dgm:prSet presAssocID="{00EF4178-B1A1-4542-904D-44B2EA21ECCF}" presName="comp" presStyleCnt="0"/>
      <dgm:spPr/>
    </dgm:pt>
    <dgm:pt modelId="{48661D1A-FD5A-4C3D-9294-188C4CBC994E}" type="pres">
      <dgm:prSet presAssocID="{00EF4178-B1A1-4542-904D-44B2EA21ECCF}" presName="box" presStyleLbl="node1" presStyleIdx="1" presStyleCnt="2"/>
      <dgm:spPr/>
    </dgm:pt>
    <dgm:pt modelId="{D40683E7-392A-4659-9DE5-2E8048CB87C9}" type="pres">
      <dgm:prSet presAssocID="{00EF4178-B1A1-4542-904D-44B2EA21ECCF}" presName="img" presStyleLbl="fgImgPlace1" presStyleIdx="1" presStyleCnt="2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7000" r="-7000"/>
          </a:stretch>
        </a:blipFill>
      </dgm:spPr>
    </dgm:pt>
    <dgm:pt modelId="{C7B68A2F-A59C-4F96-B9E7-714D949A539D}" type="pres">
      <dgm:prSet presAssocID="{00EF4178-B1A1-4542-904D-44B2EA21ECCF}" presName="text" presStyleLbl="node1" presStyleIdx="1" presStyleCnt="2">
        <dgm:presLayoutVars>
          <dgm:bulletEnabled val="1"/>
        </dgm:presLayoutVars>
      </dgm:prSet>
      <dgm:spPr/>
    </dgm:pt>
  </dgm:ptLst>
  <dgm:cxnLst>
    <dgm:cxn modelId="{E7DFD732-A2CA-4C96-92F7-430B36A35D3F}" type="presOf" srcId="{00EF4178-B1A1-4542-904D-44B2EA21ECCF}" destId="{C7B68A2F-A59C-4F96-B9E7-714D949A539D}" srcOrd="1" destOrd="0" presId="urn:microsoft.com/office/officeart/2005/8/layout/vList4"/>
    <dgm:cxn modelId="{AC098C69-3FF9-4F3F-AFB4-166F9313DA70}" type="presOf" srcId="{00EF4178-B1A1-4542-904D-44B2EA21ECCF}" destId="{48661D1A-FD5A-4C3D-9294-188C4CBC994E}" srcOrd="0" destOrd="0" presId="urn:microsoft.com/office/officeart/2005/8/layout/vList4"/>
    <dgm:cxn modelId="{D88FA16A-57AE-4FF4-B41F-B8B533B4F538}" type="presOf" srcId="{78DC74EA-C0F9-4AC5-83F2-AA2315D74F46}" destId="{48215BD6-C063-437F-AA50-A6EE4311C6C8}" srcOrd="0" destOrd="0" presId="urn:microsoft.com/office/officeart/2005/8/layout/vList4"/>
    <dgm:cxn modelId="{6EEADC89-A55A-401F-8318-D95F2602A1AB}" type="presOf" srcId="{DD3868F0-C0B2-4884-8E75-12E961F0D10A}" destId="{3102BF2D-EB31-479A-8DFF-02AC2849D9E8}" srcOrd="1" destOrd="0" presId="urn:microsoft.com/office/officeart/2005/8/layout/vList4"/>
    <dgm:cxn modelId="{72ABFA93-8EFE-4CB2-B2B1-9EB7CB476F0E}" srcId="{78DC74EA-C0F9-4AC5-83F2-AA2315D74F46}" destId="{DD3868F0-C0B2-4884-8E75-12E961F0D10A}" srcOrd="0" destOrd="0" parTransId="{AA4ECA81-F89E-409B-BC63-50730B345015}" sibTransId="{939073A4-5AF3-4C78-B278-8CD0C175848E}"/>
    <dgm:cxn modelId="{A724B0A8-8AC3-4C59-9516-BE2AA3ED8ECC}" srcId="{78DC74EA-C0F9-4AC5-83F2-AA2315D74F46}" destId="{00EF4178-B1A1-4542-904D-44B2EA21ECCF}" srcOrd="1" destOrd="0" parTransId="{80966EDC-8CBC-45E1-9AE8-668D7DF5C2DB}" sibTransId="{D442511D-DDB8-4DD0-A679-9306F9952F93}"/>
    <dgm:cxn modelId="{7FF4B2E9-13FA-497E-81F3-783F0DDB4036}" type="presOf" srcId="{DD3868F0-C0B2-4884-8E75-12E961F0D10A}" destId="{3E74BF19-A429-44E9-A4FD-99EEE3A09580}" srcOrd="0" destOrd="0" presId="urn:microsoft.com/office/officeart/2005/8/layout/vList4"/>
    <dgm:cxn modelId="{5B4789A6-7DF7-4FF5-8D91-6493A43C5065}" type="presParOf" srcId="{48215BD6-C063-437F-AA50-A6EE4311C6C8}" destId="{E828E800-4524-46AC-A494-FE9A14B87C6E}" srcOrd="0" destOrd="0" presId="urn:microsoft.com/office/officeart/2005/8/layout/vList4"/>
    <dgm:cxn modelId="{346CA2A5-6BD2-4857-9FBB-6D572A87E0ED}" type="presParOf" srcId="{E828E800-4524-46AC-A494-FE9A14B87C6E}" destId="{3E74BF19-A429-44E9-A4FD-99EEE3A09580}" srcOrd="0" destOrd="0" presId="urn:microsoft.com/office/officeart/2005/8/layout/vList4"/>
    <dgm:cxn modelId="{04CBC439-A4C2-4E42-B29D-9AE847DA3CEF}" type="presParOf" srcId="{E828E800-4524-46AC-A494-FE9A14B87C6E}" destId="{76717C98-41AF-4E18-8139-329C34274E37}" srcOrd="1" destOrd="0" presId="urn:microsoft.com/office/officeart/2005/8/layout/vList4"/>
    <dgm:cxn modelId="{9AEF59C9-179C-420B-978A-4001E8F45709}" type="presParOf" srcId="{E828E800-4524-46AC-A494-FE9A14B87C6E}" destId="{3102BF2D-EB31-479A-8DFF-02AC2849D9E8}" srcOrd="2" destOrd="0" presId="urn:microsoft.com/office/officeart/2005/8/layout/vList4"/>
    <dgm:cxn modelId="{B7978C4C-165D-4A37-A8A7-BBBE9549552A}" type="presParOf" srcId="{48215BD6-C063-437F-AA50-A6EE4311C6C8}" destId="{352D2672-A3E9-441D-A67A-D7CA7CECA49A}" srcOrd="1" destOrd="0" presId="urn:microsoft.com/office/officeart/2005/8/layout/vList4"/>
    <dgm:cxn modelId="{4E678624-D87B-4670-AE23-BB70D512621C}" type="presParOf" srcId="{48215BD6-C063-437F-AA50-A6EE4311C6C8}" destId="{9D1EAAD8-8D1F-4AEF-933F-241724167219}" srcOrd="2" destOrd="0" presId="urn:microsoft.com/office/officeart/2005/8/layout/vList4"/>
    <dgm:cxn modelId="{11EEC72E-71C4-4F26-9554-22AFED8663EF}" type="presParOf" srcId="{9D1EAAD8-8D1F-4AEF-933F-241724167219}" destId="{48661D1A-FD5A-4C3D-9294-188C4CBC994E}" srcOrd="0" destOrd="0" presId="urn:microsoft.com/office/officeart/2005/8/layout/vList4"/>
    <dgm:cxn modelId="{CF1AAE0D-CB67-451C-BCEC-8CF604FB3AA3}" type="presParOf" srcId="{9D1EAAD8-8D1F-4AEF-933F-241724167219}" destId="{D40683E7-392A-4659-9DE5-2E8048CB87C9}" srcOrd="1" destOrd="0" presId="urn:microsoft.com/office/officeart/2005/8/layout/vList4"/>
    <dgm:cxn modelId="{F9CD967E-D69A-47CD-BA65-03CECD4FC1BC}" type="presParOf" srcId="{9D1EAAD8-8D1F-4AEF-933F-241724167219}" destId="{C7B68A2F-A59C-4F96-B9E7-714D949A539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DC74EA-C0F9-4AC5-83F2-AA2315D74F46}" type="doc">
      <dgm:prSet loTypeId="urn:microsoft.com/office/officeart/2005/8/layout/vList4" loCatId="list" qsTypeId="urn:microsoft.com/office/officeart/2005/8/quickstyle/simple1" qsCatId="simple" csTypeId="urn:microsoft.com/office/officeart/2005/8/colors/colorful1" csCatId="colorful" phldr="1"/>
      <dgm:spPr/>
    </dgm:pt>
    <dgm:pt modelId="{00EF4178-B1A1-4542-904D-44B2EA21ECCF}">
      <dgm:prSet custT="1"/>
      <dgm:spPr/>
      <dgm:t>
        <a:bodyPr/>
        <a:lstStyle/>
        <a:p>
          <a:r>
            <a:rPr lang="en-ID" sz="1200" b="1" i="0" u="none" strike="noStrike" dirty="0">
              <a:effectLst/>
            </a:rPr>
            <a:t>PELAKSANAAN TUGAS SEBAGAI WALIDATA</a:t>
          </a:r>
          <a:endParaRPr lang="en-ID" sz="1200" b="1" dirty="0"/>
        </a:p>
        <a:p>
          <a:r>
            <a:rPr lang="en-ID" sz="1200" dirty="0" err="1"/>
            <a:t>Tugas</a:t>
          </a:r>
          <a:r>
            <a:rPr lang="en-ID" sz="1200" dirty="0"/>
            <a:t> </a:t>
          </a:r>
          <a:r>
            <a:rPr lang="en-ID" sz="1200" dirty="0" err="1"/>
            <a:t>Walidata</a:t>
          </a:r>
          <a:r>
            <a:rPr lang="en-ID" sz="1200" dirty="0"/>
            <a:t> di </a:t>
          </a:r>
          <a:r>
            <a:rPr lang="en-ID" sz="1200" dirty="0" err="1"/>
            <a:t>tingkat</a:t>
          </a:r>
          <a:r>
            <a:rPr lang="en-ID" sz="1200" dirty="0"/>
            <a:t> </a:t>
          </a:r>
          <a:r>
            <a:rPr lang="en-ID" sz="1200" dirty="0" err="1"/>
            <a:t>daerah</a:t>
          </a:r>
          <a:r>
            <a:rPr lang="en-ID" sz="1200" dirty="0"/>
            <a:t>:</a:t>
          </a:r>
        </a:p>
        <a:p>
          <a:pPr>
            <a:buFont typeface="+mj-lt"/>
            <a:buAutoNum type="arabicPeriod"/>
          </a:pPr>
          <a:r>
            <a:rPr lang="en-ID" sz="1200" dirty="0"/>
            <a:t>1. </a:t>
          </a:r>
          <a:r>
            <a:rPr lang="en-ID" sz="1200" dirty="0" err="1"/>
            <a:t>Memeriksa</a:t>
          </a:r>
          <a:r>
            <a:rPr lang="en-ID" sz="1200" dirty="0"/>
            <a:t> </a:t>
          </a:r>
          <a:r>
            <a:rPr lang="en-ID" sz="1200" dirty="0" err="1"/>
            <a:t>kesesuaian</a:t>
          </a:r>
          <a:r>
            <a:rPr lang="en-ID" sz="1200" dirty="0"/>
            <a:t> data </a:t>
          </a:r>
          <a:r>
            <a:rPr lang="en-ID" sz="1200" dirty="0" err="1"/>
            <a:t>dari</a:t>
          </a:r>
          <a:r>
            <a:rPr lang="en-ID" sz="1200" dirty="0"/>
            <a:t> </a:t>
          </a:r>
          <a:r>
            <a:rPr lang="en-ID" sz="1200" dirty="0" err="1"/>
            <a:t>Produsen</a:t>
          </a:r>
          <a:r>
            <a:rPr lang="en-ID" sz="1200" dirty="0"/>
            <a:t> Data </a:t>
          </a:r>
          <a:r>
            <a:rPr lang="en-ID" sz="1200" dirty="0" err="1"/>
            <a:t>daerah</a:t>
          </a:r>
          <a:r>
            <a:rPr lang="en-ID" sz="1200" dirty="0"/>
            <a:t> </a:t>
          </a:r>
          <a:r>
            <a:rPr lang="en-ID" sz="1200" dirty="0" err="1"/>
            <a:t>sesuai</a:t>
          </a:r>
          <a:r>
            <a:rPr lang="en-ID" sz="1200" dirty="0"/>
            <a:t> </a:t>
          </a:r>
          <a:r>
            <a:rPr lang="en-ID" sz="1200" dirty="0" err="1"/>
            <a:t>prinsip</a:t>
          </a:r>
          <a:r>
            <a:rPr lang="en-ID" sz="1200" dirty="0"/>
            <a:t> Satu Data Indonesia.</a:t>
          </a:r>
        </a:p>
        <a:p>
          <a:pPr>
            <a:buFont typeface="+mj-lt"/>
            <a:buAutoNum type="arabicPeriod"/>
          </a:pPr>
          <a:r>
            <a:rPr lang="en-ID" sz="1200" dirty="0"/>
            <a:t>2. </a:t>
          </a:r>
          <a:r>
            <a:rPr lang="en-ID" sz="1200" dirty="0" err="1"/>
            <a:t>Menyebarluaskan</a:t>
          </a:r>
          <a:r>
            <a:rPr lang="en-ID" sz="1200" dirty="0"/>
            <a:t> data dan metadata </a:t>
          </a:r>
          <a:r>
            <a:rPr lang="en-ID" sz="1200" dirty="0" err="1"/>
            <a:t>melalui</a:t>
          </a:r>
          <a:r>
            <a:rPr lang="en-ID" sz="1200" dirty="0"/>
            <a:t> Portal Satu Data Indonesia.</a:t>
          </a:r>
        </a:p>
        <a:p>
          <a:pPr>
            <a:buFont typeface="+mj-lt"/>
            <a:buAutoNum type="arabicPeriod"/>
          </a:pPr>
          <a:r>
            <a:rPr lang="en-ID" sz="1200" dirty="0"/>
            <a:t>3. </a:t>
          </a:r>
          <a:r>
            <a:rPr lang="en-ID" sz="1200" dirty="0" err="1"/>
            <a:t>Membantu</a:t>
          </a:r>
          <a:r>
            <a:rPr lang="en-ID" sz="1200" dirty="0"/>
            <a:t> Pembina Data </a:t>
          </a:r>
          <a:r>
            <a:rPr lang="en-ID" sz="1200" dirty="0" err="1"/>
            <a:t>daerah</a:t>
          </a:r>
          <a:r>
            <a:rPr lang="en-ID" sz="1200" dirty="0"/>
            <a:t> </a:t>
          </a:r>
          <a:r>
            <a:rPr lang="en-ID" sz="1200" dirty="0" err="1"/>
            <a:t>dalam</a:t>
          </a:r>
          <a:r>
            <a:rPr lang="en-ID" sz="1200" dirty="0"/>
            <a:t> </a:t>
          </a:r>
          <a:r>
            <a:rPr lang="en-ID" sz="1200" dirty="0" err="1"/>
            <a:t>membina</a:t>
          </a:r>
          <a:r>
            <a:rPr lang="en-ID" sz="1200" dirty="0"/>
            <a:t> </a:t>
          </a:r>
          <a:r>
            <a:rPr lang="en-ID" sz="1200" dirty="0" err="1"/>
            <a:t>Produsen</a:t>
          </a:r>
          <a:r>
            <a:rPr lang="en-ID" sz="1200" dirty="0"/>
            <a:t> Data di </a:t>
          </a:r>
          <a:r>
            <a:rPr lang="en-ID" sz="1200" dirty="0" err="1"/>
            <a:t>daerah</a:t>
          </a:r>
          <a:r>
            <a:rPr lang="en-ID" sz="1200" dirty="0"/>
            <a:t>.</a:t>
          </a:r>
          <a:endParaRPr lang="es-ES" sz="1200" b="0" dirty="0"/>
        </a:p>
      </dgm:t>
    </dgm:pt>
    <dgm:pt modelId="{80966EDC-8CBC-45E1-9AE8-668D7DF5C2DB}" type="parTrans" cxnId="{A724B0A8-8AC3-4C59-9516-BE2AA3ED8ECC}">
      <dgm:prSet/>
      <dgm:spPr/>
      <dgm:t>
        <a:bodyPr/>
        <a:lstStyle/>
        <a:p>
          <a:endParaRPr lang="en-ID"/>
        </a:p>
      </dgm:t>
    </dgm:pt>
    <dgm:pt modelId="{D442511D-DDB8-4DD0-A679-9306F9952F93}" type="sibTrans" cxnId="{A724B0A8-8AC3-4C59-9516-BE2AA3ED8ECC}">
      <dgm:prSet/>
      <dgm:spPr/>
      <dgm:t>
        <a:bodyPr/>
        <a:lstStyle/>
        <a:p>
          <a:endParaRPr lang="en-ID"/>
        </a:p>
      </dgm:t>
    </dgm:pt>
    <dgm:pt modelId="{5C2809EC-F87D-445B-85C2-1EB449D66F46}">
      <dgm:prSet custT="1"/>
      <dgm:spPr/>
      <dgm:t>
        <a:bodyPr/>
        <a:lstStyle/>
        <a:p>
          <a:r>
            <a:rPr lang="it-IT" sz="1200" b="1" dirty="0"/>
            <a:t>KOLABORASI DENGAN PEMBINA DATA STATISTIK</a:t>
          </a:r>
          <a:endParaRPr lang="en-ID" sz="1200" b="1" dirty="0"/>
        </a:p>
        <a:p>
          <a:r>
            <a:rPr lang="en-ID" sz="1200" dirty="0"/>
            <a:t>1. </a:t>
          </a:r>
          <a:r>
            <a:rPr lang="en-ID" sz="1200" dirty="0" err="1"/>
            <a:t>Kolaborasi</a:t>
          </a:r>
          <a:r>
            <a:rPr lang="en-ID" sz="1200" dirty="0"/>
            <a:t> </a:t>
          </a:r>
          <a:r>
            <a:rPr lang="en-ID" sz="1200" dirty="0" err="1"/>
            <a:t>dengan</a:t>
          </a:r>
          <a:r>
            <a:rPr lang="en-ID" sz="1200" dirty="0"/>
            <a:t> Pembina Data </a:t>
          </a:r>
          <a:r>
            <a:rPr lang="en-ID" sz="1200" dirty="0" err="1"/>
            <a:t>Statistik</a:t>
          </a:r>
          <a:r>
            <a:rPr lang="en-ID" sz="1200" dirty="0"/>
            <a:t> </a:t>
          </a:r>
          <a:r>
            <a:rPr lang="en-ID" sz="1200" dirty="0" err="1"/>
            <a:t>bertujuan</a:t>
          </a:r>
          <a:r>
            <a:rPr lang="en-ID" sz="1200" dirty="0"/>
            <a:t> </a:t>
          </a:r>
          <a:r>
            <a:rPr lang="en-ID" sz="1200" dirty="0" err="1"/>
            <a:t>meningkatkan</a:t>
          </a:r>
          <a:r>
            <a:rPr lang="en-ID" sz="1200" dirty="0"/>
            <a:t> </a:t>
          </a:r>
          <a:r>
            <a:rPr lang="en-ID" sz="1200" dirty="0" err="1"/>
            <a:t>kualitas</a:t>
          </a:r>
          <a:r>
            <a:rPr lang="en-ID" sz="1200" dirty="0"/>
            <a:t> tata </a:t>
          </a:r>
          <a:r>
            <a:rPr lang="en-ID" sz="1200" dirty="0" err="1"/>
            <a:t>kelola</a:t>
          </a:r>
          <a:r>
            <a:rPr lang="en-ID" sz="1200" dirty="0"/>
            <a:t> dan proses </a:t>
          </a:r>
          <a:r>
            <a:rPr lang="en-ID" sz="1200" dirty="0" err="1"/>
            <a:t>produksi</a:t>
          </a:r>
          <a:r>
            <a:rPr lang="en-ID" sz="1200" dirty="0"/>
            <a:t> </a:t>
          </a:r>
          <a:r>
            <a:rPr lang="en-ID" sz="1200" dirty="0" err="1"/>
            <a:t>statistik</a:t>
          </a:r>
          <a:r>
            <a:rPr lang="en-ID" sz="1200" dirty="0"/>
            <a:t> </a:t>
          </a:r>
          <a:r>
            <a:rPr lang="en-ID" sz="1200" dirty="0" err="1"/>
            <a:t>sektoral</a:t>
          </a:r>
          <a:r>
            <a:rPr lang="en-ID" sz="1200" dirty="0"/>
            <a:t>.</a:t>
          </a:r>
          <a:br>
            <a:rPr lang="en-ID" sz="1200" dirty="0"/>
          </a:br>
          <a:r>
            <a:rPr lang="en-ID" sz="1200" dirty="0" err="1"/>
            <a:t>Kolaborasi</a:t>
          </a:r>
          <a:r>
            <a:rPr lang="en-ID" sz="1200" dirty="0"/>
            <a:t> </a:t>
          </a:r>
          <a:r>
            <a:rPr lang="en-ID" sz="1200" dirty="0" err="1"/>
            <a:t>ini</a:t>
          </a:r>
          <a:r>
            <a:rPr lang="en-ID" sz="1200" dirty="0"/>
            <a:t> </a:t>
          </a:r>
          <a:r>
            <a:rPr lang="en-ID" sz="1200" dirty="0" err="1"/>
            <a:t>harus</a:t>
          </a:r>
          <a:r>
            <a:rPr lang="en-ID" sz="1200" dirty="0"/>
            <a:t> </a:t>
          </a:r>
          <a:r>
            <a:rPr lang="en-ID" sz="1200" dirty="0" err="1"/>
            <a:t>dilakukan</a:t>
          </a:r>
          <a:r>
            <a:rPr lang="en-ID" sz="1200" dirty="0"/>
            <a:t> </a:t>
          </a:r>
          <a:r>
            <a:rPr lang="en-ID" sz="1200" dirty="0" err="1"/>
            <a:t>secara</a:t>
          </a:r>
          <a:r>
            <a:rPr lang="en-ID" sz="1200" dirty="0"/>
            <a:t> formal, </a:t>
          </a:r>
          <a:r>
            <a:rPr lang="en-ID" sz="1200" dirty="0" err="1"/>
            <a:t>disertai</a:t>
          </a:r>
          <a:r>
            <a:rPr lang="en-ID" sz="1200" dirty="0"/>
            <a:t> </a:t>
          </a:r>
          <a:r>
            <a:rPr lang="en-ID" sz="1200" dirty="0" err="1"/>
            <a:t>dokumen</a:t>
          </a:r>
          <a:r>
            <a:rPr lang="en-ID" sz="1200" dirty="0"/>
            <a:t> </a:t>
          </a:r>
          <a:r>
            <a:rPr lang="en-ID" sz="1200" dirty="0" err="1"/>
            <a:t>resmi</a:t>
          </a:r>
          <a:r>
            <a:rPr lang="en-ID" sz="1200" dirty="0"/>
            <a:t> </a:t>
          </a:r>
          <a:r>
            <a:rPr lang="en-ID" sz="1200" dirty="0" err="1"/>
            <a:t>seperti</a:t>
          </a:r>
          <a:r>
            <a:rPr lang="en-ID" sz="1200" dirty="0"/>
            <a:t> SK Tim, </a:t>
          </a:r>
          <a:r>
            <a:rPr lang="en-ID" sz="1200" dirty="0" err="1"/>
            <a:t>berita</a:t>
          </a:r>
          <a:r>
            <a:rPr lang="en-ID" sz="1200" dirty="0"/>
            <a:t> acara, </a:t>
          </a:r>
          <a:r>
            <a:rPr lang="en-ID" sz="1200" dirty="0" err="1"/>
            <a:t>perjanjian</a:t>
          </a:r>
          <a:r>
            <a:rPr lang="en-ID" sz="1200" dirty="0"/>
            <a:t> </a:t>
          </a:r>
          <a:r>
            <a:rPr lang="en-ID" sz="1200" dirty="0" err="1"/>
            <a:t>kerja</a:t>
          </a:r>
          <a:r>
            <a:rPr lang="en-ID" sz="1200" dirty="0"/>
            <a:t> </a:t>
          </a:r>
          <a:r>
            <a:rPr lang="en-ID" sz="1200" dirty="0" err="1"/>
            <a:t>sama</a:t>
          </a:r>
          <a:r>
            <a:rPr lang="en-ID" sz="1200" dirty="0"/>
            <a:t>, </a:t>
          </a:r>
          <a:r>
            <a:rPr lang="en-ID" sz="1200" dirty="0" err="1"/>
            <a:t>atau</a:t>
          </a:r>
          <a:r>
            <a:rPr lang="en-ID" sz="1200" dirty="0"/>
            <a:t> </a:t>
          </a:r>
          <a:r>
            <a:rPr lang="en-ID" sz="1200" dirty="0" err="1"/>
            <a:t>laporan</a:t>
          </a:r>
          <a:r>
            <a:rPr lang="en-ID" sz="1200" dirty="0"/>
            <a:t> </a:t>
          </a:r>
          <a:r>
            <a:rPr lang="en-ID" sz="1200" dirty="0" err="1"/>
            <a:t>kegiatan</a:t>
          </a:r>
          <a:r>
            <a:rPr lang="en-ID" sz="1200" dirty="0"/>
            <a:t>.</a:t>
          </a:r>
        </a:p>
        <a:p>
          <a:pPr>
            <a:buFont typeface="Wingdings" panose="05000000000000000000" pitchFamily="2" charset="2"/>
            <a:buChar char="à"/>
          </a:pPr>
          <a:r>
            <a:rPr lang="en-ID" sz="1200" dirty="0"/>
            <a:t>2. </a:t>
          </a:r>
          <a:r>
            <a:rPr lang="en-ID" sz="1200" dirty="0" err="1"/>
            <a:t>Antar</a:t>
          </a:r>
          <a:r>
            <a:rPr lang="en-ID" sz="1200" dirty="0"/>
            <a:t> unit </a:t>
          </a:r>
          <a:r>
            <a:rPr lang="en-ID" sz="1200" dirty="0" err="1"/>
            <a:t>kerja</a:t>
          </a:r>
          <a:r>
            <a:rPr lang="en-ID" sz="1200" dirty="0"/>
            <a:t> di </a:t>
          </a:r>
          <a:r>
            <a:rPr lang="en-ID" sz="1200" dirty="0" err="1"/>
            <a:t>daerah</a:t>
          </a:r>
          <a:r>
            <a:rPr lang="en-ID" sz="1200" dirty="0"/>
            <a:t> </a:t>
          </a:r>
          <a:r>
            <a:rPr lang="en-ID" sz="1200" dirty="0" err="1"/>
            <a:t>harus</a:t>
          </a:r>
          <a:r>
            <a:rPr lang="en-ID" sz="1200" dirty="0"/>
            <a:t> </a:t>
          </a:r>
          <a:r>
            <a:rPr lang="en-ID" sz="1200" dirty="0" err="1"/>
            <a:t>bekerja</a:t>
          </a:r>
          <a:r>
            <a:rPr lang="en-ID" sz="1200" dirty="0"/>
            <a:t> </a:t>
          </a:r>
          <a:r>
            <a:rPr lang="en-ID" sz="1200" dirty="0" err="1"/>
            <a:t>sama</a:t>
          </a:r>
          <a:r>
            <a:rPr lang="en-ID" sz="1200" dirty="0"/>
            <a:t> </a:t>
          </a:r>
          <a:r>
            <a:rPr lang="en-ID" sz="1200" dirty="0" err="1"/>
            <a:t>untuk</a:t>
          </a:r>
          <a:r>
            <a:rPr lang="en-ID" sz="1200" dirty="0"/>
            <a:t> </a:t>
          </a:r>
          <a:r>
            <a:rPr lang="en-ID" sz="1200" dirty="0" err="1"/>
            <a:t>menghindari</a:t>
          </a:r>
          <a:r>
            <a:rPr lang="en-ID" sz="1200" dirty="0"/>
            <a:t> </a:t>
          </a:r>
          <a:r>
            <a:rPr lang="en-ID" sz="1200" dirty="0" err="1"/>
            <a:t>tumpang</a:t>
          </a:r>
          <a:r>
            <a:rPr lang="en-ID" sz="1200" dirty="0"/>
            <a:t> </a:t>
          </a:r>
          <a:r>
            <a:rPr lang="en-ID" sz="1200" dirty="0" err="1"/>
            <a:t>tindih</a:t>
          </a:r>
          <a:r>
            <a:rPr lang="en-ID" sz="1200" dirty="0"/>
            <a:t> </a:t>
          </a:r>
          <a:r>
            <a:rPr lang="en-ID" sz="1200" dirty="0" err="1"/>
            <a:t>pengumpulan</a:t>
          </a:r>
          <a:r>
            <a:rPr lang="en-ID" sz="1200" dirty="0"/>
            <a:t> data</a:t>
          </a:r>
        </a:p>
        <a:p>
          <a:pPr>
            <a:buFont typeface="Wingdings" panose="05000000000000000000" pitchFamily="2" charset="2"/>
            <a:buChar char="à"/>
          </a:pPr>
          <a:r>
            <a:rPr lang="en-ID" sz="1200" dirty="0"/>
            <a:t>3. </a:t>
          </a:r>
          <a:r>
            <a:rPr lang="en-ID" sz="1200" dirty="0" err="1"/>
            <a:t>Pemda</a:t>
          </a:r>
          <a:r>
            <a:rPr lang="en-ID" sz="1200" dirty="0"/>
            <a:t> </a:t>
          </a:r>
          <a:r>
            <a:rPr lang="en-ID" sz="1200" dirty="0" err="1"/>
            <a:t>perlu</a:t>
          </a:r>
          <a:r>
            <a:rPr lang="en-ID" sz="1200" dirty="0"/>
            <a:t> </a:t>
          </a:r>
          <a:r>
            <a:rPr lang="en-ID" sz="1200" dirty="0" err="1"/>
            <a:t>aktif</a:t>
          </a:r>
          <a:r>
            <a:rPr lang="en-ID" sz="1200" dirty="0"/>
            <a:t> </a:t>
          </a:r>
          <a:r>
            <a:rPr lang="en-ID" sz="1200" dirty="0" err="1"/>
            <a:t>berkoordinasi</a:t>
          </a:r>
          <a:r>
            <a:rPr lang="en-ID" sz="1200" dirty="0"/>
            <a:t> </a:t>
          </a:r>
          <a:r>
            <a:rPr lang="en-ID" sz="1200" dirty="0" err="1"/>
            <a:t>dengan</a:t>
          </a:r>
          <a:r>
            <a:rPr lang="en-ID" sz="1200" dirty="0"/>
            <a:t> BPS </a:t>
          </a:r>
          <a:r>
            <a:rPr lang="en-ID" sz="1200" dirty="0" err="1"/>
            <a:t>sebagai</a:t>
          </a:r>
          <a:r>
            <a:rPr lang="en-ID" sz="1200" dirty="0"/>
            <a:t> </a:t>
          </a:r>
          <a:r>
            <a:rPr lang="en-ID" sz="1200" dirty="0" err="1"/>
            <a:t>pembina</a:t>
          </a:r>
          <a:r>
            <a:rPr lang="en-ID" sz="1200" dirty="0"/>
            <a:t> data</a:t>
          </a:r>
          <a:endParaRPr lang="en-ID" sz="1200" b="0" dirty="0"/>
        </a:p>
      </dgm:t>
    </dgm:pt>
    <dgm:pt modelId="{01968C36-EDEC-4248-BE7D-E63BD5C4700B}" type="parTrans" cxnId="{A599C196-B4B1-4F9D-82BF-FF9498FCC5DB}">
      <dgm:prSet/>
      <dgm:spPr/>
      <dgm:t>
        <a:bodyPr/>
        <a:lstStyle/>
        <a:p>
          <a:endParaRPr lang="en-ID"/>
        </a:p>
      </dgm:t>
    </dgm:pt>
    <dgm:pt modelId="{052E3462-2038-4812-9E1D-3E6293787461}" type="sibTrans" cxnId="{A599C196-B4B1-4F9D-82BF-FF9498FCC5DB}">
      <dgm:prSet/>
      <dgm:spPr/>
      <dgm:t>
        <a:bodyPr/>
        <a:lstStyle/>
        <a:p>
          <a:endParaRPr lang="en-ID"/>
        </a:p>
      </dgm:t>
    </dgm:pt>
    <dgm:pt modelId="{B2AFAA91-6EF7-47E0-9CCB-DDDE62CDDD8E}">
      <dgm:prSet custT="1"/>
      <dgm:spPr/>
      <dgm:t>
        <a:bodyPr/>
        <a:lstStyle/>
        <a:p>
          <a:pPr algn="l"/>
          <a:r>
            <a:rPr lang="en-ID" sz="1200" b="1" dirty="0"/>
            <a:t>KOLABORASI PENYELENGGARAAN KEGIATAN STATISTIK</a:t>
          </a:r>
        </a:p>
        <a:p>
          <a:pPr algn="l"/>
          <a:r>
            <a:rPr lang="en-ID" sz="1200" dirty="0" err="1"/>
            <a:t>Kolaborasi</a:t>
          </a:r>
          <a:r>
            <a:rPr lang="en-ID" sz="1200" dirty="0"/>
            <a:t> </a:t>
          </a:r>
          <a:r>
            <a:rPr lang="en-ID" sz="1200" dirty="0" err="1"/>
            <a:t>dalam</a:t>
          </a:r>
          <a:r>
            <a:rPr lang="en-ID" sz="1200" dirty="0"/>
            <a:t> </a:t>
          </a:r>
          <a:r>
            <a:rPr lang="en-ID" sz="1200" dirty="0" err="1"/>
            <a:t>kegiatan</a:t>
          </a:r>
          <a:r>
            <a:rPr lang="en-ID" sz="1200" dirty="0"/>
            <a:t> </a:t>
          </a:r>
          <a:r>
            <a:rPr lang="en-ID" sz="1200" dirty="0" err="1"/>
            <a:t>statistik</a:t>
          </a:r>
          <a:r>
            <a:rPr lang="en-ID" sz="1200" dirty="0"/>
            <a:t> </a:t>
          </a:r>
          <a:r>
            <a:rPr lang="en-ID" sz="1200" dirty="0" err="1"/>
            <a:t>perlu</a:t>
          </a:r>
          <a:r>
            <a:rPr lang="en-ID" sz="1200" dirty="0"/>
            <a:t> </a:t>
          </a:r>
          <a:r>
            <a:rPr lang="en-ID" sz="1200" dirty="0" err="1"/>
            <a:t>dilakukan</a:t>
          </a:r>
          <a:r>
            <a:rPr lang="en-ID" sz="1200" dirty="0"/>
            <a:t> di </a:t>
          </a:r>
          <a:r>
            <a:rPr lang="en-ID" sz="1200" dirty="0" err="1"/>
            <a:t>setiap</a:t>
          </a:r>
          <a:r>
            <a:rPr lang="en-ID" sz="1200" dirty="0"/>
            <a:t> </a:t>
          </a:r>
          <a:r>
            <a:rPr lang="en-ID" sz="1200" dirty="0" err="1"/>
            <a:t>tahap</a:t>
          </a:r>
          <a:r>
            <a:rPr lang="en-ID" sz="1200" dirty="0"/>
            <a:t> </a:t>
          </a:r>
          <a:r>
            <a:rPr lang="en-ID" sz="1200" dirty="0" err="1"/>
            <a:t>penyelenggaraan</a:t>
          </a:r>
          <a:r>
            <a:rPr lang="en-ID" sz="1200" dirty="0"/>
            <a:t> </a:t>
          </a:r>
          <a:r>
            <a:rPr lang="en-ID" sz="1200" dirty="0" err="1"/>
            <a:t>untuk</a:t>
          </a:r>
          <a:r>
            <a:rPr lang="en-ID" sz="1200" dirty="0"/>
            <a:t> </a:t>
          </a:r>
          <a:r>
            <a:rPr lang="en-ID" sz="1200" dirty="0" err="1"/>
            <a:t>mencegah</a:t>
          </a:r>
          <a:r>
            <a:rPr lang="en-ID" sz="1200" dirty="0"/>
            <a:t> </a:t>
          </a:r>
          <a:r>
            <a:rPr lang="en-ID" sz="1200" dirty="0" err="1"/>
            <a:t>pekerjaan</a:t>
          </a:r>
          <a:r>
            <a:rPr lang="en-ID" sz="1200" dirty="0"/>
            <a:t> yang </a:t>
          </a:r>
          <a:r>
            <a:rPr lang="en-ID" sz="1200" dirty="0" err="1"/>
            <a:t>berjalan</a:t>
          </a:r>
          <a:r>
            <a:rPr lang="en-ID" sz="1200" dirty="0"/>
            <a:t> </a:t>
          </a:r>
          <a:r>
            <a:rPr lang="en-ID" sz="1200" dirty="0" err="1"/>
            <a:t>sendiri-sendiri</a:t>
          </a:r>
          <a:r>
            <a:rPr lang="en-ID" sz="1200" dirty="0"/>
            <a:t> (silo), yang </a:t>
          </a:r>
          <a:r>
            <a:rPr lang="en-ID" sz="1200" dirty="0" err="1"/>
            <a:t>dapat</a:t>
          </a:r>
          <a:r>
            <a:rPr lang="en-ID" sz="1200" dirty="0"/>
            <a:t> </a:t>
          </a:r>
          <a:r>
            <a:rPr lang="en-ID" sz="1200" dirty="0" err="1"/>
            <a:t>menyebabkan</a:t>
          </a:r>
          <a:r>
            <a:rPr lang="en-ID" sz="1200" dirty="0"/>
            <a:t> </a:t>
          </a:r>
          <a:r>
            <a:rPr lang="en-ID" sz="1200" dirty="0" err="1"/>
            <a:t>duplikasi</a:t>
          </a:r>
          <a:r>
            <a:rPr lang="en-ID" sz="1200" dirty="0"/>
            <a:t> </a:t>
          </a:r>
          <a:r>
            <a:rPr lang="en-ID" sz="1200" dirty="0" err="1"/>
            <a:t>atau</a:t>
          </a:r>
          <a:r>
            <a:rPr lang="en-ID" sz="1200" dirty="0"/>
            <a:t> </a:t>
          </a:r>
          <a:r>
            <a:rPr lang="en-ID" sz="1200" dirty="0" err="1"/>
            <a:t>tumpang</a:t>
          </a:r>
          <a:r>
            <a:rPr lang="en-ID" sz="1200" dirty="0"/>
            <a:t> </a:t>
          </a:r>
          <a:r>
            <a:rPr lang="en-ID" sz="1200" dirty="0" err="1"/>
            <a:t>tindih</a:t>
          </a:r>
          <a:r>
            <a:rPr lang="en-ID" sz="1200" dirty="0"/>
            <a:t>.</a:t>
          </a:r>
          <a:br>
            <a:rPr lang="en-ID" sz="1200" dirty="0"/>
          </a:br>
          <a:r>
            <a:rPr lang="en-ID" sz="1200" dirty="0" err="1"/>
            <a:t>Dengan</a:t>
          </a:r>
          <a:r>
            <a:rPr lang="en-ID" sz="1200" dirty="0"/>
            <a:t> </a:t>
          </a:r>
          <a:r>
            <a:rPr lang="en-ID" sz="1200" dirty="0" err="1"/>
            <a:t>kolaborasi</a:t>
          </a:r>
          <a:r>
            <a:rPr lang="en-ID" sz="1200" dirty="0"/>
            <a:t>, </a:t>
          </a:r>
          <a:r>
            <a:rPr lang="en-ID" sz="1200" dirty="0" err="1"/>
            <a:t>kegiatan</a:t>
          </a:r>
          <a:r>
            <a:rPr lang="en-ID" sz="1200" dirty="0"/>
            <a:t> </a:t>
          </a:r>
          <a:r>
            <a:rPr lang="en-ID" sz="1200" dirty="0" err="1"/>
            <a:t>statistik</a:t>
          </a:r>
          <a:r>
            <a:rPr lang="en-ID" sz="1200" dirty="0"/>
            <a:t> </a:t>
          </a:r>
          <a:r>
            <a:rPr lang="en-ID" sz="1200" dirty="0" err="1"/>
            <a:t>dapat</a:t>
          </a:r>
          <a:r>
            <a:rPr lang="en-ID" sz="1200" dirty="0"/>
            <a:t> </a:t>
          </a:r>
          <a:r>
            <a:rPr lang="en-ID" sz="1200" dirty="0" err="1"/>
            <a:t>berjalan</a:t>
          </a:r>
          <a:r>
            <a:rPr lang="en-ID" sz="1200" dirty="0"/>
            <a:t> </a:t>
          </a:r>
          <a:r>
            <a:rPr lang="en-ID" sz="1200" dirty="0" err="1"/>
            <a:t>lebih</a:t>
          </a:r>
          <a:r>
            <a:rPr lang="en-ID" sz="1200" dirty="0"/>
            <a:t> </a:t>
          </a:r>
          <a:r>
            <a:rPr lang="en-ID" sz="1200" dirty="0" err="1"/>
            <a:t>efektif</a:t>
          </a:r>
          <a:r>
            <a:rPr lang="en-ID" sz="1200" dirty="0"/>
            <a:t>, </a:t>
          </a:r>
          <a:r>
            <a:rPr lang="en-ID" sz="1200" dirty="0" err="1"/>
            <a:t>efisien</a:t>
          </a:r>
          <a:r>
            <a:rPr lang="en-ID" sz="1200" dirty="0"/>
            <a:t>, dan </a:t>
          </a:r>
          <a:r>
            <a:rPr lang="en-ID" sz="1200" dirty="0" err="1"/>
            <a:t>terintegrasi</a:t>
          </a:r>
          <a:r>
            <a:rPr lang="en-ID" sz="1200" dirty="0"/>
            <a:t>.</a:t>
          </a:r>
        </a:p>
      </dgm:t>
    </dgm:pt>
    <dgm:pt modelId="{A1A22AB4-D2A2-41B0-822C-89C14D87F795}" type="parTrans" cxnId="{18F207BC-D8D9-449B-A6DD-5B4C3A2A30B7}">
      <dgm:prSet/>
      <dgm:spPr/>
      <dgm:t>
        <a:bodyPr/>
        <a:lstStyle/>
        <a:p>
          <a:endParaRPr lang="en-ID"/>
        </a:p>
      </dgm:t>
    </dgm:pt>
    <dgm:pt modelId="{DC02D6EE-036F-4AAC-B10F-749DADDCAC0F}" type="sibTrans" cxnId="{18F207BC-D8D9-449B-A6DD-5B4C3A2A30B7}">
      <dgm:prSet/>
      <dgm:spPr/>
      <dgm:t>
        <a:bodyPr/>
        <a:lstStyle/>
        <a:p>
          <a:endParaRPr lang="en-ID"/>
        </a:p>
      </dgm:t>
    </dgm:pt>
    <dgm:pt modelId="{DD3868F0-C0B2-4884-8E75-12E961F0D10A}">
      <dgm:prSet custT="1"/>
      <dgm:spPr/>
      <dgm:t>
        <a:bodyPr/>
        <a:lstStyle/>
        <a:p>
          <a:r>
            <a:rPr lang="en-ID" sz="1200" b="1" dirty="0"/>
            <a:t>PENYELENGGARAAN FORUM SDI (MISALNYA RAPAT, RENCANA AKSI)</a:t>
          </a:r>
        </a:p>
        <a:p>
          <a:r>
            <a:rPr lang="en-ID" sz="1000" dirty="0"/>
            <a:t>1. </a:t>
          </a:r>
          <a:r>
            <a:rPr lang="en-ID" sz="1000" dirty="0" err="1"/>
            <a:t>Memanfaatkan</a:t>
          </a:r>
          <a:r>
            <a:rPr lang="en-ID" sz="1000" dirty="0"/>
            <a:t> </a:t>
          </a:r>
          <a:r>
            <a:rPr lang="en-ID" sz="1000" dirty="0" err="1"/>
            <a:t>dengan</a:t>
          </a:r>
          <a:r>
            <a:rPr lang="en-ID" sz="1000" dirty="0"/>
            <a:t> </a:t>
          </a:r>
          <a:r>
            <a:rPr lang="en-ID" sz="1000" dirty="0" err="1"/>
            <a:t>baik</a:t>
          </a:r>
          <a:r>
            <a:rPr lang="en-ID" sz="1000" dirty="0"/>
            <a:t> Forum SDI </a:t>
          </a:r>
          <a:r>
            <a:rPr lang="en-ID" sz="1000" dirty="0" err="1"/>
            <a:t>sebagai</a:t>
          </a:r>
          <a:r>
            <a:rPr lang="en-ID" sz="1000" dirty="0"/>
            <a:t> </a:t>
          </a:r>
          <a:r>
            <a:rPr lang="en-ID" sz="1000" dirty="0" err="1"/>
            <a:t>wadah</a:t>
          </a:r>
          <a:r>
            <a:rPr lang="en-ID" sz="1000" dirty="0"/>
            <a:t> </a:t>
          </a:r>
          <a:r>
            <a:rPr lang="en-ID" sz="1000" dirty="0" err="1"/>
            <a:t>koordinasi</a:t>
          </a:r>
          <a:r>
            <a:rPr lang="en-ID" sz="1000" dirty="0"/>
            <a:t> </a:t>
          </a:r>
          <a:r>
            <a:rPr lang="en-ID" sz="1000" dirty="0" err="1"/>
            <a:t>lintas</a:t>
          </a:r>
          <a:r>
            <a:rPr lang="en-ID" sz="1000" dirty="0"/>
            <a:t> </a:t>
          </a:r>
          <a:r>
            <a:rPr lang="en-ID" sz="1000" dirty="0" err="1"/>
            <a:t>instansi</a:t>
          </a:r>
          <a:r>
            <a:rPr lang="en-ID" sz="1000" dirty="0"/>
            <a:t> </a:t>
          </a:r>
          <a:r>
            <a:rPr lang="en-ID" sz="1000" dirty="0" err="1"/>
            <a:t>terkait</a:t>
          </a:r>
          <a:r>
            <a:rPr lang="en-ID" sz="1000" dirty="0"/>
            <a:t> data</a:t>
          </a:r>
        </a:p>
        <a:p>
          <a:pPr>
            <a:buFont typeface="Wingdings" panose="05000000000000000000" pitchFamily="2" charset="2"/>
            <a:buChar char="à"/>
          </a:pPr>
          <a:r>
            <a:rPr lang="en-ID" sz="1000" dirty="0"/>
            <a:t>2. </a:t>
          </a:r>
          <a:r>
            <a:rPr lang="en-ID" sz="1000" dirty="0" err="1"/>
            <a:t>Menyepakati</a:t>
          </a:r>
          <a:r>
            <a:rPr lang="en-ID" sz="1000" dirty="0"/>
            <a:t> daftar data </a:t>
          </a:r>
          <a:r>
            <a:rPr lang="en-ID" sz="1000" dirty="0" err="1"/>
            <a:t>prioritas</a:t>
          </a:r>
          <a:r>
            <a:rPr lang="en-ID" sz="1000" dirty="0"/>
            <a:t>, </a:t>
          </a:r>
          <a:r>
            <a:rPr lang="en-ID" sz="1000" dirty="0" err="1"/>
            <a:t>rencana</a:t>
          </a:r>
          <a:r>
            <a:rPr lang="en-ID" sz="1000" dirty="0"/>
            <a:t> </a:t>
          </a:r>
          <a:r>
            <a:rPr lang="en-ID" sz="1000" dirty="0" err="1"/>
            <a:t>aksi</a:t>
          </a:r>
          <a:r>
            <a:rPr lang="en-ID" sz="1000" dirty="0"/>
            <a:t>, dan </a:t>
          </a:r>
          <a:r>
            <a:rPr lang="en-ID" sz="1000" dirty="0" err="1"/>
            <a:t>penugasan</a:t>
          </a:r>
          <a:r>
            <a:rPr lang="en-ID" sz="1000" dirty="0"/>
            <a:t> </a:t>
          </a:r>
          <a:r>
            <a:rPr lang="en-ID" sz="1000" dirty="0" err="1"/>
            <a:t>walidata</a:t>
          </a:r>
          <a:endParaRPr lang="en-ID" sz="1000" b="0" dirty="0"/>
        </a:p>
      </dgm:t>
    </dgm:pt>
    <dgm:pt modelId="{AA4ECA81-F89E-409B-BC63-50730B345015}" type="parTrans" cxnId="{72ABFA93-8EFE-4CB2-B2B1-9EB7CB476F0E}">
      <dgm:prSet/>
      <dgm:spPr/>
      <dgm:t>
        <a:bodyPr/>
        <a:lstStyle/>
        <a:p>
          <a:endParaRPr lang="en-ID"/>
        </a:p>
      </dgm:t>
    </dgm:pt>
    <dgm:pt modelId="{939073A4-5AF3-4C78-B278-8CD0C175848E}" type="sibTrans" cxnId="{72ABFA93-8EFE-4CB2-B2B1-9EB7CB476F0E}">
      <dgm:prSet/>
      <dgm:spPr/>
      <dgm:t>
        <a:bodyPr/>
        <a:lstStyle/>
        <a:p>
          <a:endParaRPr lang="en-ID"/>
        </a:p>
      </dgm:t>
    </dgm:pt>
    <dgm:pt modelId="{AFC95B0E-0129-42EB-BB8B-1EBD1BD354AD}" type="pres">
      <dgm:prSet presAssocID="{78DC74EA-C0F9-4AC5-83F2-AA2315D74F46}" presName="linear" presStyleCnt="0">
        <dgm:presLayoutVars>
          <dgm:dir/>
          <dgm:resizeHandles val="exact"/>
        </dgm:presLayoutVars>
      </dgm:prSet>
      <dgm:spPr/>
    </dgm:pt>
    <dgm:pt modelId="{FC8ABBCD-295E-4CAF-BC56-26D986F01EE9}" type="pres">
      <dgm:prSet presAssocID="{B2AFAA91-6EF7-47E0-9CCB-DDDE62CDDD8E}" presName="comp" presStyleCnt="0"/>
      <dgm:spPr/>
    </dgm:pt>
    <dgm:pt modelId="{1B2EC050-64C7-417D-8863-43EB46E52B07}" type="pres">
      <dgm:prSet presAssocID="{B2AFAA91-6EF7-47E0-9CCB-DDDE62CDDD8E}" presName="box" presStyleLbl="node1" presStyleIdx="0" presStyleCnt="4" custScaleY="72620"/>
      <dgm:spPr/>
    </dgm:pt>
    <dgm:pt modelId="{FD55EF39-8910-4316-BB16-832A7E9D34E2}" type="pres">
      <dgm:prSet presAssocID="{B2AFAA91-6EF7-47E0-9CCB-DDDE62CDDD8E}" presName="img" presStyleLbl="fgImgPlace1" presStyleIdx="0" presStyleCnt="4" custScaleX="73687" custScaleY="87424" custLinFactNeighborX="-5270" custLinFactNeighborY="-179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Customer review with solid fill"/>
        </a:ext>
      </dgm:extLst>
    </dgm:pt>
    <dgm:pt modelId="{82545E25-E057-4D89-A1D3-0934BB32C1C0}" type="pres">
      <dgm:prSet presAssocID="{B2AFAA91-6EF7-47E0-9CCB-DDDE62CDDD8E}" presName="text" presStyleLbl="node1" presStyleIdx="0" presStyleCnt="4">
        <dgm:presLayoutVars>
          <dgm:bulletEnabled val="1"/>
        </dgm:presLayoutVars>
      </dgm:prSet>
      <dgm:spPr/>
    </dgm:pt>
    <dgm:pt modelId="{09EC6C72-EF57-4693-8D93-E0BE9D623480}" type="pres">
      <dgm:prSet presAssocID="{DC02D6EE-036F-4AAC-B10F-749DADDCAC0F}" presName="spacer" presStyleCnt="0"/>
      <dgm:spPr/>
    </dgm:pt>
    <dgm:pt modelId="{D95E1CE8-94DC-4943-9610-0FE0B5C8CA49}" type="pres">
      <dgm:prSet presAssocID="{DD3868F0-C0B2-4884-8E75-12E961F0D10A}" presName="comp" presStyleCnt="0"/>
      <dgm:spPr/>
    </dgm:pt>
    <dgm:pt modelId="{0740BCE8-B731-4DFD-A03A-D179CC524BE5}" type="pres">
      <dgm:prSet presAssocID="{DD3868F0-C0B2-4884-8E75-12E961F0D10A}" presName="box" presStyleLbl="node1" presStyleIdx="1" presStyleCnt="4" custScaleY="64254" custLinFactNeighborY="-5944"/>
      <dgm:spPr/>
    </dgm:pt>
    <dgm:pt modelId="{34233B91-D9B0-4B7B-8225-07C541A1B8C3}" type="pres">
      <dgm:prSet presAssocID="{DD3868F0-C0B2-4884-8E75-12E961F0D10A}" presName="img" presStyleLbl="fgImgPlace1" presStyleIdx="1" presStyleCnt="4" custScaleX="71547" custScaleY="53477" custLinFactNeighborX="-5600" custLinFactNeighborY="-53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0" b="-60000"/>
          </a:stretch>
        </a:blipFill>
      </dgm:spPr>
      <dgm:extLst>
        <a:ext uri="{E40237B7-FDA0-4F09-8148-C483321AD2D9}">
          <dgm14:cNvPr xmlns:dgm14="http://schemas.microsoft.com/office/drawing/2010/diagram" id="0" name="" descr="Teacher with solid fill"/>
        </a:ext>
      </dgm:extLst>
    </dgm:pt>
    <dgm:pt modelId="{05AE2AC9-BC09-4CDA-B1C0-C31F380A71DB}" type="pres">
      <dgm:prSet presAssocID="{DD3868F0-C0B2-4884-8E75-12E961F0D10A}" presName="text" presStyleLbl="node1" presStyleIdx="1" presStyleCnt="4">
        <dgm:presLayoutVars>
          <dgm:bulletEnabled val="1"/>
        </dgm:presLayoutVars>
      </dgm:prSet>
      <dgm:spPr/>
    </dgm:pt>
    <dgm:pt modelId="{4D0C656A-4DEC-4991-A0E8-C67E016BB41B}" type="pres">
      <dgm:prSet presAssocID="{939073A4-5AF3-4C78-B278-8CD0C175848E}" presName="spacer" presStyleCnt="0"/>
      <dgm:spPr/>
    </dgm:pt>
    <dgm:pt modelId="{D0A1414E-84E4-4736-8C23-0A0E61C6310E}" type="pres">
      <dgm:prSet presAssocID="{5C2809EC-F87D-445B-85C2-1EB449D66F46}" presName="comp" presStyleCnt="0"/>
      <dgm:spPr/>
    </dgm:pt>
    <dgm:pt modelId="{927C1CE5-3162-461B-B969-0AC9ED2DDC81}" type="pres">
      <dgm:prSet presAssocID="{5C2809EC-F87D-445B-85C2-1EB449D66F46}" presName="box" presStyleLbl="node1" presStyleIdx="2" presStyleCnt="4" custScaleY="146378" custLinFactNeighborY="-13398"/>
      <dgm:spPr/>
    </dgm:pt>
    <dgm:pt modelId="{90A169C4-1F84-4B33-AFB7-10912C585E0F}" type="pres">
      <dgm:prSet presAssocID="{5C2809EC-F87D-445B-85C2-1EB449D66F46}" presName="img" presStyleLbl="fgImgPlace1" presStyleIdx="2" presStyleCnt="4" custScaleX="80686" custScaleY="150782" custLinFactNeighborX="-5970" custLinFactNeighborY="-1126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Dance with solid fill"/>
        </a:ext>
      </dgm:extLst>
    </dgm:pt>
    <dgm:pt modelId="{8BB75DBF-0050-49FA-8958-C0B32F007B45}" type="pres">
      <dgm:prSet presAssocID="{5C2809EC-F87D-445B-85C2-1EB449D66F46}" presName="text" presStyleLbl="node1" presStyleIdx="2" presStyleCnt="4">
        <dgm:presLayoutVars>
          <dgm:bulletEnabled val="1"/>
        </dgm:presLayoutVars>
      </dgm:prSet>
      <dgm:spPr/>
    </dgm:pt>
    <dgm:pt modelId="{34F88719-75F7-4E29-8983-A870E554B3BB}" type="pres">
      <dgm:prSet presAssocID="{052E3462-2038-4812-9E1D-3E6293787461}" presName="spacer" presStyleCnt="0"/>
      <dgm:spPr/>
    </dgm:pt>
    <dgm:pt modelId="{30692DFF-6A26-4083-B3E6-4831E19C9540}" type="pres">
      <dgm:prSet presAssocID="{00EF4178-B1A1-4542-904D-44B2EA21ECCF}" presName="comp" presStyleCnt="0"/>
      <dgm:spPr/>
    </dgm:pt>
    <dgm:pt modelId="{218EFCB8-00E4-4174-A8D9-25C1D2DEC6E1}" type="pres">
      <dgm:prSet presAssocID="{00EF4178-B1A1-4542-904D-44B2EA21ECCF}" presName="box" presStyleLbl="node1" presStyleIdx="3" presStyleCnt="4" custLinFactNeighborY="-19140"/>
      <dgm:spPr/>
    </dgm:pt>
    <dgm:pt modelId="{DEFE2843-8D85-4E9C-9CE5-9CD092EFC797}" type="pres">
      <dgm:prSet presAssocID="{00EF4178-B1A1-4542-904D-44B2EA21ECCF}" presName="img" presStyleLbl="fgImgPlace1" presStyleIdx="3" presStyleCnt="4" custScaleX="86635" custScaleY="97276" custLinFactNeighborX="-5970" custLinFactNeighborY="-2152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35000" b="-35000"/>
          </a:stretch>
        </a:blipFill>
      </dgm:spPr>
      <dgm:extLst>
        <a:ext uri="{E40237B7-FDA0-4F09-8148-C483321AD2D9}">
          <dgm14:cNvPr xmlns:dgm14="http://schemas.microsoft.com/office/drawing/2010/diagram" id="0" name="" descr="Theatre with solid fill"/>
        </a:ext>
      </dgm:extLst>
    </dgm:pt>
    <dgm:pt modelId="{9F8B8350-B49F-4716-8B4E-A8B2A0717A42}" type="pres">
      <dgm:prSet presAssocID="{00EF4178-B1A1-4542-904D-44B2EA21ECCF}" presName="text" presStyleLbl="node1" presStyleIdx="3" presStyleCnt="4">
        <dgm:presLayoutVars>
          <dgm:bulletEnabled val="1"/>
        </dgm:presLayoutVars>
      </dgm:prSet>
      <dgm:spPr/>
    </dgm:pt>
  </dgm:ptLst>
  <dgm:cxnLst>
    <dgm:cxn modelId="{E4CB8964-6A0F-44F1-8E3C-DC128EF2E52B}" type="presOf" srcId="{B2AFAA91-6EF7-47E0-9CCB-DDDE62CDDD8E}" destId="{1B2EC050-64C7-417D-8863-43EB46E52B07}" srcOrd="0" destOrd="0" presId="urn:microsoft.com/office/officeart/2005/8/layout/vList4"/>
    <dgm:cxn modelId="{128FCC4A-1A50-461C-A569-DE3D9A4F398C}" type="presOf" srcId="{5C2809EC-F87D-445B-85C2-1EB449D66F46}" destId="{927C1CE5-3162-461B-B969-0AC9ED2DDC81}" srcOrd="0" destOrd="0" presId="urn:microsoft.com/office/officeart/2005/8/layout/vList4"/>
    <dgm:cxn modelId="{3AEFC058-1FA8-46A6-9FCB-D16851CC90B6}" type="presOf" srcId="{00EF4178-B1A1-4542-904D-44B2EA21ECCF}" destId="{9F8B8350-B49F-4716-8B4E-A8B2A0717A42}" srcOrd="1" destOrd="0" presId="urn:microsoft.com/office/officeart/2005/8/layout/vList4"/>
    <dgm:cxn modelId="{72ABFA93-8EFE-4CB2-B2B1-9EB7CB476F0E}" srcId="{78DC74EA-C0F9-4AC5-83F2-AA2315D74F46}" destId="{DD3868F0-C0B2-4884-8E75-12E961F0D10A}" srcOrd="1" destOrd="0" parTransId="{AA4ECA81-F89E-409B-BC63-50730B345015}" sibTransId="{939073A4-5AF3-4C78-B278-8CD0C175848E}"/>
    <dgm:cxn modelId="{A599C196-B4B1-4F9D-82BF-FF9498FCC5DB}" srcId="{78DC74EA-C0F9-4AC5-83F2-AA2315D74F46}" destId="{5C2809EC-F87D-445B-85C2-1EB449D66F46}" srcOrd="2" destOrd="0" parTransId="{01968C36-EDEC-4248-BE7D-E63BD5C4700B}" sibTransId="{052E3462-2038-4812-9E1D-3E6293787461}"/>
    <dgm:cxn modelId="{84A94D9C-0E57-404D-A6B1-73B7EF93EDA9}" type="presOf" srcId="{00EF4178-B1A1-4542-904D-44B2EA21ECCF}" destId="{218EFCB8-00E4-4174-A8D9-25C1D2DEC6E1}" srcOrd="0" destOrd="0" presId="urn:microsoft.com/office/officeart/2005/8/layout/vList4"/>
    <dgm:cxn modelId="{A724B0A8-8AC3-4C59-9516-BE2AA3ED8ECC}" srcId="{78DC74EA-C0F9-4AC5-83F2-AA2315D74F46}" destId="{00EF4178-B1A1-4542-904D-44B2EA21ECCF}" srcOrd="3" destOrd="0" parTransId="{80966EDC-8CBC-45E1-9AE8-668D7DF5C2DB}" sibTransId="{D442511D-DDB8-4DD0-A679-9306F9952F93}"/>
    <dgm:cxn modelId="{18F207BC-D8D9-449B-A6DD-5B4C3A2A30B7}" srcId="{78DC74EA-C0F9-4AC5-83F2-AA2315D74F46}" destId="{B2AFAA91-6EF7-47E0-9CCB-DDDE62CDDD8E}" srcOrd="0" destOrd="0" parTransId="{A1A22AB4-D2A2-41B0-822C-89C14D87F795}" sibTransId="{DC02D6EE-036F-4AAC-B10F-749DADDCAC0F}"/>
    <dgm:cxn modelId="{38FE7EEC-F57A-45DA-91EB-73310179E0CC}" type="presOf" srcId="{78DC74EA-C0F9-4AC5-83F2-AA2315D74F46}" destId="{AFC95B0E-0129-42EB-BB8B-1EBD1BD354AD}" srcOrd="0" destOrd="0" presId="urn:microsoft.com/office/officeart/2005/8/layout/vList4"/>
    <dgm:cxn modelId="{CE5805F3-6DBB-433E-B3DF-8D2DA3A6EB51}" type="presOf" srcId="{DD3868F0-C0B2-4884-8E75-12E961F0D10A}" destId="{05AE2AC9-BC09-4CDA-B1C0-C31F380A71DB}" srcOrd="1" destOrd="0" presId="urn:microsoft.com/office/officeart/2005/8/layout/vList4"/>
    <dgm:cxn modelId="{769E4BF3-A485-4C9D-AC25-0C07ABA3812D}" type="presOf" srcId="{B2AFAA91-6EF7-47E0-9CCB-DDDE62CDDD8E}" destId="{82545E25-E057-4D89-A1D3-0934BB32C1C0}" srcOrd="1" destOrd="0" presId="urn:microsoft.com/office/officeart/2005/8/layout/vList4"/>
    <dgm:cxn modelId="{C5C190F6-6748-463F-A666-6347F6388A17}" type="presOf" srcId="{DD3868F0-C0B2-4884-8E75-12E961F0D10A}" destId="{0740BCE8-B731-4DFD-A03A-D179CC524BE5}" srcOrd="0" destOrd="0" presId="urn:microsoft.com/office/officeart/2005/8/layout/vList4"/>
    <dgm:cxn modelId="{7AF86DF9-9E3F-476E-99F8-9B65F6B0051F}" type="presOf" srcId="{5C2809EC-F87D-445B-85C2-1EB449D66F46}" destId="{8BB75DBF-0050-49FA-8958-C0B32F007B45}" srcOrd="1" destOrd="0" presId="urn:microsoft.com/office/officeart/2005/8/layout/vList4"/>
    <dgm:cxn modelId="{DCA77B05-A05F-4455-AC8A-DC2FA6325524}" type="presParOf" srcId="{AFC95B0E-0129-42EB-BB8B-1EBD1BD354AD}" destId="{FC8ABBCD-295E-4CAF-BC56-26D986F01EE9}" srcOrd="0" destOrd="0" presId="urn:microsoft.com/office/officeart/2005/8/layout/vList4"/>
    <dgm:cxn modelId="{FC9D3DC6-C92B-44B8-A37D-51DCA0F98F3E}" type="presParOf" srcId="{FC8ABBCD-295E-4CAF-BC56-26D986F01EE9}" destId="{1B2EC050-64C7-417D-8863-43EB46E52B07}" srcOrd="0" destOrd="0" presId="urn:microsoft.com/office/officeart/2005/8/layout/vList4"/>
    <dgm:cxn modelId="{35FE017F-99A4-4526-9720-396213EF269B}" type="presParOf" srcId="{FC8ABBCD-295E-4CAF-BC56-26D986F01EE9}" destId="{FD55EF39-8910-4316-BB16-832A7E9D34E2}" srcOrd="1" destOrd="0" presId="urn:microsoft.com/office/officeart/2005/8/layout/vList4"/>
    <dgm:cxn modelId="{27446E73-7FF5-4DCE-AA0A-7A056E324E71}" type="presParOf" srcId="{FC8ABBCD-295E-4CAF-BC56-26D986F01EE9}" destId="{82545E25-E057-4D89-A1D3-0934BB32C1C0}" srcOrd="2" destOrd="0" presId="urn:microsoft.com/office/officeart/2005/8/layout/vList4"/>
    <dgm:cxn modelId="{AF94D681-E2B5-4A81-B132-1BC157A21138}" type="presParOf" srcId="{AFC95B0E-0129-42EB-BB8B-1EBD1BD354AD}" destId="{09EC6C72-EF57-4693-8D93-E0BE9D623480}" srcOrd="1" destOrd="0" presId="urn:microsoft.com/office/officeart/2005/8/layout/vList4"/>
    <dgm:cxn modelId="{BC87FF00-F264-4DC9-85F8-B6558B254098}" type="presParOf" srcId="{AFC95B0E-0129-42EB-BB8B-1EBD1BD354AD}" destId="{D95E1CE8-94DC-4943-9610-0FE0B5C8CA49}" srcOrd="2" destOrd="0" presId="urn:microsoft.com/office/officeart/2005/8/layout/vList4"/>
    <dgm:cxn modelId="{4E7722E4-3EA4-42FF-AF93-01F46F1C048C}" type="presParOf" srcId="{D95E1CE8-94DC-4943-9610-0FE0B5C8CA49}" destId="{0740BCE8-B731-4DFD-A03A-D179CC524BE5}" srcOrd="0" destOrd="0" presId="urn:microsoft.com/office/officeart/2005/8/layout/vList4"/>
    <dgm:cxn modelId="{752C866E-C720-40C2-90FF-62D1BF7A1B35}" type="presParOf" srcId="{D95E1CE8-94DC-4943-9610-0FE0B5C8CA49}" destId="{34233B91-D9B0-4B7B-8225-07C541A1B8C3}" srcOrd="1" destOrd="0" presId="urn:microsoft.com/office/officeart/2005/8/layout/vList4"/>
    <dgm:cxn modelId="{2181E60C-9F40-4837-84F8-86F0813A2379}" type="presParOf" srcId="{D95E1CE8-94DC-4943-9610-0FE0B5C8CA49}" destId="{05AE2AC9-BC09-4CDA-B1C0-C31F380A71DB}" srcOrd="2" destOrd="0" presId="urn:microsoft.com/office/officeart/2005/8/layout/vList4"/>
    <dgm:cxn modelId="{9881E5C9-1686-4BB0-8370-5835C2960D0B}" type="presParOf" srcId="{AFC95B0E-0129-42EB-BB8B-1EBD1BD354AD}" destId="{4D0C656A-4DEC-4991-A0E8-C67E016BB41B}" srcOrd="3" destOrd="0" presId="urn:microsoft.com/office/officeart/2005/8/layout/vList4"/>
    <dgm:cxn modelId="{AB6B8034-AD2B-4349-870B-B0E61F16CCE5}" type="presParOf" srcId="{AFC95B0E-0129-42EB-BB8B-1EBD1BD354AD}" destId="{D0A1414E-84E4-4736-8C23-0A0E61C6310E}" srcOrd="4" destOrd="0" presId="urn:microsoft.com/office/officeart/2005/8/layout/vList4"/>
    <dgm:cxn modelId="{DF828BF2-C6F9-4207-BF77-6CB2E014DC3E}" type="presParOf" srcId="{D0A1414E-84E4-4736-8C23-0A0E61C6310E}" destId="{927C1CE5-3162-461B-B969-0AC9ED2DDC81}" srcOrd="0" destOrd="0" presId="urn:microsoft.com/office/officeart/2005/8/layout/vList4"/>
    <dgm:cxn modelId="{C8D2DB07-87A6-429B-8D77-0B521A61D431}" type="presParOf" srcId="{D0A1414E-84E4-4736-8C23-0A0E61C6310E}" destId="{90A169C4-1F84-4B33-AFB7-10912C585E0F}" srcOrd="1" destOrd="0" presId="urn:microsoft.com/office/officeart/2005/8/layout/vList4"/>
    <dgm:cxn modelId="{0936535B-A993-4EA2-B38F-1CEE4C7F651C}" type="presParOf" srcId="{D0A1414E-84E4-4736-8C23-0A0E61C6310E}" destId="{8BB75DBF-0050-49FA-8958-C0B32F007B45}" srcOrd="2" destOrd="0" presId="urn:microsoft.com/office/officeart/2005/8/layout/vList4"/>
    <dgm:cxn modelId="{94550298-C0AE-45CE-A833-A5079AB7BABE}" type="presParOf" srcId="{AFC95B0E-0129-42EB-BB8B-1EBD1BD354AD}" destId="{34F88719-75F7-4E29-8983-A870E554B3BB}" srcOrd="5" destOrd="0" presId="urn:microsoft.com/office/officeart/2005/8/layout/vList4"/>
    <dgm:cxn modelId="{6C39993B-C557-4EDE-BBAD-A910FEEDC287}" type="presParOf" srcId="{AFC95B0E-0129-42EB-BB8B-1EBD1BD354AD}" destId="{30692DFF-6A26-4083-B3E6-4831E19C9540}" srcOrd="6" destOrd="0" presId="urn:microsoft.com/office/officeart/2005/8/layout/vList4"/>
    <dgm:cxn modelId="{2517B06A-5E34-4C91-A210-9070238F6553}" type="presParOf" srcId="{30692DFF-6A26-4083-B3E6-4831E19C9540}" destId="{218EFCB8-00E4-4174-A8D9-25C1D2DEC6E1}" srcOrd="0" destOrd="0" presId="urn:microsoft.com/office/officeart/2005/8/layout/vList4"/>
    <dgm:cxn modelId="{798795A4-8360-4071-A110-DC8837163ACC}" type="presParOf" srcId="{30692DFF-6A26-4083-B3E6-4831E19C9540}" destId="{DEFE2843-8D85-4E9C-9CE5-9CD092EFC797}" srcOrd="1" destOrd="0" presId="urn:microsoft.com/office/officeart/2005/8/layout/vList4"/>
    <dgm:cxn modelId="{733FDE25-E373-4B51-BCFC-CFB5A4CF4BBD}" type="presParOf" srcId="{30692DFF-6A26-4083-B3E6-4831E19C9540}" destId="{9F8B8350-B49F-4716-8B4E-A8B2A0717A4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8DC74EA-C0F9-4AC5-83F2-AA2315D74F46}" type="doc">
      <dgm:prSet loTypeId="urn:microsoft.com/office/officeart/2005/8/layout/process4" loCatId="list" qsTypeId="urn:microsoft.com/office/officeart/2005/8/quickstyle/simple1" qsCatId="simple" csTypeId="urn:microsoft.com/office/officeart/2005/8/colors/colorful4" csCatId="colorful" phldr="1"/>
      <dgm:spPr/>
    </dgm:pt>
    <dgm:pt modelId="{00EF4178-B1A1-4542-904D-44B2EA21ECCF}">
      <dgm:prSet custT="1"/>
      <dgm:spPr/>
      <dgm:t>
        <a:bodyPr/>
        <a:lstStyle/>
        <a:p>
          <a:pPr algn="ctr"/>
          <a:r>
            <a:rPr lang="en-ID" sz="1200" b="1" i="0" u="none" strike="noStrike" dirty="0">
              <a:effectLst/>
            </a:rPr>
            <a:t>PELAKSANAAN TUGAS SEBAGAI WALIDATA</a:t>
          </a:r>
        </a:p>
        <a:p>
          <a:pPr algn="l"/>
          <a:r>
            <a:rPr lang="en-ID" sz="1200" i="0" u="none" strike="noStrike" dirty="0">
              <a:effectLst/>
            </a:rPr>
            <a:t>1. </a:t>
          </a:r>
          <a:r>
            <a:rPr lang="en-ID" sz="1200" i="0" u="none" strike="noStrike" dirty="0" err="1">
              <a:effectLst/>
            </a:rPr>
            <a:t>Dokumentasi</a:t>
          </a:r>
          <a:r>
            <a:rPr lang="en-ID" sz="1200" i="0" u="none" strike="noStrike" dirty="0">
              <a:effectLst/>
            </a:rPr>
            <a:t> </a:t>
          </a:r>
          <a:r>
            <a:rPr lang="en-ID" sz="1200" i="0" u="none" strike="noStrike" dirty="0" err="1">
              <a:effectLst/>
            </a:rPr>
            <a:t>hasil</a:t>
          </a:r>
          <a:r>
            <a:rPr lang="en-ID" sz="1200" i="0" u="none" strike="noStrike" dirty="0">
              <a:effectLst/>
            </a:rPr>
            <a:t> </a:t>
          </a:r>
          <a:r>
            <a:rPr lang="en-ID" sz="1200" i="0" u="none" strike="noStrike" dirty="0" err="1">
              <a:effectLst/>
            </a:rPr>
            <a:t>pemeriksaan</a:t>
          </a:r>
          <a:r>
            <a:rPr lang="en-ID" sz="1200" i="0" u="none" strike="noStrike" dirty="0">
              <a:effectLst/>
            </a:rPr>
            <a:t> </a:t>
          </a:r>
          <a:r>
            <a:rPr lang="en-ID" sz="1200" i="0" u="none" strike="noStrike" dirty="0" err="1">
              <a:effectLst/>
            </a:rPr>
            <a:t>walidata</a:t>
          </a:r>
          <a:r>
            <a:rPr lang="en-ID" sz="1200" i="0" u="none" strike="noStrike" dirty="0">
              <a:effectLst/>
            </a:rPr>
            <a:t> </a:t>
          </a:r>
          <a:r>
            <a:rPr lang="en-ID" sz="1200" i="0" u="none" strike="noStrike" dirty="0" err="1">
              <a:effectLst/>
            </a:rPr>
            <a:t>ter</a:t>
          </a:r>
          <a:r>
            <a:rPr lang="en-ID" sz="1200" b="0" i="0" u="none" strike="noStrike" dirty="0" err="1">
              <a:effectLst/>
            </a:rPr>
            <a:t>hadap</a:t>
          </a:r>
          <a:r>
            <a:rPr lang="en-ID" sz="1200" b="0" i="0" u="none" strike="noStrike" dirty="0">
              <a:effectLst/>
            </a:rPr>
            <a:t> </a:t>
          </a:r>
          <a:r>
            <a:rPr lang="en-ID" sz="1200" b="0" i="0" u="none" strike="noStrike" dirty="0" err="1">
              <a:effectLst/>
            </a:rPr>
            <a:t>kesesuaian</a:t>
          </a:r>
          <a:r>
            <a:rPr lang="en-ID" sz="1200" b="0" i="0" u="none" strike="noStrike" dirty="0">
              <a:effectLst/>
            </a:rPr>
            <a:t> data </a:t>
          </a:r>
          <a:r>
            <a:rPr lang="en-ID" sz="1200" b="0" i="0" u="none" strike="noStrike" dirty="0" err="1">
              <a:effectLst/>
            </a:rPr>
            <a:t>dengan</a:t>
          </a:r>
          <a:r>
            <a:rPr lang="en-ID" sz="1200" b="0" i="0" u="none" strike="noStrike" dirty="0">
              <a:effectLst/>
            </a:rPr>
            <a:t> </a:t>
          </a:r>
          <a:r>
            <a:rPr lang="en-ID" sz="1200" b="0" i="0" u="none" strike="noStrike" dirty="0" err="1">
              <a:effectLst/>
            </a:rPr>
            <a:t>prinsip</a:t>
          </a:r>
          <a:r>
            <a:rPr lang="en-ID" sz="1200" b="0" i="0" u="none" strike="noStrike" dirty="0">
              <a:effectLst/>
            </a:rPr>
            <a:t> Satu Data Indonesia</a:t>
          </a:r>
        </a:p>
        <a:p>
          <a:pPr algn="l">
            <a:buFont typeface="+mj-lt"/>
            <a:buAutoNum type="arabicPeriod"/>
          </a:pPr>
          <a:r>
            <a:rPr lang="en-ID" sz="1200" b="0" i="0" u="none" strike="noStrike" dirty="0">
              <a:effectLst/>
            </a:rPr>
            <a:t>2. </a:t>
          </a:r>
          <a:r>
            <a:rPr lang="en-ID" sz="1200" b="0" i="0" u="none" strike="noStrike" dirty="0" err="1">
              <a:effectLst/>
            </a:rPr>
            <a:t>Dokumentasi</a:t>
          </a:r>
          <a:r>
            <a:rPr lang="en-ID" sz="1200" b="0" i="0" u="none" strike="noStrike" dirty="0">
              <a:effectLst/>
            </a:rPr>
            <a:t> </a:t>
          </a:r>
          <a:r>
            <a:rPr lang="en-ID" sz="1200" b="0" i="0" u="none" strike="noStrike" dirty="0" err="1">
              <a:effectLst/>
            </a:rPr>
            <a:t>penyebarluasan</a:t>
          </a:r>
          <a:r>
            <a:rPr lang="en-ID" sz="1200" b="0" i="0" u="none" strike="noStrike" dirty="0">
              <a:effectLst/>
            </a:rPr>
            <a:t> data </a:t>
          </a:r>
          <a:r>
            <a:rPr lang="en-ID" sz="1200" b="0" i="0" u="none" strike="noStrike" dirty="0" err="1">
              <a:effectLst/>
            </a:rPr>
            <a:t>melalui</a:t>
          </a:r>
          <a:r>
            <a:rPr lang="en-ID" sz="1200" b="0" i="0" u="none" strike="noStrike" dirty="0">
              <a:effectLst/>
            </a:rPr>
            <a:t> Portal SDI</a:t>
          </a:r>
        </a:p>
        <a:p>
          <a:pPr algn="l">
            <a:buFont typeface="+mj-lt"/>
            <a:buAutoNum type="arabicPeriod"/>
          </a:pPr>
          <a:r>
            <a:rPr lang="en-ID" sz="1200" b="0" i="0" u="none" strike="noStrike" dirty="0">
              <a:effectLst/>
            </a:rPr>
            <a:t>3. </a:t>
          </a:r>
          <a:r>
            <a:rPr lang="en-ID" sz="1200" b="0" i="0" u="none" strike="noStrike" dirty="0" err="1">
              <a:effectLst/>
            </a:rPr>
            <a:t>Dokumentasi</a:t>
          </a:r>
          <a:r>
            <a:rPr lang="en-ID" sz="1200" b="0" i="0" u="none" strike="noStrike" dirty="0">
              <a:effectLst/>
            </a:rPr>
            <a:t> </a:t>
          </a:r>
          <a:r>
            <a:rPr lang="en-ID" sz="1200" b="0" i="0" u="none" strike="noStrike" dirty="0" err="1">
              <a:effectLst/>
            </a:rPr>
            <a:t>pembinaan</a:t>
          </a:r>
          <a:r>
            <a:rPr lang="en-ID" sz="1200" b="0" i="0" u="none" strike="noStrike" dirty="0">
              <a:effectLst/>
            </a:rPr>
            <a:t> </a:t>
          </a:r>
          <a:r>
            <a:rPr lang="en-ID" sz="1200" b="0" i="0" u="none" strike="noStrike" dirty="0" err="1">
              <a:effectLst/>
            </a:rPr>
            <a:t>terhadap</a:t>
          </a:r>
          <a:r>
            <a:rPr lang="en-ID" sz="1200" b="0" i="0" u="none" strike="noStrike" dirty="0">
              <a:effectLst/>
            </a:rPr>
            <a:t> </a:t>
          </a:r>
          <a:r>
            <a:rPr lang="en-ID" sz="1200" b="0" i="0" u="none" strike="noStrike" dirty="0" err="1">
              <a:effectLst/>
            </a:rPr>
            <a:t>produsen</a:t>
          </a:r>
          <a:r>
            <a:rPr lang="en-ID" sz="1200" b="0" i="0" u="none" strike="noStrike" dirty="0">
              <a:effectLst/>
            </a:rPr>
            <a:t> data</a:t>
          </a:r>
          <a:endParaRPr lang="es-ES" sz="1200" b="0" dirty="0"/>
        </a:p>
      </dgm:t>
    </dgm:pt>
    <dgm:pt modelId="{80966EDC-8CBC-45E1-9AE8-668D7DF5C2DB}" type="parTrans" cxnId="{A724B0A8-8AC3-4C59-9516-BE2AA3ED8ECC}">
      <dgm:prSet/>
      <dgm:spPr/>
      <dgm:t>
        <a:bodyPr/>
        <a:lstStyle/>
        <a:p>
          <a:endParaRPr lang="en-ID"/>
        </a:p>
      </dgm:t>
    </dgm:pt>
    <dgm:pt modelId="{D442511D-DDB8-4DD0-A679-9306F9952F93}" type="sibTrans" cxnId="{A724B0A8-8AC3-4C59-9516-BE2AA3ED8ECC}">
      <dgm:prSet/>
      <dgm:spPr/>
      <dgm:t>
        <a:bodyPr/>
        <a:lstStyle/>
        <a:p>
          <a:endParaRPr lang="en-ID"/>
        </a:p>
      </dgm:t>
    </dgm:pt>
    <dgm:pt modelId="{5C2809EC-F87D-445B-85C2-1EB449D66F46}">
      <dgm:prSet custT="1"/>
      <dgm:spPr/>
      <dgm:t>
        <a:bodyPr/>
        <a:lstStyle/>
        <a:p>
          <a:pPr algn="ctr"/>
          <a:r>
            <a:rPr lang="it-IT" sz="1200" b="1" dirty="0"/>
            <a:t>KOLABORASI DENGAN PEMBINA DATA STATISTIK</a:t>
          </a:r>
        </a:p>
        <a:p>
          <a:pPr algn="l"/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1.Kolaborasi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dilakukan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melalui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rapat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formal</a:t>
          </a:r>
          <a:endParaRPr lang="en-ID" sz="1200" dirty="0">
            <a:solidFill>
              <a:schemeClr val="bg1"/>
            </a:solidFill>
            <a:latin typeface="Calibri" panose="020F0502020204030204" pitchFamily="34" charset="0"/>
          </a:endParaRPr>
        </a:p>
        <a:p>
          <a:pPr algn="l">
            <a:buFont typeface="+mj-lt"/>
            <a:buAutoNum type="arabicPeriod"/>
          </a:pP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2.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Laporan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hasil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pertemuan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dengan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pembina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data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statistik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yang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membahas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mengenai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rancangan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kegiatan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statistik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sektoral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(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inisiasi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dari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KLDI,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memperhatikan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durasi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dan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jumlah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  <a:latin typeface="Inter"/>
            </a:rPr>
            <a:t>pertemuan</a:t>
          </a:r>
          <a:r>
            <a:rPr lang="en-ID" sz="1200" i="0" u="none" strike="noStrike" dirty="0">
              <a:solidFill>
                <a:schemeClr val="bg1"/>
              </a:solidFill>
              <a:effectLst/>
              <a:latin typeface="Inter"/>
            </a:rPr>
            <a:t>)</a:t>
          </a:r>
          <a:endParaRPr lang="en-ID" sz="1200" b="0" dirty="0">
            <a:solidFill>
              <a:schemeClr val="bg1"/>
            </a:solidFill>
          </a:endParaRPr>
        </a:p>
      </dgm:t>
    </dgm:pt>
    <dgm:pt modelId="{01968C36-EDEC-4248-BE7D-E63BD5C4700B}" type="parTrans" cxnId="{A599C196-B4B1-4F9D-82BF-FF9498FCC5DB}">
      <dgm:prSet/>
      <dgm:spPr/>
      <dgm:t>
        <a:bodyPr/>
        <a:lstStyle/>
        <a:p>
          <a:endParaRPr lang="en-ID"/>
        </a:p>
      </dgm:t>
    </dgm:pt>
    <dgm:pt modelId="{052E3462-2038-4812-9E1D-3E6293787461}" type="sibTrans" cxnId="{A599C196-B4B1-4F9D-82BF-FF9498FCC5DB}">
      <dgm:prSet/>
      <dgm:spPr/>
      <dgm:t>
        <a:bodyPr/>
        <a:lstStyle/>
        <a:p>
          <a:endParaRPr lang="en-ID"/>
        </a:p>
      </dgm:t>
    </dgm:pt>
    <dgm:pt modelId="{B2AFAA91-6EF7-47E0-9CCB-DDDE62CDDD8E}">
      <dgm:prSet custT="1"/>
      <dgm:spPr/>
      <dgm:t>
        <a:bodyPr/>
        <a:lstStyle/>
        <a:p>
          <a:pPr algn="ctr"/>
          <a:r>
            <a:rPr lang="en-ID" sz="1200" b="1" dirty="0"/>
            <a:t>KOLABORASI PENYELENGGARAAN KEGIATAN STATISTIK</a:t>
          </a:r>
        </a:p>
        <a:p>
          <a:pPr algn="l"/>
          <a:r>
            <a:rPr lang="en-ID" sz="1200" i="0" u="none" strike="noStrike" dirty="0">
              <a:solidFill>
                <a:schemeClr val="bg1"/>
              </a:solidFill>
              <a:effectLst/>
            </a:rPr>
            <a:t>1.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Laporan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evaluasi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kegiatan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statistik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antara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walidata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dan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produsen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data</a:t>
          </a:r>
        </a:p>
        <a:p>
          <a:pPr algn="l">
            <a:buFont typeface="+mj-lt"/>
            <a:buAutoNum type="arabicPeriod"/>
          </a:pPr>
          <a:r>
            <a:rPr lang="en-ID" sz="1200" i="0" u="none" strike="noStrike" dirty="0">
              <a:solidFill>
                <a:schemeClr val="bg1"/>
              </a:solidFill>
              <a:effectLst/>
            </a:rPr>
            <a:t>2.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Penyusunan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tim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kerja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pelaksana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penyelenggaraan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kegiatan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statistik</a:t>
          </a:r>
          <a:endParaRPr lang="en-ID" sz="1200" dirty="0">
            <a:solidFill>
              <a:schemeClr val="bg1"/>
            </a:solidFill>
          </a:endParaRPr>
        </a:p>
      </dgm:t>
    </dgm:pt>
    <dgm:pt modelId="{A1A22AB4-D2A2-41B0-822C-89C14D87F795}" type="parTrans" cxnId="{18F207BC-D8D9-449B-A6DD-5B4C3A2A30B7}">
      <dgm:prSet/>
      <dgm:spPr/>
      <dgm:t>
        <a:bodyPr/>
        <a:lstStyle/>
        <a:p>
          <a:endParaRPr lang="en-ID"/>
        </a:p>
      </dgm:t>
    </dgm:pt>
    <dgm:pt modelId="{DC02D6EE-036F-4AAC-B10F-749DADDCAC0F}" type="sibTrans" cxnId="{18F207BC-D8D9-449B-A6DD-5B4C3A2A30B7}">
      <dgm:prSet/>
      <dgm:spPr/>
      <dgm:t>
        <a:bodyPr/>
        <a:lstStyle/>
        <a:p>
          <a:endParaRPr lang="en-ID"/>
        </a:p>
      </dgm:t>
    </dgm:pt>
    <dgm:pt modelId="{DD3868F0-C0B2-4884-8E75-12E961F0D10A}">
      <dgm:prSet custT="1"/>
      <dgm:spPr/>
      <dgm:t>
        <a:bodyPr/>
        <a:lstStyle/>
        <a:p>
          <a:pPr algn="ctr"/>
          <a:r>
            <a:rPr lang="en-ID" sz="1200" b="1" dirty="0"/>
            <a:t>PENYELENGGARAAN FORUM SDI (MISALNYA RAPAT, RENCANA AKSI)</a:t>
          </a:r>
        </a:p>
        <a:p>
          <a:pPr algn="l"/>
          <a:r>
            <a:rPr lang="en-ID" sz="1200" i="0" u="none" strike="noStrike" dirty="0">
              <a:solidFill>
                <a:schemeClr val="bg1"/>
              </a:solidFill>
              <a:effectLst/>
            </a:rPr>
            <a:t>1. Bukti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kehadiran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Walidata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/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Walidata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pendukung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dalam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Forum SDI</a:t>
          </a:r>
        </a:p>
        <a:p>
          <a:pPr algn="l">
            <a:buFont typeface="+mj-lt"/>
            <a:buAutoNum type="arabicPeriod"/>
          </a:pPr>
          <a:r>
            <a:rPr lang="en-ID" sz="1200" i="0" u="none" strike="noStrike" dirty="0">
              <a:solidFill>
                <a:schemeClr val="bg1"/>
              </a:solidFill>
              <a:effectLst/>
            </a:rPr>
            <a:t>2.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Dokumen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resmi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rencana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aksi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yang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telah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ditetapkan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dalam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Forum SDI</a:t>
          </a:r>
        </a:p>
        <a:p>
          <a:pPr algn="l">
            <a:buFont typeface="+mj-lt"/>
            <a:buAutoNum type="arabicPeriod"/>
          </a:pPr>
          <a:r>
            <a:rPr lang="en-ID" sz="1200" i="0" u="none" strike="noStrike" dirty="0">
              <a:solidFill>
                <a:schemeClr val="bg1"/>
              </a:solidFill>
              <a:effectLst/>
            </a:rPr>
            <a:t>3.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Dokumen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resmi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pelaksanaan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rencana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aksi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SDI oleh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Walidata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/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Walidata</a:t>
          </a:r>
          <a:r>
            <a:rPr lang="en-ID" sz="1200" i="0" u="none" strike="noStrike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dirty="0" err="1">
              <a:solidFill>
                <a:schemeClr val="bg1"/>
              </a:solidFill>
              <a:effectLst/>
            </a:rPr>
            <a:t>pendukung</a:t>
          </a:r>
          <a:endParaRPr lang="en-ID" sz="1200" b="1" dirty="0">
            <a:solidFill>
              <a:schemeClr val="bg1"/>
            </a:solidFill>
          </a:endParaRPr>
        </a:p>
      </dgm:t>
    </dgm:pt>
    <dgm:pt modelId="{AA4ECA81-F89E-409B-BC63-50730B345015}" type="parTrans" cxnId="{72ABFA93-8EFE-4CB2-B2B1-9EB7CB476F0E}">
      <dgm:prSet/>
      <dgm:spPr/>
      <dgm:t>
        <a:bodyPr/>
        <a:lstStyle/>
        <a:p>
          <a:endParaRPr lang="en-ID"/>
        </a:p>
      </dgm:t>
    </dgm:pt>
    <dgm:pt modelId="{939073A4-5AF3-4C78-B278-8CD0C175848E}" type="sibTrans" cxnId="{72ABFA93-8EFE-4CB2-B2B1-9EB7CB476F0E}">
      <dgm:prSet/>
      <dgm:spPr/>
      <dgm:t>
        <a:bodyPr/>
        <a:lstStyle/>
        <a:p>
          <a:endParaRPr lang="en-ID"/>
        </a:p>
      </dgm:t>
    </dgm:pt>
    <dgm:pt modelId="{4E8F18DC-3BF1-4C84-B3F0-FEFA5178E3A1}" type="pres">
      <dgm:prSet presAssocID="{78DC74EA-C0F9-4AC5-83F2-AA2315D74F46}" presName="Name0" presStyleCnt="0">
        <dgm:presLayoutVars>
          <dgm:dir/>
          <dgm:animLvl val="lvl"/>
          <dgm:resizeHandles val="exact"/>
        </dgm:presLayoutVars>
      </dgm:prSet>
      <dgm:spPr/>
    </dgm:pt>
    <dgm:pt modelId="{D5496159-C9CD-48DB-AF8E-EA42D9C72863}" type="pres">
      <dgm:prSet presAssocID="{00EF4178-B1A1-4542-904D-44B2EA21ECCF}" presName="boxAndChildren" presStyleCnt="0"/>
      <dgm:spPr/>
    </dgm:pt>
    <dgm:pt modelId="{211B8DCE-5854-4AE5-B159-6D5C9B6EB70F}" type="pres">
      <dgm:prSet presAssocID="{00EF4178-B1A1-4542-904D-44B2EA21ECCF}" presName="parentTextBox" presStyleLbl="node1" presStyleIdx="0" presStyleCnt="4"/>
      <dgm:spPr/>
    </dgm:pt>
    <dgm:pt modelId="{A7DC7B79-CD3F-40C3-AE13-9C31B62DC652}" type="pres">
      <dgm:prSet presAssocID="{052E3462-2038-4812-9E1D-3E6293787461}" presName="sp" presStyleCnt="0"/>
      <dgm:spPr/>
    </dgm:pt>
    <dgm:pt modelId="{507C2C44-BD17-4533-B5B7-C7BCB9B1DB82}" type="pres">
      <dgm:prSet presAssocID="{5C2809EC-F87D-445B-85C2-1EB449D66F46}" presName="arrowAndChildren" presStyleCnt="0"/>
      <dgm:spPr/>
    </dgm:pt>
    <dgm:pt modelId="{5A68B259-392F-4824-8F21-BB34FB8F3AC3}" type="pres">
      <dgm:prSet presAssocID="{5C2809EC-F87D-445B-85C2-1EB449D66F46}" presName="parentTextArrow" presStyleLbl="node1" presStyleIdx="1" presStyleCnt="4"/>
      <dgm:spPr/>
    </dgm:pt>
    <dgm:pt modelId="{81428C7B-BDB0-49FB-A3C9-4BC55502FD39}" type="pres">
      <dgm:prSet presAssocID="{939073A4-5AF3-4C78-B278-8CD0C175848E}" presName="sp" presStyleCnt="0"/>
      <dgm:spPr/>
    </dgm:pt>
    <dgm:pt modelId="{16824E36-77FF-4B36-A13F-AAA41092E836}" type="pres">
      <dgm:prSet presAssocID="{DD3868F0-C0B2-4884-8E75-12E961F0D10A}" presName="arrowAndChildren" presStyleCnt="0"/>
      <dgm:spPr/>
    </dgm:pt>
    <dgm:pt modelId="{DD810117-C00F-4582-9827-98113CC6A4FA}" type="pres">
      <dgm:prSet presAssocID="{DD3868F0-C0B2-4884-8E75-12E961F0D10A}" presName="parentTextArrow" presStyleLbl="node1" presStyleIdx="2" presStyleCnt="4"/>
      <dgm:spPr/>
    </dgm:pt>
    <dgm:pt modelId="{EE9F656E-678D-4815-8E3A-567CF4D03B9D}" type="pres">
      <dgm:prSet presAssocID="{DC02D6EE-036F-4AAC-B10F-749DADDCAC0F}" presName="sp" presStyleCnt="0"/>
      <dgm:spPr/>
    </dgm:pt>
    <dgm:pt modelId="{50F35876-03A7-47C8-9828-22D1B2030EC0}" type="pres">
      <dgm:prSet presAssocID="{B2AFAA91-6EF7-47E0-9CCB-DDDE62CDDD8E}" presName="arrowAndChildren" presStyleCnt="0"/>
      <dgm:spPr/>
    </dgm:pt>
    <dgm:pt modelId="{9DC8E9F1-C607-4771-8980-3E1A843CDBAA}" type="pres">
      <dgm:prSet presAssocID="{B2AFAA91-6EF7-47E0-9CCB-DDDE62CDDD8E}" presName="parentTextArrow" presStyleLbl="node1" presStyleIdx="3" presStyleCnt="4"/>
      <dgm:spPr/>
    </dgm:pt>
  </dgm:ptLst>
  <dgm:cxnLst>
    <dgm:cxn modelId="{0DE57C19-39A5-47E3-A785-69E071C7F8E5}" type="presOf" srcId="{78DC74EA-C0F9-4AC5-83F2-AA2315D74F46}" destId="{4E8F18DC-3BF1-4C84-B3F0-FEFA5178E3A1}" srcOrd="0" destOrd="0" presId="urn:microsoft.com/office/officeart/2005/8/layout/process4"/>
    <dgm:cxn modelId="{F9084A47-956C-4439-866D-F730C00EFFE1}" type="presOf" srcId="{5C2809EC-F87D-445B-85C2-1EB449D66F46}" destId="{5A68B259-392F-4824-8F21-BB34FB8F3AC3}" srcOrd="0" destOrd="0" presId="urn:microsoft.com/office/officeart/2005/8/layout/process4"/>
    <dgm:cxn modelId="{8AA82A4B-DF64-496D-AACC-0C128FE76CBD}" type="presOf" srcId="{B2AFAA91-6EF7-47E0-9CCB-DDDE62CDDD8E}" destId="{9DC8E9F1-C607-4771-8980-3E1A843CDBAA}" srcOrd="0" destOrd="0" presId="urn:microsoft.com/office/officeart/2005/8/layout/process4"/>
    <dgm:cxn modelId="{BBDEE479-B5A5-4320-9990-812E5D83BECF}" type="presOf" srcId="{00EF4178-B1A1-4542-904D-44B2EA21ECCF}" destId="{211B8DCE-5854-4AE5-B159-6D5C9B6EB70F}" srcOrd="0" destOrd="0" presId="urn:microsoft.com/office/officeart/2005/8/layout/process4"/>
    <dgm:cxn modelId="{9D04137C-FE18-4B1F-9724-AABD4E44CD8B}" type="presOf" srcId="{DD3868F0-C0B2-4884-8E75-12E961F0D10A}" destId="{DD810117-C00F-4582-9827-98113CC6A4FA}" srcOrd="0" destOrd="0" presId="urn:microsoft.com/office/officeart/2005/8/layout/process4"/>
    <dgm:cxn modelId="{72ABFA93-8EFE-4CB2-B2B1-9EB7CB476F0E}" srcId="{78DC74EA-C0F9-4AC5-83F2-AA2315D74F46}" destId="{DD3868F0-C0B2-4884-8E75-12E961F0D10A}" srcOrd="1" destOrd="0" parTransId="{AA4ECA81-F89E-409B-BC63-50730B345015}" sibTransId="{939073A4-5AF3-4C78-B278-8CD0C175848E}"/>
    <dgm:cxn modelId="{A599C196-B4B1-4F9D-82BF-FF9498FCC5DB}" srcId="{78DC74EA-C0F9-4AC5-83F2-AA2315D74F46}" destId="{5C2809EC-F87D-445B-85C2-1EB449D66F46}" srcOrd="2" destOrd="0" parTransId="{01968C36-EDEC-4248-BE7D-E63BD5C4700B}" sibTransId="{052E3462-2038-4812-9E1D-3E6293787461}"/>
    <dgm:cxn modelId="{A724B0A8-8AC3-4C59-9516-BE2AA3ED8ECC}" srcId="{78DC74EA-C0F9-4AC5-83F2-AA2315D74F46}" destId="{00EF4178-B1A1-4542-904D-44B2EA21ECCF}" srcOrd="3" destOrd="0" parTransId="{80966EDC-8CBC-45E1-9AE8-668D7DF5C2DB}" sibTransId="{D442511D-DDB8-4DD0-A679-9306F9952F93}"/>
    <dgm:cxn modelId="{18F207BC-D8D9-449B-A6DD-5B4C3A2A30B7}" srcId="{78DC74EA-C0F9-4AC5-83F2-AA2315D74F46}" destId="{B2AFAA91-6EF7-47E0-9CCB-DDDE62CDDD8E}" srcOrd="0" destOrd="0" parTransId="{A1A22AB4-D2A2-41B0-822C-89C14D87F795}" sibTransId="{DC02D6EE-036F-4AAC-B10F-749DADDCAC0F}"/>
    <dgm:cxn modelId="{F06E56A8-B199-4A69-996D-B996F388D83A}" type="presParOf" srcId="{4E8F18DC-3BF1-4C84-B3F0-FEFA5178E3A1}" destId="{D5496159-C9CD-48DB-AF8E-EA42D9C72863}" srcOrd="0" destOrd="0" presId="urn:microsoft.com/office/officeart/2005/8/layout/process4"/>
    <dgm:cxn modelId="{C50CAA11-78EF-443F-947E-2379A7097E75}" type="presParOf" srcId="{D5496159-C9CD-48DB-AF8E-EA42D9C72863}" destId="{211B8DCE-5854-4AE5-B159-6D5C9B6EB70F}" srcOrd="0" destOrd="0" presId="urn:microsoft.com/office/officeart/2005/8/layout/process4"/>
    <dgm:cxn modelId="{1FCDF796-96A2-4DCC-A531-8925BC2CA133}" type="presParOf" srcId="{4E8F18DC-3BF1-4C84-B3F0-FEFA5178E3A1}" destId="{A7DC7B79-CD3F-40C3-AE13-9C31B62DC652}" srcOrd="1" destOrd="0" presId="urn:microsoft.com/office/officeart/2005/8/layout/process4"/>
    <dgm:cxn modelId="{315EEB7C-860E-44E5-B454-227D18C6E693}" type="presParOf" srcId="{4E8F18DC-3BF1-4C84-B3F0-FEFA5178E3A1}" destId="{507C2C44-BD17-4533-B5B7-C7BCB9B1DB82}" srcOrd="2" destOrd="0" presId="urn:microsoft.com/office/officeart/2005/8/layout/process4"/>
    <dgm:cxn modelId="{A3848649-9DDB-4B43-9AB9-A323704085DF}" type="presParOf" srcId="{507C2C44-BD17-4533-B5B7-C7BCB9B1DB82}" destId="{5A68B259-392F-4824-8F21-BB34FB8F3AC3}" srcOrd="0" destOrd="0" presId="urn:microsoft.com/office/officeart/2005/8/layout/process4"/>
    <dgm:cxn modelId="{2E00614C-B0E7-4E3D-9E65-32D8D7C27644}" type="presParOf" srcId="{4E8F18DC-3BF1-4C84-B3F0-FEFA5178E3A1}" destId="{81428C7B-BDB0-49FB-A3C9-4BC55502FD39}" srcOrd="3" destOrd="0" presId="urn:microsoft.com/office/officeart/2005/8/layout/process4"/>
    <dgm:cxn modelId="{4D2F191E-B858-4238-8EB5-0B6B07B7F49F}" type="presParOf" srcId="{4E8F18DC-3BF1-4C84-B3F0-FEFA5178E3A1}" destId="{16824E36-77FF-4B36-A13F-AAA41092E836}" srcOrd="4" destOrd="0" presId="urn:microsoft.com/office/officeart/2005/8/layout/process4"/>
    <dgm:cxn modelId="{402F203A-D5BF-42EB-A2AB-956294637CDD}" type="presParOf" srcId="{16824E36-77FF-4B36-A13F-AAA41092E836}" destId="{DD810117-C00F-4582-9827-98113CC6A4FA}" srcOrd="0" destOrd="0" presId="urn:microsoft.com/office/officeart/2005/8/layout/process4"/>
    <dgm:cxn modelId="{27A7CD40-0104-400E-B37E-FBD01270EB1D}" type="presParOf" srcId="{4E8F18DC-3BF1-4C84-B3F0-FEFA5178E3A1}" destId="{EE9F656E-678D-4815-8E3A-567CF4D03B9D}" srcOrd="5" destOrd="0" presId="urn:microsoft.com/office/officeart/2005/8/layout/process4"/>
    <dgm:cxn modelId="{0843663D-EFB0-44D2-B3E6-ECDBD5C8DC1C}" type="presParOf" srcId="{4E8F18DC-3BF1-4C84-B3F0-FEFA5178E3A1}" destId="{50F35876-03A7-47C8-9828-22D1B2030EC0}" srcOrd="6" destOrd="0" presId="urn:microsoft.com/office/officeart/2005/8/layout/process4"/>
    <dgm:cxn modelId="{90E3CEF5-21A4-46BB-B110-986855C25E80}" type="presParOf" srcId="{50F35876-03A7-47C8-9828-22D1B2030EC0}" destId="{9DC8E9F1-C607-4771-8980-3E1A843CDBA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3C3EB-F505-4EE8-BFB7-FFB238934086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BA18C-3C4F-4438-856A-0C545D75CB57}">
      <dsp:nvSpPr>
        <dsp:cNvPr id="0" name=""/>
        <dsp:cNvSpPr/>
      </dsp:nvSpPr>
      <dsp:spPr>
        <a:xfrm>
          <a:off x="4288" y="1305401"/>
          <a:ext cx="2231131" cy="1740535"/>
        </a:xfrm>
        <a:prstGeom prst="roundRect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b="1" kern="1200" dirty="0" err="1">
              <a:latin typeface="Agency FB" panose="020B0503020202020204" pitchFamily="34" charset="0"/>
            </a:rPr>
            <a:t>Profesionalitas</a:t>
          </a:r>
          <a:endParaRPr lang="en-ID" sz="2800" kern="1200" dirty="0">
            <a:latin typeface="Agency FB" panose="020B0503020202020204" pitchFamily="34" charset="0"/>
          </a:endParaRPr>
        </a:p>
      </dsp:txBody>
      <dsp:txXfrm>
        <a:off x="89254" y="1390367"/>
        <a:ext cx="2061199" cy="1570603"/>
      </dsp:txXfrm>
    </dsp:sp>
    <dsp:sp modelId="{73DD83FC-5464-47EE-AB5A-6F6E2DC62343}">
      <dsp:nvSpPr>
        <dsp:cNvPr id="0" name=""/>
        <dsp:cNvSpPr/>
      </dsp:nvSpPr>
      <dsp:spPr>
        <a:xfrm>
          <a:off x="2582002" y="1305401"/>
          <a:ext cx="2231131" cy="1740535"/>
        </a:xfrm>
        <a:prstGeom prst="roundRect">
          <a:avLst/>
        </a:prstGeom>
        <a:solidFill>
          <a:srgbClr val="92D05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b="1" kern="1200" dirty="0">
              <a:latin typeface="Agency FB" panose="020B0503020202020204" pitchFamily="34" charset="0"/>
            </a:rPr>
            <a:t>SDM yang </a:t>
          </a:r>
          <a:r>
            <a:rPr lang="en-ID" sz="2800" b="1" kern="1200" dirty="0" err="1">
              <a:latin typeface="Agency FB" panose="020B0503020202020204" pitchFamily="34" charset="0"/>
            </a:rPr>
            <a:t>memadai</a:t>
          </a:r>
          <a:r>
            <a:rPr lang="en-ID" sz="2800" b="1" kern="1200" dirty="0">
              <a:latin typeface="Agency FB" panose="020B0503020202020204" pitchFamily="34" charset="0"/>
            </a:rPr>
            <a:t> dan </a:t>
          </a:r>
          <a:r>
            <a:rPr lang="en-ID" sz="2800" b="1" kern="1200" dirty="0" err="1">
              <a:latin typeface="Agency FB" panose="020B0503020202020204" pitchFamily="34" charset="0"/>
            </a:rPr>
            <a:t>kapabel</a:t>
          </a:r>
          <a:endParaRPr lang="en-ID" sz="2800" kern="1200" dirty="0">
            <a:latin typeface="Agency FB" panose="020B0503020202020204" pitchFamily="34" charset="0"/>
          </a:endParaRPr>
        </a:p>
      </dsp:txBody>
      <dsp:txXfrm>
        <a:off x="2666968" y="1390367"/>
        <a:ext cx="2061199" cy="1570603"/>
      </dsp:txXfrm>
    </dsp:sp>
    <dsp:sp modelId="{E6DBF09B-E98A-4CE4-B56C-009030D58B25}">
      <dsp:nvSpPr>
        <dsp:cNvPr id="0" name=""/>
        <dsp:cNvSpPr/>
      </dsp:nvSpPr>
      <dsp:spPr>
        <a:xfrm>
          <a:off x="5159717" y="1305401"/>
          <a:ext cx="2722694" cy="1740535"/>
        </a:xfrm>
        <a:prstGeom prst="roundRect">
          <a:avLst/>
        </a:prstGeom>
        <a:solidFill>
          <a:srgbClr val="EEA23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800" b="1" kern="1200" dirty="0" err="1">
              <a:latin typeface="Agency FB" panose="020B0503020202020204" pitchFamily="34" charset="0"/>
            </a:rPr>
            <a:t>Pengorganisasian</a:t>
          </a:r>
          <a:r>
            <a:rPr lang="en-ID" sz="2800" b="1" kern="1200" dirty="0">
              <a:latin typeface="Agency FB" panose="020B0503020202020204" pitchFamily="34" charset="0"/>
            </a:rPr>
            <a:t> </a:t>
          </a:r>
          <a:r>
            <a:rPr lang="en-ID" sz="2800" b="1" kern="1200" dirty="0" err="1">
              <a:latin typeface="Agency FB" panose="020B0503020202020204" pitchFamily="34" charset="0"/>
            </a:rPr>
            <a:t>Statistik</a:t>
          </a:r>
          <a:endParaRPr lang="en-ID" sz="2800" kern="1200" dirty="0">
            <a:latin typeface="Agency FB" panose="020B0503020202020204" pitchFamily="34" charset="0"/>
          </a:endParaRPr>
        </a:p>
      </dsp:txBody>
      <dsp:txXfrm>
        <a:off x="5244683" y="1390367"/>
        <a:ext cx="2552762" cy="15706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E3A07-6362-4CA8-9CE5-817718C21226}">
      <dsp:nvSpPr>
        <dsp:cNvPr id="0" name=""/>
        <dsp:cNvSpPr/>
      </dsp:nvSpPr>
      <dsp:spPr>
        <a:xfrm>
          <a:off x="1444634" y="364620"/>
          <a:ext cx="4948006" cy="4948006"/>
        </a:xfrm>
        <a:prstGeom prst="pie">
          <a:avLst>
            <a:gd name="adj1" fmla="val 16200000"/>
            <a:gd name="adj2" fmla="val 2052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600" b="1" i="0" u="none" strike="noStrike" kern="1200" cap="none" normalizeH="0" baseline="0" dirty="0" err="1">
              <a:ln/>
              <a:effectLst/>
            </a:rPr>
            <a:t>Profesionalitas</a:t>
          </a:r>
          <a:r>
            <a:rPr kumimoji="0" lang="en-US" altLang="en-US" sz="1600" b="1" i="0" u="none" strike="noStrike" kern="1200" cap="none" normalizeH="0" baseline="0" dirty="0">
              <a:ln/>
              <a:effectLst/>
            </a:rPr>
            <a:t> (</a:t>
          </a:r>
          <a:r>
            <a:rPr kumimoji="0" lang="en-US" altLang="en-US" sz="1600" b="1" i="0" u="none" strike="noStrike" kern="1200" cap="none" normalizeH="0" baseline="0" dirty="0" err="1">
              <a:ln/>
              <a:effectLst/>
            </a:rPr>
            <a:t>transparansi</a:t>
          </a:r>
          <a:r>
            <a:rPr kumimoji="0" lang="en-US" altLang="en-US" sz="1600" b="1" i="0" u="none" strike="noStrike" kern="1200" cap="none" normalizeH="0" baseline="0" dirty="0">
              <a:ln/>
              <a:effectLst/>
            </a:rPr>
            <a:t>, </a:t>
          </a:r>
          <a:r>
            <a:rPr kumimoji="0" lang="en-US" altLang="en-US" sz="1600" b="1" i="0" u="none" strike="noStrike" kern="1200" cap="none" normalizeH="0" baseline="0" dirty="0" err="1">
              <a:ln/>
              <a:effectLst/>
            </a:rPr>
            <a:t>objektivitas</a:t>
          </a:r>
          <a:r>
            <a:rPr kumimoji="0" lang="en-US" altLang="en-US" sz="1600" b="1" i="0" u="none" strike="noStrike" kern="1200" cap="none" normalizeH="0" baseline="0" dirty="0">
              <a:ln/>
              <a:effectLst/>
            </a:rPr>
            <a:t>, </a:t>
          </a:r>
          <a:r>
            <a:rPr kumimoji="0" lang="en-US" altLang="en-US" sz="1600" b="1" i="0" u="none" strike="noStrike" kern="1200" cap="none" normalizeH="0" baseline="0" dirty="0" err="1">
              <a:ln/>
              <a:effectLst/>
            </a:rPr>
            <a:t>kualitas</a:t>
          </a:r>
          <a:r>
            <a:rPr kumimoji="0" lang="en-US" altLang="en-US" sz="1600" b="1" i="0" u="none" strike="noStrike" kern="1200" cap="none" normalizeH="0" baseline="0" dirty="0">
              <a:ln/>
              <a:effectLst/>
            </a:rPr>
            <a:t> data)</a:t>
          </a:r>
          <a:endParaRPr lang="en-ID" sz="1600" b="1" kern="1200" dirty="0"/>
        </a:p>
      </dsp:txBody>
      <dsp:txXfrm>
        <a:off x="4025844" y="1196357"/>
        <a:ext cx="1590430" cy="1060287"/>
      </dsp:txXfrm>
    </dsp:sp>
    <dsp:sp modelId="{0B7BEB42-C692-4640-BB76-E004F1C4DFE7}">
      <dsp:nvSpPr>
        <dsp:cNvPr id="0" name=""/>
        <dsp:cNvSpPr/>
      </dsp:nvSpPr>
      <dsp:spPr>
        <a:xfrm>
          <a:off x="1487045" y="496567"/>
          <a:ext cx="4948006" cy="4948006"/>
        </a:xfrm>
        <a:prstGeom prst="pie">
          <a:avLst>
            <a:gd name="adj1" fmla="val 20520000"/>
            <a:gd name="adj2" fmla="val 324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600" b="1" i="0" u="none" strike="noStrike" kern="1200" cap="none" normalizeH="0" baseline="0" dirty="0">
              <a:ln/>
              <a:effectLst/>
            </a:rPr>
            <a:t>SDM </a:t>
          </a:r>
          <a:r>
            <a:rPr kumimoji="0" lang="en-US" altLang="en-US" sz="1600" b="1" i="0" u="none" strike="noStrike" kern="1200" cap="none" normalizeH="0" baseline="0" dirty="0" err="1">
              <a:ln/>
              <a:effectLst/>
            </a:rPr>
            <a:t>statistik</a:t>
          </a:r>
          <a:r>
            <a:rPr kumimoji="0" lang="en-US" altLang="en-US" sz="1600" b="1" i="0" u="none" strike="noStrike" kern="1200" cap="none" normalizeH="0" baseline="0" dirty="0">
              <a:ln/>
              <a:effectLst/>
            </a:rPr>
            <a:t> dan </a:t>
          </a:r>
          <a:r>
            <a:rPr kumimoji="0" lang="en-US" altLang="en-US" sz="1600" b="1" i="0" u="none" strike="noStrike" kern="1200" cap="none" normalizeH="0" baseline="0" dirty="0" err="1">
              <a:ln/>
              <a:effectLst/>
            </a:rPr>
            <a:t>manajemen</a:t>
          </a:r>
          <a:r>
            <a:rPr kumimoji="0" lang="en-US" altLang="en-US" sz="1600" b="1" i="0" u="none" strike="noStrike" kern="1200" cap="none" normalizeH="0" baseline="0" dirty="0">
              <a:ln/>
              <a:effectLst/>
            </a:rPr>
            <a:t> data yang </a:t>
          </a:r>
          <a:r>
            <a:rPr kumimoji="0" lang="en-US" altLang="en-US" sz="1600" b="1" i="0" u="none" strike="noStrike" kern="1200" cap="none" normalizeH="0" baseline="0" dirty="0" err="1">
              <a:ln/>
              <a:effectLst/>
            </a:rPr>
            <a:t>memadai</a:t>
          </a:r>
          <a:endParaRPr lang="en-ID" sz="1600" b="1" kern="1200" dirty="0"/>
        </a:p>
      </dsp:txBody>
      <dsp:txXfrm>
        <a:off x="4673797" y="2757335"/>
        <a:ext cx="1472621" cy="1178096"/>
      </dsp:txXfrm>
    </dsp:sp>
    <dsp:sp modelId="{36C79887-4612-42EA-BC6C-5BDEC4CF1878}">
      <dsp:nvSpPr>
        <dsp:cNvPr id="0" name=""/>
        <dsp:cNvSpPr/>
      </dsp:nvSpPr>
      <dsp:spPr>
        <a:xfrm>
          <a:off x="1375126" y="577856"/>
          <a:ext cx="4948006" cy="4948006"/>
        </a:xfrm>
        <a:prstGeom prst="pie">
          <a:avLst>
            <a:gd name="adj1" fmla="val 3240000"/>
            <a:gd name="adj2" fmla="val 756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kumimoji="0" lang="en-US" altLang="en-US" sz="1600" b="1" i="0" u="none" strike="noStrike" kern="1200" cap="none" normalizeH="0" baseline="0" dirty="0" err="1">
              <a:ln/>
              <a:effectLst/>
            </a:rPr>
            <a:t>Kolaborasi</a:t>
          </a:r>
          <a:r>
            <a:rPr kumimoji="0" lang="en-US" altLang="en-US" sz="1600" b="1" i="0" u="none" strike="noStrike" kern="1200" cap="none" normalizeH="0" baseline="0" dirty="0">
              <a:ln/>
              <a:effectLst/>
            </a:rPr>
            <a:t> </a:t>
          </a:r>
          <a:r>
            <a:rPr kumimoji="0" lang="en-US" altLang="en-US" sz="1600" b="1" i="0" u="none" strike="noStrike" kern="1200" cap="none" normalizeH="0" baseline="0" dirty="0" err="1">
              <a:ln/>
              <a:effectLst/>
            </a:rPr>
            <a:t>antar</a:t>
          </a:r>
          <a:r>
            <a:rPr kumimoji="0" lang="en-US" altLang="en-US" sz="1600" b="1" i="0" u="none" strike="noStrike" kern="1200" cap="none" normalizeH="0" baseline="0" dirty="0">
              <a:ln/>
              <a:effectLst/>
            </a:rPr>
            <a:t> unit dan </a:t>
          </a:r>
          <a:r>
            <a:rPr kumimoji="0" lang="en-US" altLang="en-US" sz="1600" b="1" i="0" u="none" strike="noStrike" kern="1200" cap="none" normalizeH="0" baseline="0" dirty="0" err="1">
              <a:ln/>
              <a:effectLst/>
            </a:rPr>
            <a:t>dengan</a:t>
          </a:r>
          <a:r>
            <a:rPr kumimoji="0" lang="en-US" altLang="en-US" sz="1600" b="1" i="0" u="none" strike="noStrike" kern="1200" cap="none" normalizeH="0" baseline="0" dirty="0">
              <a:ln/>
              <a:effectLst/>
            </a:rPr>
            <a:t> BPS</a:t>
          </a:r>
          <a:endParaRPr lang="en-ID" sz="1600" b="1" kern="1200" dirty="0"/>
        </a:p>
      </dsp:txBody>
      <dsp:txXfrm>
        <a:off x="3142271" y="4053242"/>
        <a:ext cx="1413716" cy="1295906"/>
      </dsp:txXfrm>
    </dsp:sp>
    <dsp:sp modelId="{9771A955-7836-48C6-868F-F0D4F474D314}">
      <dsp:nvSpPr>
        <dsp:cNvPr id="0" name=""/>
        <dsp:cNvSpPr/>
      </dsp:nvSpPr>
      <dsp:spPr>
        <a:xfrm>
          <a:off x="1263207" y="496567"/>
          <a:ext cx="4948006" cy="4948006"/>
        </a:xfrm>
        <a:prstGeom prst="pie">
          <a:avLst>
            <a:gd name="adj1" fmla="val 7560000"/>
            <a:gd name="adj2" fmla="val 1188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 err="1">
              <a:ln/>
              <a:effectLst/>
            </a:rPr>
            <a:t>Keaktifan</a:t>
          </a:r>
          <a:r>
            <a:rPr kumimoji="0" lang="en-US" altLang="en-US" sz="1600" b="1" i="0" u="none" strike="noStrike" kern="1200" cap="none" normalizeH="0" baseline="0" dirty="0">
              <a:ln/>
              <a:effectLst/>
            </a:rPr>
            <a:t> </a:t>
          </a:r>
          <a:r>
            <a:rPr kumimoji="0" lang="en-US" altLang="en-US" sz="1600" b="1" i="0" u="none" strike="noStrike" kern="1200" cap="none" normalizeH="0" baseline="0" dirty="0" err="1">
              <a:ln/>
              <a:effectLst/>
            </a:rPr>
            <a:t>dalam</a:t>
          </a:r>
          <a:r>
            <a:rPr kumimoji="0" lang="en-US" altLang="en-US" sz="1600" b="1" i="0" u="none" strike="noStrike" kern="1200" cap="none" normalizeH="0" baseline="0" dirty="0">
              <a:ln/>
              <a:effectLst/>
            </a:rPr>
            <a:t> Forum Satu Data</a:t>
          </a:r>
        </a:p>
      </dsp:txBody>
      <dsp:txXfrm>
        <a:off x="1551841" y="2757335"/>
        <a:ext cx="1472621" cy="1178096"/>
      </dsp:txXfrm>
    </dsp:sp>
    <dsp:sp modelId="{6D3DB0D6-B881-4118-AEE9-07A596FB0CDB}">
      <dsp:nvSpPr>
        <dsp:cNvPr id="0" name=""/>
        <dsp:cNvSpPr/>
      </dsp:nvSpPr>
      <dsp:spPr>
        <a:xfrm>
          <a:off x="1305619" y="364620"/>
          <a:ext cx="4948006" cy="4948006"/>
        </a:xfrm>
        <a:prstGeom prst="pie">
          <a:avLst>
            <a:gd name="adj1" fmla="val 11880000"/>
            <a:gd name="adj2" fmla="val 1620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1" i="0" u="none" strike="noStrike" kern="1200" cap="none" normalizeH="0" baseline="0" dirty="0">
              <a:ln/>
              <a:effectLst/>
            </a:rPr>
            <a:t>Kinerja </a:t>
          </a:r>
          <a:r>
            <a:rPr kumimoji="0" lang="en-US" altLang="en-US" sz="1600" b="1" i="0" u="none" strike="noStrike" kern="1200" cap="none" normalizeH="0" baseline="0" dirty="0" err="1">
              <a:ln/>
              <a:effectLst/>
            </a:rPr>
            <a:t>Walidata</a:t>
          </a:r>
          <a:endParaRPr kumimoji="0" lang="en-US" altLang="en-US" sz="1600" b="1" i="0" u="none" strike="noStrike" kern="1200" cap="none" normalizeH="0" baseline="0" dirty="0">
            <a:ln/>
            <a:effectLst/>
          </a:endParaRPr>
        </a:p>
      </dsp:txBody>
      <dsp:txXfrm>
        <a:off x="2081984" y="1196357"/>
        <a:ext cx="1590430" cy="1060287"/>
      </dsp:txXfrm>
    </dsp:sp>
    <dsp:sp modelId="{36FB6B3A-14B0-4D0B-B6DC-2644062F9106}">
      <dsp:nvSpPr>
        <dsp:cNvPr id="0" name=""/>
        <dsp:cNvSpPr/>
      </dsp:nvSpPr>
      <dsp:spPr>
        <a:xfrm>
          <a:off x="1138096" y="58315"/>
          <a:ext cx="5560616" cy="5560616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0FF92-81C2-48A6-9022-A5C39604D711}">
      <dsp:nvSpPr>
        <dsp:cNvPr id="0" name=""/>
        <dsp:cNvSpPr/>
      </dsp:nvSpPr>
      <dsp:spPr>
        <a:xfrm>
          <a:off x="1181082" y="190219"/>
          <a:ext cx="5560616" cy="5560616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0C419-E60E-4C35-BFAA-6B8EC62D8E72}">
      <dsp:nvSpPr>
        <dsp:cNvPr id="0" name=""/>
        <dsp:cNvSpPr/>
      </dsp:nvSpPr>
      <dsp:spPr>
        <a:xfrm>
          <a:off x="1068821" y="271756"/>
          <a:ext cx="5560616" cy="5560616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01447-CE7C-4663-9CF8-4D387433618A}">
      <dsp:nvSpPr>
        <dsp:cNvPr id="0" name=""/>
        <dsp:cNvSpPr/>
      </dsp:nvSpPr>
      <dsp:spPr>
        <a:xfrm>
          <a:off x="956560" y="190219"/>
          <a:ext cx="5560616" cy="5560616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4F811-5CA6-4682-84BA-4A5A199E9458}">
      <dsp:nvSpPr>
        <dsp:cNvPr id="0" name=""/>
        <dsp:cNvSpPr/>
      </dsp:nvSpPr>
      <dsp:spPr>
        <a:xfrm>
          <a:off x="999546" y="58315"/>
          <a:ext cx="5560616" cy="5560616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727B0-0DB6-4852-A71E-4AF26EA0950F}">
      <dsp:nvSpPr>
        <dsp:cNvPr id="0" name=""/>
        <dsp:cNvSpPr/>
      </dsp:nvSpPr>
      <dsp:spPr>
        <a:xfrm>
          <a:off x="0" y="0"/>
          <a:ext cx="8563088" cy="23222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5ADD2-8A58-4EA6-96CF-227469FDBCBA}">
      <dsp:nvSpPr>
        <dsp:cNvPr id="0" name=""/>
        <dsp:cNvSpPr/>
      </dsp:nvSpPr>
      <dsp:spPr>
        <a:xfrm>
          <a:off x="259250" y="309633"/>
          <a:ext cx="1870834" cy="17029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7000" r="-2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936FF-1E65-48D8-97E3-BC1F640A0CB2}">
      <dsp:nvSpPr>
        <dsp:cNvPr id="0" name=""/>
        <dsp:cNvSpPr/>
      </dsp:nvSpPr>
      <dsp:spPr>
        <a:xfrm rot="10800000">
          <a:off x="259250" y="2322254"/>
          <a:ext cx="1870834" cy="28383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kern="1200" dirty="0"/>
            <a:t>PENJAMINAN TRANSPARANSI INFORMASI STATISTIK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200" kern="1200" dirty="0">
            <a:sym typeface="Wingdings" panose="05000000000000000000" pitchFamily="2" charset="2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 err="1">
              <a:sym typeface="Wingdings" panose="05000000000000000000" pitchFamily="2" charset="2"/>
            </a:rPr>
            <a:t>Penjaminan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transparansi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dilakukan</a:t>
          </a:r>
          <a:r>
            <a:rPr lang="en-ID" sz="1200" kern="1200" dirty="0">
              <a:sym typeface="Wingdings" panose="05000000000000000000" pitchFamily="2" charset="2"/>
            </a:rPr>
            <a:t> agar </a:t>
          </a:r>
          <a:r>
            <a:rPr lang="en-ID" sz="1200" kern="1200" dirty="0" err="1">
              <a:sym typeface="Wingdings" panose="05000000000000000000" pitchFamily="2" charset="2"/>
            </a:rPr>
            <a:t>pengguna</a:t>
          </a:r>
          <a:r>
            <a:rPr lang="en-ID" sz="1200" kern="1200" dirty="0">
              <a:sym typeface="Wingdings" panose="05000000000000000000" pitchFamily="2" charset="2"/>
            </a:rPr>
            <a:t> data </a:t>
          </a:r>
          <a:r>
            <a:rPr lang="en-ID" sz="1200" kern="1200" dirty="0" err="1">
              <a:sym typeface="Wingdings" panose="05000000000000000000" pitchFamily="2" charset="2"/>
            </a:rPr>
            <a:t>memiliki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hak</a:t>
          </a:r>
          <a:r>
            <a:rPr lang="en-ID" sz="1200" kern="1200" dirty="0">
              <a:sym typeface="Wingdings" panose="05000000000000000000" pitchFamily="2" charset="2"/>
            </a:rPr>
            <a:t> yang </a:t>
          </a:r>
          <a:r>
            <a:rPr lang="en-ID" sz="1200" kern="1200" dirty="0" err="1">
              <a:sym typeface="Wingdings" panose="05000000000000000000" pitchFamily="2" charset="2"/>
            </a:rPr>
            <a:t>jelas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dalam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mengakses</a:t>
          </a:r>
          <a:r>
            <a:rPr lang="en-ID" sz="1200" kern="1200" dirty="0">
              <a:sym typeface="Wingdings" panose="05000000000000000000" pitchFamily="2" charset="2"/>
            </a:rPr>
            <a:t> dan </a:t>
          </a:r>
          <a:r>
            <a:rPr lang="en-ID" sz="1200" kern="1200" dirty="0" err="1">
              <a:sym typeface="Wingdings" panose="05000000000000000000" pitchFamily="2" charset="2"/>
            </a:rPr>
            <a:t>memanfaatkan</a:t>
          </a:r>
          <a:r>
            <a:rPr lang="en-ID" sz="1200" kern="1200" dirty="0">
              <a:sym typeface="Wingdings" panose="05000000000000000000" pitchFamily="2" charset="2"/>
            </a:rPr>
            <a:t> data </a:t>
          </a:r>
          <a:r>
            <a:rPr lang="en-ID" sz="1200" kern="1200" dirty="0" err="1">
              <a:sym typeface="Wingdings" panose="05000000000000000000" pitchFamily="2" charset="2"/>
            </a:rPr>
            <a:t>statistik</a:t>
          </a:r>
          <a:r>
            <a:rPr lang="en-ID" sz="1200" kern="1200" dirty="0">
              <a:sym typeface="Wingdings" panose="05000000000000000000" pitchFamily="2" charset="2"/>
            </a:rPr>
            <a:t>, </a:t>
          </a:r>
          <a:r>
            <a:rPr lang="en-ID" sz="1200" kern="1200" dirty="0" err="1">
              <a:sym typeface="Wingdings" panose="05000000000000000000" pitchFamily="2" charset="2"/>
            </a:rPr>
            <a:t>sehingga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informasi</a:t>
          </a:r>
          <a:r>
            <a:rPr lang="en-ID" sz="1200" kern="1200" dirty="0">
              <a:sym typeface="Wingdings" panose="05000000000000000000" pitchFamily="2" charset="2"/>
            </a:rPr>
            <a:t> yang </a:t>
          </a:r>
          <a:r>
            <a:rPr lang="en-ID" sz="1200" kern="1200" dirty="0" err="1">
              <a:sym typeface="Wingdings" panose="05000000000000000000" pitchFamily="2" charset="2"/>
            </a:rPr>
            <a:t>disajikan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tidak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disalahartikan</a:t>
          </a:r>
          <a:r>
            <a:rPr lang="en-ID" sz="1200" kern="1200" dirty="0">
              <a:sym typeface="Wingdings" panose="05000000000000000000" pitchFamily="2" charset="2"/>
            </a:rPr>
            <a:t>.</a:t>
          </a:r>
          <a:endParaRPr lang="en-ID" sz="1200" kern="1200" dirty="0"/>
        </a:p>
      </dsp:txBody>
      <dsp:txXfrm rot="10800000">
        <a:off x="316785" y="2322254"/>
        <a:ext cx="1755764" cy="2780775"/>
      </dsp:txXfrm>
    </dsp:sp>
    <dsp:sp modelId="{C51E23A3-7229-41D7-8286-D75362529C69}">
      <dsp:nvSpPr>
        <dsp:cNvPr id="0" name=""/>
        <dsp:cNvSpPr/>
      </dsp:nvSpPr>
      <dsp:spPr>
        <a:xfrm>
          <a:off x="2317168" y="309633"/>
          <a:ext cx="1870834" cy="17029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09C93-9317-45CE-ABFE-729DF84BF772}">
      <dsp:nvSpPr>
        <dsp:cNvPr id="0" name=""/>
        <dsp:cNvSpPr/>
      </dsp:nvSpPr>
      <dsp:spPr>
        <a:xfrm rot="10800000">
          <a:off x="2317168" y="2322254"/>
          <a:ext cx="1870834" cy="28383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1" kern="1200" dirty="0"/>
            <a:t>PENJAMINAN NETRALITAS DAN OBJEKTIVITAS TERHADAP PENGGUNAAN SUMBER DATA DAN METODOLOGI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000" b="1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 err="1"/>
            <a:t>Bertujuan</a:t>
          </a:r>
          <a:r>
            <a:rPr lang="en-ID" sz="1000" kern="1200" dirty="0"/>
            <a:t> </a:t>
          </a:r>
          <a:r>
            <a:rPr lang="en-ID" sz="1000" kern="1200" dirty="0" err="1"/>
            <a:t>memastikan</a:t>
          </a:r>
          <a:r>
            <a:rPr lang="en-ID" sz="1000" kern="1200" dirty="0"/>
            <a:t> data yang </a:t>
          </a:r>
          <a:r>
            <a:rPr lang="en-ID" sz="1000" kern="1200" dirty="0" err="1"/>
            <a:t>dihasilkan</a:t>
          </a:r>
          <a:r>
            <a:rPr lang="en-ID" sz="1000" kern="1200" dirty="0"/>
            <a:t> </a:t>
          </a:r>
          <a:r>
            <a:rPr lang="en-ID" sz="1000" kern="1200" dirty="0" err="1"/>
            <a:t>bersifat</a:t>
          </a:r>
          <a:r>
            <a:rPr lang="en-ID" sz="1000" kern="1200" dirty="0"/>
            <a:t> </a:t>
          </a:r>
          <a:r>
            <a:rPr lang="en-ID" sz="1000" kern="1200" dirty="0" err="1"/>
            <a:t>objektif</a:t>
          </a:r>
          <a:r>
            <a:rPr lang="en-ID" sz="1000" kern="1200" dirty="0"/>
            <a:t>, </a:t>
          </a:r>
          <a:r>
            <a:rPr lang="en-ID" sz="1000" kern="1200" dirty="0" err="1"/>
            <a:t>sesuai</a:t>
          </a:r>
          <a:r>
            <a:rPr lang="en-ID" sz="1000" kern="1200" dirty="0"/>
            <a:t> </a:t>
          </a:r>
          <a:r>
            <a:rPr lang="en-ID" sz="1000" kern="1200" dirty="0" err="1"/>
            <a:t>dengan</a:t>
          </a:r>
          <a:r>
            <a:rPr lang="en-ID" sz="1000" kern="1200" dirty="0"/>
            <a:t> </a:t>
          </a:r>
          <a:r>
            <a:rPr lang="en-ID" sz="1000" kern="1200" dirty="0" err="1"/>
            <a:t>kaidah</a:t>
          </a:r>
          <a:r>
            <a:rPr lang="en-ID" sz="1000" kern="1200" dirty="0"/>
            <a:t> </a:t>
          </a:r>
          <a:r>
            <a:rPr lang="en-ID" sz="1000" kern="1200" dirty="0" err="1"/>
            <a:t>statistik</a:t>
          </a:r>
          <a:r>
            <a:rPr lang="en-ID" sz="1000" kern="1200" dirty="0"/>
            <a:t>, </a:t>
          </a:r>
          <a:r>
            <a:rPr lang="en-ID" sz="1000" kern="1200" dirty="0" err="1"/>
            <a:t>mengacu</a:t>
          </a:r>
          <a:r>
            <a:rPr lang="en-ID" sz="1000" kern="1200" dirty="0"/>
            <a:t> pada </a:t>
          </a:r>
          <a:r>
            <a:rPr lang="en-ID" sz="1000" kern="1200" dirty="0" err="1"/>
            <a:t>standar</a:t>
          </a:r>
          <a:r>
            <a:rPr lang="en-ID" sz="1000" kern="1200" dirty="0"/>
            <a:t> </a:t>
          </a:r>
          <a:r>
            <a:rPr lang="en-ID" sz="1000" kern="1200" dirty="0" err="1"/>
            <a:t>nasional</a:t>
          </a:r>
          <a:r>
            <a:rPr lang="en-ID" sz="1000" kern="1200" dirty="0"/>
            <a:t>/</a:t>
          </a:r>
          <a:r>
            <a:rPr lang="en-ID" sz="1000" kern="1200" dirty="0" err="1"/>
            <a:t>internasional</a:t>
          </a:r>
          <a:r>
            <a:rPr lang="en-ID" sz="1000" kern="1200" dirty="0"/>
            <a:t>, </a:t>
          </a:r>
          <a:r>
            <a:rPr lang="en-ID" sz="1000" kern="1200" dirty="0" err="1"/>
            <a:t>serta</a:t>
          </a:r>
          <a:r>
            <a:rPr lang="en-ID" sz="1000" kern="1200" dirty="0"/>
            <a:t> </a:t>
          </a:r>
          <a:r>
            <a:rPr lang="en-ID" sz="1000" kern="1200" dirty="0" err="1"/>
            <a:t>memperhatikan</a:t>
          </a:r>
          <a:r>
            <a:rPr lang="en-ID" sz="1000" kern="1200" dirty="0"/>
            <a:t> </a:t>
          </a:r>
          <a:r>
            <a:rPr lang="en-ID" sz="1000" kern="1200" dirty="0" err="1"/>
            <a:t>efisiensi</a:t>
          </a:r>
          <a:r>
            <a:rPr lang="en-ID" sz="1000" kern="1200" dirty="0"/>
            <a:t> dan </a:t>
          </a:r>
          <a:r>
            <a:rPr lang="en-ID" sz="1000" kern="1200" dirty="0" err="1"/>
            <a:t>efektivitas</a:t>
          </a:r>
          <a:r>
            <a:rPr lang="en-ID" sz="1000" kern="1200" dirty="0"/>
            <a:t>.</a:t>
          </a:r>
          <a:endParaRPr lang="en-ID" sz="1000" b="0" kern="1200" dirty="0"/>
        </a:p>
      </dsp:txBody>
      <dsp:txXfrm rot="10800000">
        <a:off x="2374703" y="2322254"/>
        <a:ext cx="1755764" cy="2780775"/>
      </dsp:txXfrm>
    </dsp:sp>
    <dsp:sp modelId="{454434DF-2002-42BC-B01E-1794EF2247B9}">
      <dsp:nvSpPr>
        <dsp:cNvPr id="0" name=""/>
        <dsp:cNvSpPr/>
      </dsp:nvSpPr>
      <dsp:spPr>
        <a:xfrm>
          <a:off x="4375085" y="309633"/>
          <a:ext cx="1870834" cy="17029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A4477-2851-4DD5-9F46-089BD8032130}">
      <dsp:nvSpPr>
        <dsp:cNvPr id="0" name=""/>
        <dsp:cNvSpPr/>
      </dsp:nvSpPr>
      <dsp:spPr>
        <a:xfrm rot="10800000">
          <a:off x="4375085" y="2322254"/>
          <a:ext cx="1870834" cy="28383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kern="1200" dirty="0"/>
            <a:t>PENJAMINAN KUALITAS 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 err="1">
              <a:sym typeface="Wingdings" panose="05000000000000000000" pitchFamily="2" charset="2"/>
            </a:rPr>
            <a:t>Bertujuan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untuk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/>
            <a:t>memastikan</a:t>
          </a:r>
          <a:r>
            <a:rPr lang="en-ID" sz="1200" kern="1200" dirty="0"/>
            <a:t> data yang </a:t>
          </a:r>
          <a:r>
            <a:rPr lang="en-ID" sz="1200" kern="1200" dirty="0" err="1"/>
            <a:t>tersedia</a:t>
          </a:r>
          <a:r>
            <a:rPr lang="en-ID" sz="1200" kern="1200" dirty="0"/>
            <a:t> </a:t>
          </a:r>
          <a:r>
            <a:rPr lang="en-ID" sz="1200" kern="1200" dirty="0" err="1"/>
            <a:t>bermutu</a:t>
          </a:r>
          <a:r>
            <a:rPr lang="en-ID" sz="1200" kern="1200" dirty="0"/>
            <a:t> dan </a:t>
          </a:r>
          <a:r>
            <a:rPr lang="en-ID" sz="1200" kern="1200" dirty="0" err="1"/>
            <a:t>siap</a:t>
          </a:r>
          <a:r>
            <a:rPr lang="en-ID" sz="1200" kern="1200" dirty="0"/>
            <a:t> </a:t>
          </a:r>
          <a:r>
            <a:rPr lang="en-ID" sz="1200" kern="1200" dirty="0" err="1"/>
            <a:t>digunakan</a:t>
          </a:r>
          <a:r>
            <a:rPr lang="en-ID" sz="1200" kern="1200" dirty="0"/>
            <a:t> </a:t>
          </a:r>
          <a:r>
            <a:rPr lang="en-ID" sz="1200" kern="1200" dirty="0" err="1"/>
            <a:t>secara</a:t>
          </a:r>
          <a:r>
            <a:rPr lang="en-ID" sz="1200" kern="1200" dirty="0"/>
            <a:t> optimal oleh </a:t>
          </a:r>
          <a:r>
            <a:rPr lang="en-ID" sz="1200" kern="1200" dirty="0" err="1"/>
            <a:t>pengguna</a:t>
          </a:r>
          <a:r>
            <a:rPr lang="en-ID" sz="1200" kern="1200" dirty="0"/>
            <a:t>.</a:t>
          </a:r>
          <a:endParaRPr lang="en-ID" sz="1200" b="0" kern="1200" dirty="0"/>
        </a:p>
      </dsp:txBody>
      <dsp:txXfrm rot="10800000">
        <a:off x="4432620" y="2322254"/>
        <a:ext cx="1755764" cy="2780775"/>
      </dsp:txXfrm>
    </dsp:sp>
    <dsp:sp modelId="{42ED2758-874F-40D9-AD6E-754435A56DD9}">
      <dsp:nvSpPr>
        <dsp:cNvPr id="0" name=""/>
        <dsp:cNvSpPr/>
      </dsp:nvSpPr>
      <dsp:spPr>
        <a:xfrm>
          <a:off x="6433003" y="309633"/>
          <a:ext cx="1870834" cy="170298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6CB090-C2C3-469A-AE20-BF5942D5ABDB}">
      <dsp:nvSpPr>
        <dsp:cNvPr id="0" name=""/>
        <dsp:cNvSpPr/>
      </dsp:nvSpPr>
      <dsp:spPr>
        <a:xfrm rot="10800000">
          <a:off x="6433003" y="2322254"/>
          <a:ext cx="1870834" cy="2838310"/>
        </a:xfrm>
        <a:prstGeom prst="round2SameRect">
          <a:avLst>
            <a:gd name="adj1" fmla="val 1050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kern="1200" dirty="0"/>
            <a:t>PENJAMINAN KONFIDENSIALITAS DATA (KERAHASIAAN DATA)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 err="1">
              <a:sym typeface="Wingdings" panose="05000000000000000000" pitchFamily="2" charset="2"/>
            </a:rPr>
            <a:t>Bertujuan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/>
            <a:t>menjamin</a:t>
          </a:r>
          <a:r>
            <a:rPr lang="en-ID" sz="1200" kern="1200" dirty="0"/>
            <a:t> data </a:t>
          </a:r>
          <a:r>
            <a:rPr lang="en-ID" sz="1200" kern="1200" dirty="0" err="1"/>
            <a:t>individu</a:t>
          </a:r>
          <a:r>
            <a:rPr lang="en-ID" sz="1200" kern="1200" dirty="0"/>
            <a:t> </a:t>
          </a:r>
          <a:r>
            <a:rPr lang="en-ID" sz="1200" kern="1200" dirty="0" err="1"/>
            <a:t>tetap</a:t>
          </a:r>
          <a:r>
            <a:rPr lang="en-ID" sz="1200" kern="1200" dirty="0"/>
            <a:t> </a:t>
          </a:r>
          <a:r>
            <a:rPr lang="en-ID" sz="1200" kern="1200" dirty="0" err="1"/>
            <a:t>rahasia</a:t>
          </a:r>
          <a:r>
            <a:rPr lang="en-ID" sz="1200" kern="1200" dirty="0"/>
            <a:t>, </a:t>
          </a:r>
          <a:r>
            <a:rPr lang="en-ID" sz="1200" kern="1200" dirty="0" err="1"/>
            <a:t>hanya</a:t>
          </a:r>
          <a:r>
            <a:rPr lang="en-ID" sz="1200" kern="1200" dirty="0"/>
            <a:t> </a:t>
          </a:r>
          <a:r>
            <a:rPr lang="en-ID" sz="1200" kern="1200" dirty="0" err="1"/>
            <a:t>digunakan</a:t>
          </a:r>
          <a:r>
            <a:rPr lang="en-ID" sz="1200" kern="1200" dirty="0"/>
            <a:t> </a:t>
          </a:r>
          <a:r>
            <a:rPr lang="en-ID" sz="1200" kern="1200" dirty="0" err="1"/>
            <a:t>untuk</a:t>
          </a:r>
          <a:r>
            <a:rPr lang="en-ID" sz="1200" kern="1200" dirty="0"/>
            <a:t> </a:t>
          </a:r>
          <a:r>
            <a:rPr lang="en-ID" sz="1200" kern="1200" dirty="0" err="1"/>
            <a:t>statistik</a:t>
          </a:r>
          <a:r>
            <a:rPr lang="en-ID" sz="1200" kern="1200" dirty="0"/>
            <a:t>, dan </a:t>
          </a:r>
          <a:r>
            <a:rPr lang="en-ID" sz="1200" kern="1200" dirty="0" err="1"/>
            <a:t>tidak</a:t>
          </a:r>
          <a:r>
            <a:rPr lang="en-ID" sz="1200" kern="1200" dirty="0"/>
            <a:t> </a:t>
          </a:r>
          <a:r>
            <a:rPr lang="en-ID" sz="1200" kern="1200" dirty="0" err="1"/>
            <a:t>dapat</a:t>
          </a:r>
          <a:r>
            <a:rPr lang="en-ID" sz="1200" kern="1200" dirty="0"/>
            <a:t> </a:t>
          </a:r>
          <a:r>
            <a:rPr lang="en-ID" sz="1200" kern="1200" dirty="0" err="1"/>
            <a:t>diidentifikasi</a:t>
          </a:r>
          <a:r>
            <a:rPr lang="en-ID" sz="1200" kern="1200" dirty="0"/>
            <a:t> oleh </a:t>
          </a:r>
          <a:r>
            <a:rPr lang="en-ID" sz="1200" kern="1200" dirty="0" err="1"/>
            <a:t>pihak</a:t>
          </a:r>
          <a:r>
            <a:rPr lang="en-ID" sz="1200" kern="1200" dirty="0"/>
            <a:t> yang </a:t>
          </a:r>
          <a:r>
            <a:rPr lang="en-ID" sz="1200" kern="1200" dirty="0" err="1"/>
            <a:t>tidak</a:t>
          </a:r>
          <a:r>
            <a:rPr lang="en-ID" sz="1200" kern="1200" dirty="0"/>
            <a:t> </a:t>
          </a:r>
          <a:r>
            <a:rPr lang="en-ID" sz="1200" kern="1200" dirty="0" err="1"/>
            <a:t>berwenang</a:t>
          </a:r>
          <a:r>
            <a:rPr lang="en-ID" sz="1200" kern="1200" dirty="0"/>
            <a:t>.</a:t>
          </a:r>
          <a:endParaRPr lang="es-ES" sz="1200" b="0" kern="1200" dirty="0"/>
        </a:p>
      </dsp:txBody>
      <dsp:txXfrm rot="10800000">
        <a:off x="6490538" y="2322254"/>
        <a:ext cx="1755764" cy="2780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F08DF-DF87-47F1-A8C1-545345D3E1BD}">
      <dsp:nvSpPr>
        <dsp:cNvPr id="0" name=""/>
        <dsp:cNvSpPr/>
      </dsp:nvSpPr>
      <dsp:spPr>
        <a:xfrm rot="16200000">
          <a:off x="-1567387" y="1567387"/>
          <a:ext cx="5160565" cy="202578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kern="1200" dirty="0"/>
            <a:t>PENJAMINAN TRANSPARANSI INFORMASI STATISTIK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200" kern="1200" dirty="0">
            <a:sym typeface="Wingdings" panose="05000000000000000000" pitchFamily="2" charset="2"/>
          </a:endParaRP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/>
            <a:t>1. </a:t>
          </a:r>
          <a:r>
            <a:rPr lang="en-ID" sz="1200" kern="1200" dirty="0" err="1"/>
            <a:t>Menyediakan</a:t>
          </a:r>
          <a:r>
            <a:rPr lang="en-ID" sz="1200" kern="1200" dirty="0"/>
            <a:t> data dan metadata yang </a:t>
          </a:r>
          <a:r>
            <a:rPr lang="en-ID" sz="1200" kern="1200" dirty="0" err="1"/>
            <a:t>dapat</a:t>
          </a:r>
          <a:r>
            <a:rPr lang="en-ID" sz="1200" kern="1200" dirty="0"/>
            <a:t> </a:t>
          </a:r>
          <a:r>
            <a:rPr lang="en-ID" sz="1200" kern="1200" dirty="0" err="1"/>
            <a:t>diakses</a:t>
          </a:r>
          <a:r>
            <a:rPr lang="en-ID" sz="1200" kern="1200" dirty="0"/>
            <a:t> </a:t>
          </a:r>
          <a:r>
            <a:rPr lang="en-ID" sz="1200" kern="1200" dirty="0" err="1"/>
            <a:t>publik</a:t>
          </a:r>
          <a:r>
            <a:rPr lang="en-ID" sz="1200" kern="1200" dirty="0"/>
            <a:t>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kern="1200" dirty="0"/>
            <a:t>2. </a:t>
          </a:r>
          <a:r>
            <a:rPr lang="en-ID" sz="1200" kern="1200" dirty="0" err="1"/>
            <a:t>Menginformasikan</a:t>
          </a:r>
          <a:r>
            <a:rPr lang="en-ID" sz="1200" kern="1200" dirty="0"/>
            <a:t> </a:t>
          </a:r>
          <a:r>
            <a:rPr lang="en-ID" sz="1200" kern="1200" dirty="0" err="1"/>
            <a:t>perubahan</a:t>
          </a:r>
          <a:r>
            <a:rPr lang="en-ID" sz="1200" kern="1200" dirty="0"/>
            <a:t> </a:t>
          </a:r>
          <a:r>
            <a:rPr lang="en-ID" sz="1200" kern="1200" dirty="0" err="1"/>
            <a:t>sumber</a:t>
          </a:r>
          <a:r>
            <a:rPr lang="en-ID" sz="1200" kern="1200" dirty="0"/>
            <a:t>, </a:t>
          </a:r>
          <a:r>
            <a:rPr lang="en-ID" sz="1200" kern="1200" dirty="0" err="1"/>
            <a:t>metode</a:t>
          </a:r>
          <a:r>
            <a:rPr lang="en-ID" sz="1200" kern="1200" dirty="0"/>
            <a:t>, </a:t>
          </a:r>
          <a:r>
            <a:rPr lang="en-ID" sz="1200" kern="1200" dirty="0" err="1"/>
            <a:t>atau</a:t>
          </a:r>
          <a:r>
            <a:rPr lang="en-ID" sz="1200" kern="1200" dirty="0"/>
            <a:t> </a:t>
          </a:r>
          <a:r>
            <a:rPr lang="en-ID" sz="1200" kern="1200" dirty="0" err="1"/>
            <a:t>teknik</a:t>
          </a:r>
          <a:r>
            <a:rPr lang="en-ID" sz="1200" kern="1200" dirty="0"/>
            <a:t> </a:t>
          </a:r>
          <a:r>
            <a:rPr lang="en-ID" sz="1200" kern="1200" dirty="0" err="1"/>
            <a:t>pengumpulan</a:t>
          </a:r>
          <a:r>
            <a:rPr lang="en-ID" sz="1200" kern="1200" dirty="0"/>
            <a:t> data.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kern="1200" dirty="0"/>
            <a:t>3. </a:t>
          </a:r>
          <a:r>
            <a:rPr lang="en-ID" sz="1200" kern="1200" dirty="0" err="1"/>
            <a:t>Menentukan</a:t>
          </a:r>
          <a:r>
            <a:rPr lang="en-ID" sz="1200" kern="1200" dirty="0"/>
            <a:t> </a:t>
          </a:r>
          <a:r>
            <a:rPr lang="en-ID" sz="1200" kern="1200" dirty="0" err="1"/>
            <a:t>informasi</a:t>
          </a:r>
          <a:r>
            <a:rPr lang="en-ID" sz="1200" kern="1200" dirty="0"/>
            <a:t> dan </a:t>
          </a:r>
          <a:r>
            <a:rPr lang="en-ID" sz="1200" kern="1200" dirty="0" err="1"/>
            <a:t>hak</a:t>
          </a:r>
          <a:r>
            <a:rPr lang="en-ID" sz="1200" kern="1200" dirty="0"/>
            <a:t> </a:t>
          </a:r>
          <a:r>
            <a:rPr lang="en-ID" sz="1200" kern="1200" dirty="0" err="1"/>
            <a:t>akses</a:t>
          </a:r>
          <a:r>
            <a:rPr lang="en-ID" sz="1200" kern="1200" dirty="0"/>
            <a:t> </a:t>
          </a:r>
          <a:r>
            <a:rPr lang="en-ID" sz="1200" kern="1200" dirty="0" err="1"/>
            <a:t>pengguna</a:t>
          </a:r>
          <a:r>
            <a:rPr lang="en-ID" sz="1200" kern="1200" dirty="0"/>
            <a:t> </a:t>
          </a:r>
          <a:r>
            <a:rPr lang="en-ID" sz="1200" kern="1200" dirty="0" err="1"/>
            <a:t>sesuai</a:t>
          </a:r>
          <a:r>
            <a:rPr lang="en-ID" sz="1200" kern="1200" dirty="0"/>
            <a:t> </a:t>
          </a:r>
          <a:r>
            <a:rPr lang="en-ID" sz="1200" kern="1200" dirty="0" err="1"/>
            <a:t>ketentuan</a:t>
          </a:r>
          <a:r>
            <a:rPr lang="en-ID" sz="1200" kern="1200" dirty="0"/>
            <a:t>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kern="1200" dirty="0"/>
            <a:t>4. </a:t>
          </a:r>
          <a:r>
            <a:rPr lang="en-ID" sz="1200" kern="1200" dirty="0" err="1"/>
            <a:t>Menyampaikan</a:t>
          </a:r>
          <a:r>
            <a:rPr lang="en-ID" sz="1200" kern="1200" dirty="0"/>
            <a:t> program </a:t>
          </a:r>
          <a:r>
            <a:rPr lang="en-ID" sz="1200" kern="1200" dirty="0" err="1"/>
            <a:t>kerja</a:t>
          </a:r>
          <a:r>
            <a:rPr lang="en-ID" sz="1200" kern="1200" dirty="0"/>
            <a:t> dan </a:t>
          </a:r>
          <a:r>
            <a:rPr lang="en-ID" sz="1200" kern="1200" dirty="0" err="1"/>
            <a:t>laporan</a:t>
          </a:r>
          <a:r>
            <a:rPr lang="en-ID" sz="1200" kern="1200" dirty="0"/>
            <a:t> </a:t>
          </a:r>
          <a:r>
            <a:rPr lang="en-ID" sz="1200" kern="1200" dirty="0" err="1"/>
            <a:t>statistik</a:t>
          </a:r>
          <a:r>
            <a:rPr lang="en-ID" sz="1200" kern="1200" dirty="0"/>
            <a:t> </a:t>
          </a:r>
          <a:r>
            <a:rPr lang="en-ID" sz="1200" kern="1200" dirty="0" err="1"/>
            <a:t>sektoral</a:t>
          </a:r>
          <a:r>
            <a:rPr lang="en-ID" sz="1200" kern="1200" dirty="0"/>
            <a:t> </a:t>
          </a:r>
          <a:r>
            <a:rPr lang="en-ID" sz="1200" kern="1200" dirty="0" err="1"/>
            <a:t>secara</a:t>
          </a:r>
          <a:r>
            <a:rPr lang="en-ID" sz="1200" kern="1200" dirty="0"/>
            <a:t> </a:t>
          </a:r>
          <a:r>
            <a:rPr lang="en-ID" sz="1200" kern="1200" dirty="0" err="1"/>
            <a:t>berkala</a:t>
          </a:r>
          <a:r>
            <a:rPr lang="en-ID" sz="1200" kern="1200" dirty="0"/>
            <a:t>.</a:t>
          </a:r>
        </a:p>
      </dsp:txBody>
      <dsp:txXfrm rot="5400000">
        <a:off x="1" y="1032112"/>
        <a:ext cx="2025789" cy="3096339"/>
      </dsp:txXfrm>
    </dsp:sp>
    <dsp:sp modelId="{B1586F2F-F5D2-4CA0-9976-A3C1C5E6C76C}">
      <dsp:nvSpPr>
        <dsp:cNvPr id="0" name=""/>
        <dsp:cNvSpPr/>
      </dsp:nvSpPr>
      <dsp:spPr>
        <a:xfrm rot="16200000">
          <a:off x="612399" y="1567387"/>
          <a:ext cx="5160565" cy="2025789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0" rIns="635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b="1" kern="1200" dirty="0"/>
            <a:t>PENJAMINAN NETRALITAS DAN OBJEKTIVITAS TERHADAP PENGGUNAAN SUMBER DATA DAN METODOLOGI</a:t>
          </a:r>
        </a:p>
      </dsp:txBody>
      <dsp:txXfrm rot="5400000">
        <a:off x="2179787" y="1032112"/>
        <a:ext cx="2025789" cy="3096339"/>
      </dsp:txXfrm>
    </dsp:sp>
    <dsp:sp modelId="{04FD5306-6E1D-4D40-8FB8-4795F9FF6DFB}">
      <dsp:nvSpPr>
        <dsp:cNvPr id="0" name=""/>
        <dsp:cNvSpPr/>
      </dsp:nvSpPr>
      <dsp:spPr>
        <a:xfrm rot="16200000">
          <a:off x="2790123" y="1567387"/>
          <a:ext cx="5160565" cy="2025789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kern="1200" dirty="0"/>
            <a:t>PENJAMINAN KUALITAS DATA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/>
            <a:t>1. </a:t>
          </a:r>
          <a:r>
            <a:rPr lang="en-ID" sz="1200" kern="1200" dirty="0" err="1"/>
            <a:t>Menyampaikan</a:t>
          </a:r>
          <a:r>
            <a:rPr lang="en-ID" sz="1200" kern="1200" dirty="0"/>
            <a:t> </a:t>
          </a:r>
          <a:r>
            <a:rPr lang="en-ID" sz="1200" kern="1200" dirty="0" err="1"/>
            <a:t>komitmen</a:t>
          </a:r>
          <a:r>
            <a:rPr lang="en-ID" sz="1200" kern="1200" dirty="0"/>
            <a:t> </a:t>
          </a:r>
          <a:r>
            <a:rPr lang="en-ID" sz="1200" kern="1200" dirty="0" err="1"/>
            <a:t>kualitas</a:t>
          </a:r>
          <a:r>
            <a:rPr lang="en-ID" sz="1200" kern="1200" dirty="0"/>
            <a:t> data </a:t>
          </a:r>
          <a:r>
            <a:rPr lang="en-ID" sz="1200" kern="1200" dirty="0" err="1"/>
            <a:t>kepada</a:t>
          </a:r>
          <a:r>
            <a:rPr lang="en-ID" sz="1200" kern="1200" dirty="0"/>
            <a:t> </a:t>
          </a:r>
          <a:r>
            <a:rPr lang="en-ID" sz="1200" kern="1200" dirty="0" err="1"/>
            <a:t>pengguna</a:t>
          </a:r>
          <a:r>
            <a:rPr lang="en-ID" sz="1200" kern="1200" dirty="0"/>
            <a:t>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kern="1200" dirty="0"/>
            <a:t>2. </a:t>
          </a:r>
          <a:r>
            <a:rPr lang="en-ID" sz="1200" kern="1200" dirty="0" err="1"/>
            <a:t>Melakukan</a:t>
          </a:r>
          <a:r>
            <a:rPr lang="en-ID" sz="1200" kern="1200" dirty="0"/>
            <a:t> dan </a:t>
          </a:r>
          <a:r>
            <a:rPr lang="en-ID" sz="1200" kern="1200" dirty="0" err="1"/>
            <a:t>menginformasikan</a:t>
          </a:r>
          <a:r>
            <a:rPr lang="en-ID" sz="1200" kern="1200" dirty="0"/>
            <a:t> proses </a:t>
          </a:r>
          <a:r>
            <a:rPr lang="en-ID" sz="1200" kern="1200" dirty="0" err="1"/>
            <a:t>penjaminan</a:t>
          </a:r>
          <a:r>
            <a:rPr lang="en-ID" sz="1200" kern="1200" dirty="0"/>
            <a:t> </a:t>
          </a:r>
          <a:r>
            <a:rPr lang="en-ID" sz="1200" kern="1200" dirty="0" err="1"/>
            <a:t>kualitas</a:t>
          </a:r>
          <a:r>
            <a:rPr lang="en-ID" sz="1200" kern="1200" dirty="0"/>
            <a:t>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kern="1200" dirty="0"/>
            <a:t>3. </a:t>
          </a:r>
          <a:r>
            <a:rPr lang="en-ID" sz="1200" kern="1200" dirty="0" err="1"/>
            <a:t>Membentuk</a:t>
          </a:r>
          <a:r>
            <a:rPr lang="en-ID" sz="1200" kern="1200" dirty="0"/>
            <a:t> </a:t>
          </a:r>
          <a:r>
            <a:rPr lang="en-ID" sz="1200" kern="1200" dirty="0" err="1"/>
            <a:t>tim</a:t>
          </a:r>
          <a:r>
            <a:rPr lang="en-ID" sz="1200" kern="1200" dirty="0"/>
            <a:t> </a:t>
          </a:r>
          <a:r>
            <a:rPr lang="en-ID" sz="1200" kern="1200" dirty="0" err="1"/>
            <a:t>khusus</a:t>
          </a:r>
          <a:r>
            <a:rPr lang="en-ID" sz="1200" kern="1200" dirty="0"/>
            <a:t> yang </a:t>
          </a:r>
          <a:r>
            <a:rPr lang="en-ID" sz="1200" kern="1200" dirty="0" err="1"/>
            <a:t>menangani</a:t>
          </a:r>
          <a:r>
            <a:rPr lang="en-ID" sz="1200" kern="1200" dirty="0"/>
            <a:t> </a:t>
          </a:r>
          <a:r>
            <a:rPr lang="en-ID" sz="1200" kern="1200" dirty="0" err="1"/>
            <a:t>kualitas</a:t>
          </a:r>
          <a:r>
            <a:rPr lang="en-ID" sz="1200" kern="1200" dirty="0"/>
            <a:t> data.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kern="1200" dirty="0"/>
            <a:t>4. </a:t>
          </a:r>
          <a:r>
            <a:rPr lang="en-ID" sz="1200" kern="1200" dirty="0" err="1"/>
            <a:t>Mengevaluasi</a:t>
          </a:r>
          <a:r>
            <a:rPr lang="en-ID" sz="1200" kern="1200" dirty="0"/>
            <a:t> output dan proses </a:t>
          </a:r>
          <a:r>
            <a:rPr lang="en-ID" sz="1200" kern="1200" dirty="0" err="1"/>
            <a:t>statistik</a:t>
          </a:r>
          <a:r>
            <a:rPr lang="en-ID" sz="1200" kern="1200" dirty="0"/>
            <a:t> </a:t>
          </a:r>
          <a:r>
            <a:rPr lang="en-ID" sz="1200" kern="1200" dirty="0" err="1"/>
            <a:t>secara</a:t>
          </a:r>
          <a:r>
            <a:rPr lang="en-ID" sz="1200" kern="1200" dirty="0"/>
            <a:t> </a:t>
          </a:r>
          <a:r>
            <a:rPr lang="en-ID" sz="1200" kern="1200" dirty="0" err="1"/>
            <a:t>berkala</a:t>
          </a:r>
          <a:r>
            <a:rPr lang="en-ID" sz="1200" kern="1200" dirty="0"/>
            <a:t>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kern="1200" dirty="0"/>
            <a:t>5. </a:t>
          </a:r>
          <a:r>
            <a:rPr lang="en-ID" sz="1200" kern="1200" dirty="0" err="1"/>
            <a:t>Melakukan</a:t>
          </a:r>
          <a:r>
            <a:rPr lang="en-ID" sz="1200" kern="1200" dirty="0"/>
            <a:t> </a:t>
          </a:r>
          <a:r>
            <a:rPr lang="en-ID" sz="1200" kern="1200" dirty="0" err="1"/>
            <a:t>koordinasi</a:t>
          </a:r>
          <a:r>
            <a:rPr lang="en-ID" sz="1200" kern="1200" dirty="0"/>
            <a:t> </a:t>
          </a:r>
          <a:r>
            <a:rPr lang="en-ID" sz="1200" kern="1200" dirty="0" err="1"/>
            <a:t>terkait</a:t>
          </a:r>
          <a:r>
            <a:rPr lang="en-ID" sz="1200" kern="1200" dirty="0"/>
            <a:t> </a:t>
          </a:r>
          <a:r>
            <a:rPr lang="en-ID" sz="1200" kern="1200" dirty="0" err="1"/>
            <a:t>manajemen</a:t>
          </a:r>
          <a:r>
            <a:rPr lang="en-ID" sz="1200" kern="1200" dirty="0"/>
            <a:t> </a:t>
          </a:r>
          <a:r>
            <a:rPr lang="en-ID" sz="1200" kern="1200" dirty="0" err="1"/>
            <a:t>risiko</a:t>
          </a:r>
          <a:r>
            <a:rPr lang="en-ID" sz="1200" kern="1200" dirty="0"/>
            <a:t> dan </a:t>
          </a:r>
          <a:r>
            <a:rPr lang="en-ID" sz="1200" kern="1200" dirty="0" err="1"/>
            <a:t>mutu</a:t>
          </a:r>
          <a:r>
            <a:rPr lang="en-ID" sz="1200" kern="1200" dirty="0"/>
            <a:t> data.</a:t>
          </a:r>
          <a:endParaRPr lang="en-ID" sz="1200" b="0" kern="1200" dirty="0"/>
        </a:p>
      </dsp:txBody>
      <dsp:txXfrm rot="5400000">
        <a:off x="4357511" y="1032112"/>
        <a:ext cx="2025789" cy="3096339"/>
      </dsp:txXfrm>
    </dsp:sp>
    <dsp:sp modelId="{E6B4FE59-5FDC-41D9-BE20-F7DBAFAECED0}">
      <dsp:nvSpPr>
        <dsp:cNvPr id="0" name=""/>
        <dsp:cNvSpPr/>
      </dsp:nvSpPr>
      <dsp:spPr>
        <a:xfrm rot="16200000">
          <a:off x="4967846" y="1567387"/>
          <a:ext cx="5160565" cy="2025789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0" rIns="762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kern="1200" dirty="0"/>
            <a:t>PENJAMINAN KONFIDENSIALITAS DATA (KERAHASIAAN DATA)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200" b="1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/>
            <a:t>1. </a:t>
          </a:r>
          <a:r>
            <a:rPr lang="en-ID" sz="1200" kern="1200" dirty="0" err="1"/>
            <a:t>Menyediakan</a:t>
          </a:r>
          <a:r>
            <a:rPr lang="en-ID" sz="1200" kern="1200" dirty="0"/>
            <a:t> </a:t>
          </a:r>
          <a:r>
            <a:rPr lang="en-ID" sz="1200" kern="1200" dirty="0" err="1"/>
            <a:t>pedoman</a:t>
          </a:r>
          <a:r>
            <a:rPr lang="en-ID" sz="1200" kern="1200" dirty="0"/>
            <a:t> </a:t>
          </a:r>
          <a:r>
            <a:rPr lang="en-ID" sz="1200" kern="1200" dirty="0" err="1"/>
            <a:t>perlindungan</a:t>
          </a:r>
          <a:r>
            <a:rPr lang="en-ID" sz="1200" kern="1200" dirty="0"/>
            <a:t> </a:t>
          </a:r>
          <a:r>
            <a:rPr lang="en-ID" sz="1200" kern="1200" dirty="0" err="1"/>
            <a:t>kerahasiaan</a:t>
          </a:r>
          <a:r>
            <a:rPr lang="en-ID" sz="1200" kern="1200" dirty="0"/>
            <a:t> data </a:t>
          </a:r>
          <a:r>
            <a:rPr lang="en-ID" sz="1200" kern="1200" dirty="0" err="1"/>
            <a:t>dalam</a:t>
          </a:r>
          <a:r>
            <a:rPr lang="en-ID" sz="1200" kern="1200" dirty="0"/>
            <a:t> </a:t>
          </a:r>
          <a:r>
            <a:rPr lang="en-ID" sz="1200" kern="1200" dirty="0" err="1"/>
            <a:t>seluruh</a:t>
          </a:r>
          <a:r>
            <a:rPr lang="en-ID" sz="1200" kern="1200" dirty="0"/>
            <a:t> proses </a:t>
          </a:r>
          <a:r>
            <a:rPr lang="en-ID" sz="1200" kern="1200" dirty="0" err="1"/>
            <a:t>statistik</a:t>
          </a:r>
          <a:r>
            <a:rPr lang="en-ID" sz="1200" kern="1200" dirty="0"/>
            <a:t>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kern="1200" dirty="0"/>
            <a:t>2. </a:t>
          </a:r>
          <a:r>
            <a:rPr lang="en-ID" sz="1200" kern="1200" dirty="0" err="1"/>
            <a:t>Menerapkan</a:t>
          </a:r>
          <a:r>
            <a:rPr lang="en-ID" sz="1200" kern="1200" dirty="0"/>
            <a:t> </a:t>
          </a:r>
          <a:r>
            <a:rPr lang="en-ID" sz="1200" kern="1200" dirty="0" err="1"/>
            <a:t>kebijakan</a:t>
          </a:r>
          <a:r>
            <a:rPr lang="en-ID" sz="1200" kern="1200" dirty="0"/>
            <a:t> </a:t>
          </a:r>
          <a:r>
            <a:rPr lang="en-ID" sz="1200" kern="1200" dirty="0" err="1"/>
            <a:t>keamanan</a:t>
          </a:r>
          <a:r>
            <a:rPr lang="en-ID" sz="1200" kern="1200" dirty="0"/>
            <a:t> </a:t>
          </a:r>
          <a:r>
            <a:rPr lang="en-ID" sz="1200" kern="1200" dirty="0" err="1"/>
            <a:t>teknologi</a:t>
          </a:r>
          <a:r>
            <a:rPr lang="en-ID" sz="1200" kern="1200" dirty="0"/>
            <a:t> </a:t>
          </a:r>
          <a:r>
            <a:rPr lang="en-ID" sz="1200" kern="1200" dirty="0" err="1"/>
            <a:t>informasi</a:t>
          </a:r>
          <a:r>
            <a:rPr lang="en-ID" sz="1200" kern="1200" dirty="0"/>
            <a:t> </a:t>
          </a:r>
          <a:r>
            <a:rPr lang="en-ID" sz="1200" kern="1200" dirty="0" err="1"/>
            <a:t>untuk</a:t>
          </a:r>
          <a:r>
            <a:rPr lang="en-ID" sz="1200" kern="1200" dirty="0"/>
            <a:t> </a:t>
          </a:r>
          <a:r>
            <a:rPr lang="en-ID" sz="1200" kern="1200" dirty="0" err="1"/>
            <a:t>menjaga</a:t>
          </a:r>
          <a:r>
            <a:rPr lang="en-ID" sz="1200" kern="1200" dirty="0"/>
            <a:t> data.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kern="1200" dirty="0"/>
            <a:t>3. </a:t>
          </a:r>
          <a:r>
            <a:rPr lang="en-ID" sz="1200" kern="1200" dirty="0" err="1"/>
            <a:t>Melakukan</a:t>
          </a:r>
          <a:r>
            <a:rPr lang="en-ID" sz="1200" kern="1200" dirty="0"/>
            <a:t> audit </a:t>
          </a:r>
          <a:r>
            <a:rPr lang="en-ID" sz="1200" kern="1200" dirty="0" err="1"/>
            <a:t>atau</a:t>
          </a:r>
          <a:r>
            <a:rPr lang="en-ID" sz="1200" kern="1200" dirty="0"/>
            <a:t> </a:t>
          </a:r>
          <a:r>
            <a:rPr lang="en-ID" sz="1200" kern="1200" dirty="0" err="1"/>
            <a:t>evaluasi</a:t>
          </a:r>
          <a:r>
            <a:rPr lang="en-ID" sz="1200" kern="1200" dirty="0"/>
            <a:t> </a:t>
          </a:r>
          <a:r>
            <a:rPr lang="en-ID" sz="1200" kern="1200" dirty="0" err="1"/>
            <a:t>sistem</a:t>
          </a:r>
          <a:r>
            <a:rPr lang="en-ID" sz="1200" kern="1200" dirty="0"/>
            <a:t> </a:t>
          </a:r>
          <a:r>
            <a:rPr lang="en-ID" sz="1200" kern="1200" dirty="0" err="1"/>
            <a:t>keamanan</a:t>
          </a:r>
          <a:r>
            <a:rPr lang="en-ID" sz="1200" kern="1200" dirty="0"/>
            <a:t> data </a:t>
          </a:r>
          <a:r>
            <a:rPr lang="en-ID" sz="1200" kern="1200" dirty="0" err="1"/>
            <a:t>secara</a:t>
          </a:r>
          <a:r>
            <a:rPr lang="en-ID" sz="1200" kern="1200" dirty="0"/>
            <a:t> </a:t>
          </a:r>
          <a:r>
            <a:rPr lang="en-ID" sz="1200" kern="1200" dirty="0" err="1"/>
            <a:t>berkala</a:t>
          </a:r>
          <a:r>
            <a:rPr lang="en-ID" sz="1200" kern="1200" dirty="0"/>
            <a:t>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kern="1200" dirty="0"/>
            <a:t>4. </a:t>
          </a:r>
          <a:r>
            <a:rPr lang="en-ID" sz="1200" kern="1200" dirty="0" err="1"/>
            <a:t>Mendokumentasikan</a:t>
          </a:r>
          <a:r>
            <a:rPr lang="en-ID" sz="1200" kern="1200" dirty="0"/>
            <a:t> </a:t>
          </a:r>
          <a:r>
            <a:rPr lang="en-ID" sz="1200" kern="1200" dirty="0" err="1"/>
            <a:t>manajemen</a:t>
          </a:r>
          <a:r>
            <a:rPr lang="en-ID" sz="1200" kern="1200" dirty="0"/>
            <a:t> </a:t>
          </a:r>
          <a:r>
            <a:rPr lang="en-ID" sz="1200" kern="1200" dirty="0" err="1"/>
            <a:t>risiko</a:t>
          </a:r>
          <a:r>
            <a:rPr lang="en-ID" sz="1200" kern="1200" dirty="0"/>
            <a:t> </a:t>
          </a:r>
          <a:r>
            <a:rPr lang="en-ID" sz="1200" kern="1200" dirty="0" err="1"/>
            <a:t>terkait</a:t>
          </a:r>
          <a:r>
            <a:rPr lang="en-ID" sz="1200" kern="1200" dirty="0"/>
            <a:t> </a:t>
          </a:r>
          <a:r>
            <a:rPr lang="en-ID" sz="1200" kern="1200" dirty="0" err="1"/>
            <a:t>kerahasiaan</a:t>
          </a:r>
          <a:r>
            <a:rPr lang="en-ID" sz="1200" kern="1200" dirty="0"/>
            <a:t> data.</a:t>
          </a:r>
          <a:endParaRPr lang="es-ES" sz="1200" b="0" kern="1200" dirty="0"/>
        </a:p>
      </dsp:txBody>
      <dsp:txXfrm rot="5400000">
        <a:off x="6535234" y="1032112"/>
        <a:ext cx="2025789" cy="30963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B7E30-A65F-4D45-9BAC-566FC47ABFD4}">
      <dsp:nvSpPr>
        <dsp:cNvPr id="0" name=""/>
        <dsp:cNvSpPr/>
      </dsp:nvSpPr>
      <dsp:spPr>
        <a:xfrm>
          <a:off x="0" y="0"/>
          <a:ext cx="8563088" cy="11994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kern="1200" dirty="0"/>
            <a:t>PENJAMINAN TRANSPARANSI INFORMASI STATISTIK</a:t>
          </a:r>
          <a:endParaRPr lang="en-ID" sz="1200" kern="1200" dirty="0">
            <a:sym typeface="Wingdings" panose="05000000000000000000" pitchFamily="2" charset="2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>
              <a:sym typeface="Wingdings" panose="05000000000000000000" pitchFamily="2" charset="2"/>
            </a:rPr>
            <a:t>1. </a:t>
          </a:r>
          <a:r>
            <a:rPr lang="en-ID" sz="1200" kern="1200" dirty="0" err="1">
              <a:sym typeface="Wingdings" panose="05000000000000000000" pitchFamily="2" charset="2"/>
            </a:rPr>
            <a:t>Laporan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hasil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pendataan</a:t>
          </a:r>
          <a:r>
            <a:rPr lang="en-ID" sz="1200" kern="1200" dirty="0">
              <a:sym typeface="Wingdings" panose="05000000000000000000" pitchFamily="2" charset="2"/>
            </a:rPr>
            <a:t> yang </a:t>
          </a:r>
          <a:r>
            <a:rPr lang="en-ID" sz="1200" kern="1200" dirty="0" err="1">
              <a:sym typeface="Wingdings" panose="05000000000000000000" pitchFamily="2" charset="2"/>
            </a:rPr>
            <a:t>mencakup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metodologi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pendataan</a:t>
          </a:r>
          <a:r>
            <a:rPr lang="en-ID" sz="1200" kern="1200" dirty="0">
              <a:sym typeface="Wingdings" panose="05000000000000000000" pitchFamily="2" charset="2"/>
            </a:rPr>
            <a:t>, </a:t>
          </a:r>
          <a:r>
            <a:rPr lang="en-ID" sz="1200" kern="1200" dirty="0" err="1">
              <a:sym typeface="Wingdings" panose="05000000000000000000" pitchFamily="2" charset="2"/>
            </a:rPr>
            <a:t>pengolahan</a:t>
          </a:r>
          <a:r>
            <a:rPr lang="en-ID" sz="1200" kern="1200" dirty="0">
              <a:sym typeface="Wingdings" panose="05000000000000000000" pitchFamily="2" charset="2"/>
            </a:rPr>
            <a:t>, </a:t>
          </a:r>
          <a:r>
            <a:rPr lang="en-ID" sz="1200" kern="1200" dirty="0" err="1">
              <a:sym typeface="Wingdings" panose="05000000000000000000" pitchFamily="2" charset="2"/>
            </a:rPr>
            <a:t>penyajian</a:t>
          </a:r>
          <a:r>
            <a:rPr lang="en-ID" sz="1200" kern="1200" dirty="0">
              <a:sym typeface="Wingdings" panose="05000000000000000000" pitchFamily="2" charset="2"/>
            </a:rPr>
            <a:t>, dan </a:t>
          </a:r>
          <a:r>
            <a:rPr lang="en-ID" sz="1200" kern="1200" dirty="0" err="1">
              <a:sym typeface="Wingdings" panose="05000000000000000000" pitchFamily="2" charset="2"/>
            </a:rPr>
            <a:t>pemanfaatan</a:t>
          </a:r>
          <a:r>
            <a:rPr lang="en-ID" sz="1200" kern="1200" dirty="0">
              <a:sym typeface="Wingdings" panose="05000000000000000000" pitchFamily="2" charset="2"/>
            </a:rPr>
            <a:t> 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>
              <a:sym typeface="Wingdings" panose="05000000000000000000" pitchFamily="2" charset="2"/>
            </a:rPr>
            <a:t>2. </a:t>
          </a:r>
          <a:r>
            <a:rPr lang="en-ID" sz="1200" kern="1200" dirty="0" err="1">
              <a:sym typeface="Wingdings" panose="05000000000000000000" pitchFamily="2" charset="2"/>
            </a:rPr>
            <a:t>Informasi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catatan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teknis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ketika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terdapat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perubahan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metodologi</a:t>
          </a:r>
          <a:r>
            <a:rPr lang="en-ID" sz="1200" kern="1200" dirty="0">
              <a:sym typeface="Wingdings" panose="05000000000000000000" pitchFamily="2" charset="2"/>
            </a:rPr>
            <a:t> pada data series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>
              <a:sym typeface="Wingdings" panose="05000000000000000000" pitchFamily="2" charset="2"/>
            </a:rPr>
            <a:t>3. </a:t>
          </a:r>
          <a:r>
            <a:rPr lang="en-ID" sz="1200" kern="1200" dirty="0" err="1">
              <a:sym typeface="Wingdings" panose="05000000000000000000" pitchFamily="2" charset="2"/>
            </a:rPr>
            <a:t>Peraturan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instansi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atau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walidata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terkait</a:t>
          </a:r>
          <a:r>
            <a:rPr lang="en-ID" sz="1200" kern="1200" dirty="0">
              <a:sym typeface="Wingdings" panose="05000000000000000000" pitchFamily="2" charset="2"/>
            </a:rPr>
            <a:t> data </a:t>
          </a:r>
          <a:r>
            <a:rPr lang="en-ID" sz="1200" kern="1200" dirty="0" err="1">
              <a:sym typeface="Wingdings" panose="05000000000000000000" pitchFamily="2" charset="2"/>
            </a:rPr>
            <a:t>rutin</a:t>
          </a:r>
          <a:r>
            <a:rPr lang="en-ID" sz="1200" kern="1200" dirty="0">
              <a:sym typeface="Wingdings" panose="05000000000000000000" pitchFamily="2" charset="2"/>
            </a:rPr>
            <a:t> yang </a:t>
          </a:r>
          <a:r>
            <a:rPr lang="en-ID" sz="1200" kern="1200" dirty="0" err="1">
              <a:sym typeface="Wingdings" panose="05000000000000000000" pitchFamily="2" charset="2"/>
            </a:rPr>
            <a:t>dirilis</a:t>
          </a:r>
          <a:r>
            <a:rPr lang="en-ID" sz="1200" kern="1200" dirty="0">
              <a:sym typeface="Wingdings" panose="05000000000000000000" pitchFamily="2" charset="2"/>
            </a:rPr>
            <a:t> </a:t>
          </a:r>
          <a:r>
            <a:rPr lang="en-ID" sz="1200" kern="1200" dirty="0" err="1">
              <a:sym typeface="Wingdings" panose="05000000000000000000" pitchFamily="2" charset="2"/>
            </a:rPr>
            <a:t>instansi</a:t>
          </a:r>
          <a:r>
            <a:rPr lang="en-ID" sz="1200" kern="1200" dirty="0"/>
            <a:t>.</a:t>
          </a:r>
        </a:p>
      </dsp:txBody>
      <dsp:txXfrm>
        <a:off x="1832560" y="0"/>
        <a:ext cx="6730527" cy="1199428"/>
      </dsp:txXfrm>
    </dsp:sp>
    <dsp:sp modelId="{12A44B56-45F8-453A-B913-6A6B93F964C5}">
      <dsp:nvSpPr>
        <dsp:cNvPr id="0" name=""/>
        <dsp:cNvSpPr/>
      </dsp:nvSpPr>
      <dsp:spPr>
        <a:xfrm>
          <a:off x="119942" y="119942"/>
          <a:ext cx="1712617" cy="9595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4BF19-A429-44E9-A4FD-99EEE3A09580}">
      <dsp:nvSpPr>
        <dsp:cNvPr id="0" name=""/>
        <dsp:cNvSpPr/>
      </dsp:nvSpPr>
      <dsp:spPr>
        <a:xfrm>
          <a:off x="0" y="1319371"/>
          <a:ext cx="8563088" cy="11994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kern="1200" dirty="0"/>
            <a:t>PENJAMINAN NETRALITAS DAN OBJEKTIVITAS TERHADAP PENGGUNAAN SUMBER DATA DAN METODOLOGI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1.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Menggunakan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dan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mencantumkan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sumber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data dan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metodologi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yang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dapat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diperbandingkan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secara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nasional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dan/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atau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internasional</a:t>
          </a:r>
          <a:endParaRPr lang="en-ID" sz="1200" b="0" i="0" u="none" strike="noStrike" kern="1200" dirty="0">
            <a:solidFill>
              <a:schemeClr val="bg1"/>
            </a:solidFill>
            <a:effectLst/>
            <a:latin typeface="Calibri" panose="020F050202020403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2.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Dokumen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operasionalisasi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kebijakan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diseminasi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statistik</a:t>
          </a:r>
          <a:endParaRPr lang="en-ID" sz="1200" b="1" kern="1200" dirty="0">
            <a:solidFill>
              <a:schemeClr val="bg1"/>
            </a:solidFill>
          </a:endParaRPr>
        </a:p>
      </dsp:txBody>
      <dsp:txXfrm>
        <a:off x="1832560" y="1319371"/>
        <a:ext cx="6730527" cy="1199428"/>
      </dsp:txXfrm>
    </dsp:sp>
    <dsp:sp modelId="{76717C98-41AF-4E18-8139-329C34274E37}">
      <dsp:nvSpPr>
        <dsp:cNvPr id="0" name=""/>
        <dsp:cNvSpPr/>
      </dsp:nvSpPr>
      <dsp:spPr>
        <a:xfrm>
          <a:off x="119942" y="1439313"/>
          <a:ext cx="1712617" cy="9595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53247-4D5E-4B47-9882-496BC4F8683F}">
      <dsp:nvSpPr>
        <dsp:cNvPr id="0" name=""/>
        <dsp:cNvSpPr/>
      </dsp:nvSpPr>
      <dsp:spPr>
        <a:xfrm>
          <a:off x="0" y="2638742"/>
          <a:ext cx="8563088" cy="11994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kern="1200" dirty="0"/>
            <a:t>PENJAMINAN KUALITAS 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/>
            <a:t>1.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Peraturan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atau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pedoman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baku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 yang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memuat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penjaminan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kualitas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 data,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misalnya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Perka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BPS No. 117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Tahun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 2023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tentang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Pedoman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Penjaminan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Kualitas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Statistik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melalui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 Quality Gates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2.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Calibri" panose="020F0502020204030204" pitchFamily="34" charset="0"/>
            </a:rPr>
            <a:t>Laporan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/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Calibri" panose="020F0502020204030204" pitchFamily="34" charset="0"/>
            </a:rPr>
            <a:t>notula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/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Calibri" panose="020F0502020204030204" pitchFamily="34" charset="0"/>
            </a:rPr>
            <a:t>dokumen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Calibri" panose="020F0502020204030204" pitchFamily="34" charset="0"/>
            </a:rPr>
            <a:t>penjaminan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Calibri" panose="020F0502020204030204" pitchFamily="34" charset="0"/>
            </a:rPr>
            <a:t>kualitas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 di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Calibri" panose="020F0502020204030204" pitchFamily="34" charset="0"/>
            </a:rPr>
            <a:t>suatu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 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Calibri" panose="020F0502020204030204" pitchFamily="34" charset="0"/>
            </a:rPr>
            <a:t>kegiatan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Calibri" panose="020F0502020204030204" pitchFamily="34" charset="0"/>
            </a:rPr>
            <a:t> statis</a:t>
          </a:r>
          <a:endParaRPr lang="en-ID" sz="1200" b="0" kern="1200" dirty="0">
            <a:solidFill>
              <a:schemeClr val="bg1"/>
            </a:solidFill>
          </a:endParaRPr>
        </a:p>
      </dsp:txBody>
      <dsp:txXfrm>
        <a:off x="1832560" y="2638742"/>
        <a:ext cx="6730527" cy="1199428"/>
      </dsp:txXfrm>
    </dsp:sp>
    <dsp:sp modelId="{FE7CE639-CB11-4F4F-93ED-D01D6EC5A4C1}">
      <dsp:nvSpPr>
        <dsp:cNvPr id="0" name=""/>
        <dsp:cNvSpPr/>
      </dsp:nvSpPr>
      <dsp:spPr>
        <a:xfrm>
          <a:off x="119942" y="2758684"/>
          <a:ext cx="1712617" cy="9595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61D1A-FD5A-4C3D-9294-188C4CBC994E}">
      <dsp:nvSpPr>
        <dsp:cNvPr id="0" name=""/>
        <dsp:cNvSpPr/>
      </dsp:nvSpPr>
      <dsp:spPr>
        <a:xfrm>
          <a:off x="0" y="3958113"/>
          <a:ext cx="8563088" cy="11994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kern="1200" dirty="0"/>
            <a:t>PENJAMINAN KONFIDENSIALITAS DATA (KERAHASIAAN DATA)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1. Surat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perjanjian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penggunaan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data yang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mengatur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perjanjian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penjaminan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kerahasiaan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data</a:t>
          </a:r>
          <a:endParaRPr lang="en-ID" sz="1200" b="0" i="0" u="none" strike="noStrike" kern="1200" dirty="0">
            <a:solidFill>
              <a:schemeClr val="bg1"/>
            </a:solidFill>
            <a:effectLst/>
            <a:latin typeface="Calibri" panose="020F050202020403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2.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Peraturan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atau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regulasi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terkait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hak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akses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pengguna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beserta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batasan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informasi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yang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dapat</a:t>
          </a:r>
          <a:r>
            <a:rPr lang="en-ID" sz="1200" b="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b="0" i="0" u="none" strike="noStrike" kern="1200" dirty="0" err="1">
              <a:solidFill>
                <a:schemeClr val="bg1"/>
              </a:solidFill>
              <a:effectLst/>
              <a:latin typeface="Inter"/>
            </a:rPr>
            <a:t>disebarluaskan</a:t>
          </a:r>
          <a:endParaRPr lang="es-ES" sz="1200" b="0" kern="1200" dirty="0">
            <a:solidFill>
              <a:schemeClr val="bg1"/>
            </a:solidFill>
          </a:endParaRPr>
        </a:p>
      </dsp:txBody>
      <dsp:txXfrm>
        <a:off x="1832560" y="3958113"/>
        <a:ext cx="6730527" cy="1199428"/>
      </dsp:txXfrm>
    </dsp:sp>
    <dsp:sp modelId="{D40683E7-392A-4659-9DE5-2E8048CB87C9}">
      <dsp:nvSpPr>
        <dsp:cNvPr id="0" name=""/>
        <dsp:cNvSpPr/>
      </dsp:nvSpPr>
      <dsp:spPr>
        <a:xfrm>
          <a:off x="119942" y="4078055"/>
          <a:ext cx="1712617" cy="959542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08D7E-DDF2-4068-AC53-C57F1CEF2B04}">
      <dsp:nvSpPr>
        <dsp:cNvPr id="0" name=""/>
        <dsp:cNvSpPr/>
      </dsp:nvSpPr>
      <dsp:spPr>
        <a:xfrm>
          <a:off x="0" y="0"/>
          <a:ext cx="8563088" cy="24568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0" kern="1200" dirty="0"/>
            <a:t>PENERAPAN KOMPETENSI SDM BIDANG STATISTIK</a:t>
          </a:r>
          <a:endParaRPr lang="en-ID" sz="1800" b="0" kern="1200" dirty="0">
            <a:sym typeface="Wingdings" panose="05000000000000000000" pitchFamily="2" charset="2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/>
            <a:t>SDM </a:t>
          </a:r>
          <a:r>
            <a:rPr lang="en-ID" sz="1200" kern="1200" dirty="0" err="1"/>
            <a:t>statistik</a:t>
          </a:r>
          <a:r>
            <a:rPr lang="en-ID" sz="1200" kern="1200" dirty="0"/>
            <a:t> </a:t>
          </a:r>
          <a:r>
            <a:rPr lang="en-ID" sz="1200" kern="1200" dirty="0" err="1"/>
            <a:t>dipenuhi</a:t>
          </a:r>
          <a:r>
            <a:rPr lang="en-ID" sz="1200" kern="1200" dirty="0"/>
            <a:t> </a:t>
          </a:r>
          <a:r>
            <a:rPr lang="en-ID" sz="1200" kern="1200" dirty="0" err="1"/>
            <a:t>dari</a:t>
          </a:r>
          <a:r>
            <a:rPr lang="en-ID" sz="1200" kern="1200" dirty="0"/>
            <a:t> </a:t>
          </a:r>
          <a:r>
            <a:rPr lang="en-ID" sz="1200" kern="1200" dirty="0" err="1"/>
            <a:t>segi</a:t>
          </a:r>
          <a:r>
            <a:rPr lang="en-ID" sz="1200" kern="1200" dirty="0"/>
            <a:t> </a:t>
          </a:r>
          <a:r>
            <a:rPr lang="en-ID" sz="1200" kern="1200" dirty="0" err="1"/>
            <a:t>jumlah</a:t>
          </a:r>
          <a:r>
            <a:rPr lang="en-ID" sz="1200" kern="1200" dirty="0"/>
            <a:t> dan </a:t>
          </a:r>
          <a:r>
            <a:rPr lang="en-ID" sz="1200" kern="1200" dirty="0" err="1"/>
            <a:t>kemampuan</a:t>
          </a:r>
          <a:r>
            <a:rPr lang="en-ID" sz="1200" kern="1200" dirty="0"/>
            <a:t> agar </a:t>
          </a:r>
          <a:r>
            <a:rPr lang="en-ID" sz="1200" kern="1200" dirty="0" err="1"/>
            <a:t>mampu</a:t>
          </a:r>
          <a:r>
            <a:rPr lang="en-ID" sz="1200" kern="1200" dirty="0"/>
            <a:t> </a:t>
          </a:r>
          <a:r>
            <a:rPr lang="en-ID" sz="1200" kern="1200" dirty="0" err="1"/>
            <a:t>melaksanakan</a:t>
          </a:r>
          <a:r>
            <a:rPr lang="en-ID" sz="1200" kern="1200" dirty="0"/>
            <a:t> </a:t>
          </a:r>
          <a:r>
            <a:rPr lang="en-ID" sz="1200" kern="1200" dirty="0" err="1"/>
            <a:t>kegiatan</a:t>
          </a:r>
          <a:r>
            <a:rPr lang="en-ID" sz="1200" kern="1200" dirty="0"/>
            <a:t> </a:t>
          </a:r>
          <a:r>
            <a:rPr lang="en-ID" sz="1200" kern="1200" dirty="0" err="1"/>
            <a:t>statistik</a:t>
          </a:r>
          <a:r>
            <a:rPr lang="en-ID" sz="1200" kern="1200" dirty="0"/>
            <a:t> </a:t>
          </a:r>
          <a:r>
            <a:rPr lang="en-ID" sz="1200" kern="1200" dirty="0" err="1"/>
            <a:t>secara</a:t>
          </a:r>
          <a:r>
            <a:rPr lang="en-ID" sz="1200" kern="1200" dirty="0"/>
            <a:t> </a:t>
          </a:r>
          <a:r>
            <a:rPr lang="en-ID" sz="1200" kern="1200" dirty="0" err="1"/>
            <a:t>menyeluruh</a:t>
          </a:r>
          <a:r>
            <a:rPr lang="en-ID" sz="1200" kern="1200" dirty="0"/>
            <a:t> (</a:t>
          </a:r>
          <a:r>
            <a:rPr lang="en-ID" sz="1200" kern="1200" dirty="0" err="1"/>
            <a:t>misalnya</a:t>
          </a:r>
          <a:r>
            <a:rPr lang="en-ID" sz="1200" kern="1200" dirty="0"/>
            <a:t> </a:t>
          </a:r>
          <a:r>
            <a:rPr lang="en-ID" sz="1200" kern="1200" dirty="0" err="1"/>
            <a:t>terdapat</a:t>
          </a:r>
          <a:r>
            <a:rPr lang="en-ID" sz="1200" kern="1200" dirty="0"/>
            <a:t> </a:t>
          </a:r>
          <a:r>
            <a:rPr lang="en-ID" sz="1200" kern="1200" dirty="0" err="1"/>
            <a:t>fungsional</a:t>
          </a:r>
          <a:r>
            <a:rPr lang="en-ID" sz="1200" kern="1200" dirty="0"/>
            <a:t> </a:t>
          </a:r>
          <a:r>
            <a:rPr lang="en-ID" sz="1200" kern="1200" dirty="0" err="1"/>
            <a:t>statistisi</a:t>
          </a:r>
          <a:r>
            <a:rPr lang="en-ID" sz="1200" kern="1200" dirty="0"/>
            <a:t>, </a:t>
          </a:r>
          <a:r>
            <a:rPr lang="en-ID" sz="1200" kern="1200" dirty="0" err="1"/>
            <a:t>ataupun</a:t>
          </a:r>
          <a:r>
            <a:rPr lang="en-ID" sz="1200" kern="1200" dirty="0"/>
            <a:t> </a:t>
          </a:r>
          <a:r>
            <a:rPr lang="en-ID" sz="1200" kern="1200" dirty="0" err="1"/>
            <a:t>pengikutsertaan</a:t>
          </a:r>
          <a:r>
            <a:rPr lang="en-ID" sz="1200" kern="1200" dirty="0"/>
            <a:t> </a:t>
          </a:r>
          <a:r>
            <a:rPr lang="en-ID" sz="1200" kern="1200" dirty="0" err="1"/>
            <a:t>dalam</a:t>
          </a:r>
          <a:r>
            <a:rPr lang="en-ID" sz="1200" kern="1200" dirty="0"/>
            <a:t> </a:t>
          </a:r>
          <a:r>
            <a:rPr lang="en-ID" sz="1200" kern="1200" dirty="0" err="1"/>
            <a:t>berbagai</a:t>
          </a:r>
          <a:r>
            <a:rPr lang="en-ID" sz="1200" kern="1200" dirty="0"/>
            <a:t> </a:t>
          </a:r>
          <a:r>
            <a:rPr lang="en-ID" sz="1200" kern="1200" dirty="0" err="1"/>
            <a:t>pelatihan</a:t>
          </a:r>
          <a:r>
            <a:rPr lang="en-ID" sz="1200" kern="1200" dirty="0"/>
            <a:t> </a:t>
          </a:r>
          <a:r>
            <a:rPr lang="en-ID" sz="1200" kern="1200" dirty="0" err="1"/>
            <a:t>statistik</a:t>
          </a:r>
          <a:r>
            <a:rPr lang="en-ID" sz="1200" kern="1200" dirty="0"/>
            <a:t>)</a:t>
          </a:r>
        </a:p>
      </dsp:txBody>
      <dsp:txXfrm>
        <a:off x="1958298" y="0"/>
        <a:ext cx="6604789" cy="2456811"/>
      </dsp:txXfrm>
    </dsp:sp>
    <dsp:sp modelId="{9BF8DE8E-3389-4368-8ADF-0762A53E24E8}">
      <dsp:nvSpPr>
        <dsp:cNvPr id="0" name=""/>
        <dsp:cNvSpPr/>
      </dsp:nvSpPr>
      <dsp:spPr>
        <a:xfrm>
          <a:off x="245681" y="245681"/>
          <a:ext cx="1712617" cy="19654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C28F8-C638-42D0-AC6E-4D1344C6133D}">
      <dsp:nvSpPr>
        <dsp:cNvPr id="0" name=""/>
        <dsp:cNvSpPr/>
      </dsp:nvSpPr>
      <dsp:spPr>
        <a:xfrm>
          <a:off x="0" y="2702493"/>
          <a:ext cx="8563088" cy="24568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kern="1200" dirty="0"/>
            <a:t>PENERAPAN KOMPETENSI SDM BIDANG MANAJEMEN DATA (PENGELOLAAN DAN DISEMINASI DATA)</a:t>
          </a:r>
          <a:endParaRPr lang="en-ID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 err="1"/>
            <a:t>upaya</a:t>
          </a:r>
          <a:r>
            <a:rPr lang="en-ID" sz="1000" kern="1200" dirty="0"/>
            <a:t> </a:t>
          </a:r>
          <a:r>
            <a:rPr lang="en-ID" sz="1000" kern="1200" dirty="0" err="1"/>
            <a:t>menyediakan</a:t>
          </a:r>
          <a:r>
            <a:rPr lang="en-ID" sz="1000" kern="1200" dirty="0"/>
            <a:t> SDM yang </a:t>
          </a:r>
          <a:r>
            <a:rPr lang="en-ID" sz="1000" kern="1200" dirty="0" err="1"/>
            <a:t>cukup</a:t>
          </a:r>
          <a:r>
            <a:rPr lang="en-ID" sz="1000" kern="1200" dirty="0"/>
            <a:t> dan </a:t>
          </a:r>
          <a:r>
            <a:rPr lang="en-ID" sz="1000" kern="1200" dirty="0" err="1"/>
            <a:t>berkualitas</a:t>
          </a:r>
          <a:r>
            <a:rPr lang="en-ID" sz="1000" kern="1200" dirty="0"/>
            <a:t> </a:t>
          </a:r>
          <a:r>
            <a:rPr lang="en-ID" sz="1000" kern="1200" dirty="0" err="1"/>
            <a:t>untuk</a:t>
          </a:r>
          <a:r>
            <a:rPr lang="en-ID" sz="1000" kern="1200" dirty="0"/>
            <a:t> </a:t>
          </a:r>
          <a:r>
            <a:rPr lang="en-ID" sz="1000" kern="1200" dirty="0" err="1"/>
            <a:t>mengelola</a:t>
          </a:r>
          <a:r>
            <a:rPr lang="en-ID" sz="1000" kern="1200" dirty="0"/>
            <a:t> data </a:t>
          </a:r>
          <a:r>
            <a:rPr lang="en-ID" sz="1000" kern="1200" dirty="0" err="1"/>
            <a:t>secara</a:t>
          </a:r>
          <a:r>
            <a:rPr lang="en-ID" sz="1000" kern="1200" dirty="0"/>
            <a:t> </a:t>
          </a:r>
          <a:r>
            <a:rPr lang="en-ID" sz="1000" kern="1200" dirty="0" err="1"/>
            <a:t>efektif</a:t>
          </a:r>
          <a:r>
            <a:rPr lang="en-ID" sz="1000" kern="1200" dirty="0"/>
            <a:t> dan </a:t>
          </a:r>
          <a:r>
            <a:rPr lang="en-ID" sz="1000" kern="1200" dirty="0" err="1"/>
            <a:t>efisien</a:t>
          </a:r>
          <a:r>
            <a:rPr lang="en-ID" sz="1000" kern="1200" dirty="0"/>
            <a:t>.</a:t>
          </a:r>
          <a:br>
            <a:rPr lang="en-ID" sz="1000" kern="1200" dirty="0"/>
          </a:br>
          <a:r>
            <a:rPr lang="en-ID" sz="1000" kern="1200" dirty="0"/>
            <a:t>SDM </a:t>
          </a:r>
          <a:r>
            <a:rPr lang="en-ID" sz="1000" kern="1200" dirty="0" err="1"/>
            <a:t>perlu</a:t>
          </a:r>
          <a:r>
            <a:rPr lang="en-ID" sz="1000" kern="1200" dirty="0"/>
            <a:t> </a:t>
          </a:r>
          <a:r>
            <a:rPr lang="en-ID" sz="1000" kern="1200" dirty="0" err="1"/>
            <a:t>memiliki</a:t>
          </a:r>
          <a:r>
            <a:rPr lang="en-ID" sz="1000" kern="1200" dirty="0"/>
            <a:t> </a:t>
          </a:r>
          <a:r>
            <a:rPr lang="en-ID" sz="1000" kern="1200" dirty="0" err="1"/>
            <a:t>kemampuan</a:t>
          </a:r>
          <a:r>
            <a:rPr lang="en-ID" sz="1000" kern="1200" dirty="0"/>
            <a:t> </a:t>
          </a:r>
          <a:r>
            <a:rPr lang="en-ID" sz="1000" kern="1200" dirty="0" err="1"/>
            <a:t>dalam</a:t>
          </a:r>
          <a:r>
            <a:rPr lang="en-ID" sz="1000" kern="1200" dirty="0"/>
            <a:t> </a:t>
          </a:r>
          <a:r>
            <a:rPr lang="en-ID" sz="1000" kern="1200" dirty="0" err="1"/>
            <a:t>perencanaan</a:t>
          </a:r>
          <a:r>
            <a:rPr lang="en-ID" sz="1000" kern="1200" dirty="0"/>
            <a:t>, </a:t>
          </a:r>
          <a:r>
            <a:rPr lang="en-ID" sz="1000" kern="1200" dirty="0" err="1"/>
            <a:t>pengumpulan</a:t>
          </a:r>
          <a:r>
            <a:rPr lang="en-ID" sz="1000" kern="1200" dirty="0"/>
            <a:t>, </a:t>
          </a:r>
          <a:r>
            <a:rPr lang="en-ID" sz="1000" kern="1200" dirty="0" err="1"/>
            <a:t>pemeriksaan</a:t>
          </a:r>
          <a:r>
            <a:rPr lang="en-ID" sz="1000" kern="1200" dirty="0"/>
            <a:t>, dan </a:t>
          </a:r>
          <a:r>
            <a:rPr lang="en-ID" sz="1000" kern="1200" dirty="0" err="1"/>
            <a:t>penyebarluasan</a:t>
          </a:r>
          <a:r>
            <a:rPr lang="en-ID" sz="1000" kern="1200" dirty="0"/>
            <a:t> data, agar data yang </a:t>
          </a:r>
          <a:r>
            <a:rPr lang="en-ID" sz="1000" kern="1200" dirty="0" err="1"/>
            <a:t>dihasilkan</a:t>
          </a:r>
          <a:r>
            <a:rPr lang="en-ID" sz="1000" kern="1200" dirty="0"/>
            <a:t> </a:t>
          </a:r>
          <a:r>
            <a:rPr lang="en-ID" sz="1000" kern="1200" dirty="0" err="1"/>
            <a:t>akurat</a:t>
          </a:r>
          <a:r>
            <a:rPr lang="en-ID" sz="1000" kern="1200" dirty="0"/>
            <a:t>, </a:t>
          </a:r>
          <a:r>
            <a:rPr lang="en-ID" sz="1000" kern="1200" dirty="0" err="1"/>
            <a:t>mutakhir</a:t>
          </a:r>
          <a:r>
            <a:rPr lang="en-ID" sz="1000" kern="1200" dirty="0"/>
            <a:t>, dan </a:t>
          </a:r>
          <a:r>
            <a:rPr lang="en-ID" sz="1000" kern="1200" dirty="0" err="1"/>
            <a:t>terintegrasi</a:t>
          </a:r>
          <a:r>
            <a:rPr lang="en-ID" sz="1000" kern="1200" dirty="0"/>
            <a:t>.</a:t>
          </a:r>
          <a:endParaRPr lang="en-ID" sz="1000" b="0" kern="1200" dirty="0"/>
        </a:p>
      </dsp:txBody>
      <dsp:txXfrm>
        <a:off x="1958298" y="2702493"/>
        <a:ext cx="6604789" cy="2456811"/>
      </dsp:txXfrm>
    </dsp:sp>
    <dsp:sp modelId="{3974F389-9F1E-4C9D-8286-C1B7DB6BE2BD}">
      <dsp:nvSpPr>
        <dsp:cNvPr id="0" name=""/>
        <dsp:cNvSpPr/>
      </dsp:nvSpPr>
      <dsp:spPr>
        <a:xfrm>
          <a:off x="208603" y="2948174"/>
          <a:ext cx="1712617" cy="196544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914B0-FE73-48E0-94DD-95717381295E}">
      <dsp:nvSpPr>
        <dsp:cNvPr id="0" name=""/>
        <dsp:cNvSpPr/>
      </dsp:nvSpPr>
      <dsp:spPr>
        <a:xfrm>
          <a:off x="2308326" y="0"/>
          <a:ext cx="3960341" cy="3960341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76F084-291C-42A4-9736-C80F10E81028}">
      <dsp:nvSpPr>
        <dsp:cNvPr id="0" name=""/>
        <dsp:cNvSpPr/>
      </dsp:nvSpPr>
      <dsp:spPr>
        <a:xfrm>
          <a:off x="2684558" y="376232"/>
          <a:ext cx="1544532" cy="15445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 err="1"/>
            <a:t>Penempatan</a:t>
          </a:r>
          <a:r>
            <a:rPr lang="en-ID" sz="1200" kern="1200" dirty="0"/>
            <a:t> </a:t>
          </a:r>
          <a:r>
            <a:rPr lang="en-ID" sz="1200" kern="1200" dirty="0" err="1"/>
            <a:t>fungsional</a:t>
          </a:r>
          <a:r>
            <a:rPr lang="en-ID" sz="1200" kern="1200" dirty="0"/>
            <a:t> </a:t>
          </a:r>
          <a:r>
            <a:rPr lang="en-ID" sz="1200" kern="1200" dirty="0" err="1"/>
            <a:t>statistisi</a:t>
          </a:r>
          <a:endParaRPr lang="en-ID" sz="1200" kern="1200" dirty="0"/>
        </a:p>
      </dsp:txBody>
      <dsp:txXfrm>
        <a:off x="2759956" y="451630"/>
        <a:ext cx="1393736" cy="1393736"/>
      </dsp:txXfrm>
    </dsp:sp>
    <dsp:sp modelId="{2711F5DF-502E-4975-BA0E-A06D3676A225}">
      <dsp:nvSpPr>
        <dsp:cNvPr id="0" name=""/>
        <dsp:cNvSpPr/>
      </dsp:nvSpPr>
      <dsp:spPr>
        <a:xfrm>
          <a:off x="4347901" y="376232"/>
          <a:ext cx="1544532" cy="15445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 err="1"/>
            <a:t>Rekrutmen</a:t>
          </a:r>
          <a:r>
            <a:rPr lang="en-ID" sz="1200" kern="1200" dirty="0"/>
            <a:t> </a:t>
          </a:r>
          <a:r>
            <a:rPr lang="en-ID" sz="1200" kern="1200" dirty="0" err="1"/>
            <a:t>lulusan</a:t>
          </a:r>
          <a:r>
            <a:rPr lang="en-ID" sz="1200" kern="1200" dirty="0"/>
            <a:t> </a:t>
          </a:r>
          <a:r>
            <a:rPr lang="en-ID" sz="1200" kern="1200" dirty="0" err="1"/>
            <a:t>statistika</a:t>
          </a:r>
          <a:endParaRPr lang="en-ID" sz="1200" kern="1200" dirty="0"/>
        </a:p>
      </dsp:txBody>
      <dsp:txXfrm>
        <a:off x="4423299" y="451630"/>
        <a:ext cx="1393736" cy="1393736"/>
      </dsp:txXfrm>
    </dsp:sp>
    <dsp:sp modelId="{855DF75B-6816-4149-B039-62C3D71AE111}">
      <dsp:nvSpPr>
        <dsp:cNvPr id="0" name=""/>
        <dsp:cNvSpPr/>
      </dsp:nvSpPr>
      <dsp:spPr>
        <a:xfrm>
          <a:off x="2684558" y="2039575"/>
          <a:ext cx="1544532" cy="15445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 err="1"/>
            <a:t>Pelatihan</a:t>
          </a:r>
          <a:r>
            <a:rPr lang="en-ID" sz="1200" kern="1200" dirty="0"/>
            <a:t>, </a:t>
          </a:r>
          <a:r>
            <a:rPr lang="en-ID" sz="1200" kern="1200" dirty="0" err="1"/>
            <a:t>bimtek</a:t>
          </a:r>
          <a:r>
            <a:rPr lang="en-ID" sz="1200" kern="1200" dirty="0"/>
            <a:t>, FGD, seminar, workshop, coaching, dan </a:t>
          </a:r>
          <a:r>
            <a:rPr lang="en-ID" sz="1200" kern="1200" dirty="0" err="1"/>
            <a:t>kegiatan</a:t>
          </a:r>
          <a:r>
            <a:rPr lang="en-ID" sz="1200" kern="1200" dirty="0"/>
            <a:t> </a:t>
          </a:r>
          <a:r>
            <a:rPr lang="en-ID" sz="1200" kern="1200" dirty="0" err="1"/>
            <a:t>lainnya</a:t>
          </a:r>
          <a:endParaRPr lang="en-ID" sz="1200" kern="1200" dirty="0"/>
        </a:p>
      </dsp:txBody>
      <dsp:txXfrm>
        <a:off x="2759956" y="2114973"/>
        <a:ext cx="1393736" cy="1393736"/>
      </dsp:txXfrm>
    </dsp:sp>
    <dsp:sp modelId="{7EF4BFB5-E572-4C4C-908E-241564DBCB3B}">
      <dsp:nvSpPr>
        <dsp:cNvPr id="0" name=""/>
        <dsp:cNvSpPr/>
      </dsp:nvSpPr>
      <dsp:spPr>
        <a:xfrm>
          <a:off x="4347901" y="2039575"/>
          <a:ext cx="1544532" cy="154453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/>
            <a:t>SDM juga </a:t>
          </a:r>
          <a:r>
            <a:rPr lang="en-ID" sz="1200" kern="1200" dirty="0" err="1"/>
            <a:t>harus</a:t>
          </a:r>
          <a:r>
            <a:rPr lang="en-ID" sz="1200" kern="1200" dirty="0"/>
            <a:t> </a:t>
          </a:r>
          <a:r>
            <a:rPr lang="en-ID" sz="1200" kern="1200" dirty="0" err="1"/>
            <a:t>dikuatkan</a:t>
          </a:r>
          <a:r>
            <a:rPr lang="en-ID" sz="1200" kern="1200" dirty="0"/>
            <a:t> </a:t>
          </a:r>
          <a:r>
            <a:rPr lang="en-ID" sz="1200" kern="1200" dirty="0" err="1"/>
            <a:t>dalam</a:t>
          </a:r>
          <a:r>
            <a:rPr lang="en-ID" sz="1200" kern="1200" dirty="0"/>
            <a:t> </a:t>
          </a:r>
          <a:r>
            <a:rPr lang="en-ID" sz="1200" kern="1200" dirty="0" err="1"/>
            <a:t>bidang</a:t>
          </a:r>
          <a:r>
            <a:rPr lang="en-ID" sz="1200" kern="1200" dirty="0"/>
            <a:t> </a:t>
          </a:r>
          <a:r>
            <a:rPr lang="en-ID" sz="1200" kern="1200" dirty="0" err="1"/>
            <a:t>manajemen</a:t>
          </a:r>
          <a:r>
            <a:rPr lang="en-ID" sz="1200" kern="1200" dirty="0"/>
            <a:t> data (</a:t>
          </a:r>
          <a:r>
            <a:rPr lang="en-ID" sz="1200" kern="1200" dirty="0" err="1"/>
            <a:t>pengumpulan</a:t>
          </a:r>
          <a:r>
            <a:rPr lang="en-ID" sz="1200" kern="1200" dirty="0"/>
            <a:t>, </a:t>
          </a:r>
          <a:r>
            <a:rPr lang="en-ID" sz="1200" kern="1200" dirty="0" err="1"/>
            <a:t>pengolahan</a:t>
          </a:r>
          <a:r>
            <a:rPr lang="en-ID" sz="1200" kern="1200" dirty="0"/>
            <a:t>, </a:t>
          </a:r>
          <a:r>
            <a:rPr lang="en-ID" sz="1200" kern="1200" dirty="0" err="1"/>
            <a:t>penyimpanan</a:t>
          </a:r>
          <a:r>
            <a:rPr lang="en-ID" sz="1200" kern="1200" dirty="0"/>
            <a:t>, dan </a:t>
          </a:r>
          <a:r>
            <a:rPr lang="en-ID" sz="1200" kern="1200" dirty="0" err="1"/>
            <a:t>diseminasi</a:t>
          </a:r>
          <a:r>
            <a:rPr lang="en-ID" sz="1200" kern="1200" dirty="0"/>
            <a:t> data)</a:t>
          </a:r>
        </a:p>
      </dsp:txBody>
      <dsp:txXfrm>
        <a:off x="4423299" y="2114973"/>
        <a:ext cx="1393736" cy="13937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4BF19-A429-44E9-A4FD-99EEE3A09580}">
      <dsp:nvSpPr>
        <dsp:cNvPr id="0" name=""/>
        <dsp:cNvSpPr/>
      </dsp:nvSpPr>
      <dsp:spPr>
        <a:xfrm>
          <a:off x="0" y="0"/>
          <a:ext cx="7600336" cy="20258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1" kern="1200" dirty="0"/>
            <a:t>PENERAPAN KOMPETENSI SDM BIDANG STATISTIK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1.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Dokumen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kebutuhan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SDM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bidang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statistik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(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Analisis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Beban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Kerja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/ABK)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beserta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pemenuhannya</a:t>
          </a:r>
          <a:endParaRPr lang="en-ID" sz="1200" i="0" u="none" strike="noStrike" kern="1200" dirty="0">
            <a:solidFill>
              <a:schemeClr val="bg1"/>
            </a:solidFill>
            <a:effectLst/>
            <a:latin typeface="Calibri" panose="020F0502020204030204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2.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Dokumen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pemenuhan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atau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peningkatan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kompetensi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dan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kapasitas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SDM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bidang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statistik</a:t>
          </a:r>
          <a:endParaRPr lang="en-ID" sz="1200" b="1" kern="1200" dirty="0">
            <a:solidFill>
              <a:schemeClr val="bg1"/>
            </a:solidFill>
          </a:endParaRPr>
        </a:p>
      </dsp:txBody>
      <dsp:txXfrm>
        <a:off x="1722647" y="0"/>
        <a:ext cx="5877688" cy="2025806"/>
      </dsp:txXfrm>
    </dsp:sp>
    <dsp:sp modelId="{76717C98-41AF-4E18-8139-329C34274E37}">
      <dsp:nvSpPr>
        <dsp:cNvPr id="0" name=""/>
        <dsp:cNvSpPr/>
      </dsp:nvSpPr>
      <dsp:spPr>
        <a:xfrm>
          <a:off x="202580" y="202580"/>
          <a:ext cx="1520067" cy="162064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61D1A-FD5A-4C3D-9294-188C4CBC994E}">
      <dsp:nvSpPr>
        <dsp:cNvPr id="0" name=""/>
        <dsp:cNvSpPr/>
      </dsp:nvSpPr>
      <dsp:spPr>
        <a:xfrm>
          <a:off x="0" y="2228386"/>
          <a:ext cx="7600336" cy="2025806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800" b="1" kern="1200" dirty="0"/>
            <a:t>PENERAPAN KOMPETENSI SDM BIDANG MANAJEMEN DATA </a:t>
          </a:r>
          <a:r>
            <a:rPr lang="en-ID" sz="1800" b="1" kern="1200" dirty="0">
              <a:solidFill>
                <a:schemeClr val="bg1"/>
              </a:solidFill>
            </a:rPr>
            <a:t>(PENGELOLAAN DAN DISEMINASI DATA)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1.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Dokumen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kebutuhan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SDM yang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terkait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proses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manajemen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data (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Analisis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Beban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Kerja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/ABK)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beserta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pemenuhannya</a:t>
          </a:r>
          <a:endParaRPr lang="en-ID" sz="1200" i="0" u="none" strike="noStrike" kern="1200" dirty="0">
            <a:solidFill>
              <a:schemeClr val="bg1"/>
            </a:solidFill>
            <a:effectLst/>
            <a:latin typeface="Calibri" panose="020F0502020204030204" pitchFamily="34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2.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Dokumen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pemenuhan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atau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peningkatan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kompetensi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dan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kapasitas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SDM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terkait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proses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manajemen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data</a:t>
          </a:r>
          <a:endParaRPr lang="es-ES" sz="1200" b="0" kern="1200" dirty="0">
            <a:solidFill>
              <a:schemeClr val="bg1"/>
            </a:solidFill>
          </a:endParaRPr>
        </a:p>
      </dsp:txBody>
      <dsp:txXfrm>
        <a:off x="1722647" y="2228386"/>
        <a:ext cx="5877688" cy="2025806"/>
      </dsp:txXfrm>
    </dsp:sp>
    <dsp:sp modelId="{D40683E7-392A-4659-9DE5-2E8048CB87C9}">
      <dsp:nvSpPr>
        <dsp:cNvPr id="0" name=""/>
        <dsp:cNvSpPr/>
      </dsp:nvSpPr>
      <dsp:spPr>
        <a:xfrm>
          <a:off x="202580" y="2430967"/>
          <a:ext cx="1520067" cy="162064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7000" r="-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2EC050-64C7-417D-8863-43EB46E52B07}">
      <dsp:nvSpPr>
        <dsp:cNvPr id="0" name=""/>
        <dsp:cNvSpPr/>
      </dsp:nvSpPr>
      <dsp:spPr>
        <a:xfrm>
          <a:off x="0" y="0"/>
          <a:ext cx="8827371" cy="93790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kern="1200" dirty="0"/>
            <a:t>KOLABORASI PENYELENGGARAAN KEGIATAN STATISTIK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 err="1"/>
            <a:t>Kolaborasi</a:t>
          </a:r>
          <a:r>
            <a:rPr lang="en-ID" sz="1200" kern="1200" dirty="0"/>
            <a:t> </a:t>
          </a:r>
          <a:r>
            <a:rPr lang="en-ID" sz="1200" kern="1200" dirty="0" err="1"/>
            <a:t>dalam</a:t>
          </a:r>
          <a:r>
            <a:rPr lang="en-ID" sz="1200" kern="1200" dirty="0"/>
            <a:t> </a:t>
          </a:r>
          <a:r>
            <a:rPr lang="en-ID" sz="1200" kern="1200" dirty="0" err="1"/>
            <a:t>kegiatan</a:t>
          </a:r>
          <a:r>
            <a:rPr lang="en-ID" sz="1200" kern="1200" dirty="0"/>
            <a:t> </a:t>
          </a:r>
          <a:r>
            <a:rPr lang="en-ID" sz="1200" kern="1200" dirty="0" err="1"/>
            <a:t>statistik</a:t>
          </a:r>
          <a:r>
            <a:rPr lang="en-ID" sz="1200" kern="1200" dirty="0"/>
            <a:t> </a:t>
          </a:r>
          <a:r>
            <a:rPr lang="en-ID" sz="1200" kern="1200" dirty="0" err="1"/>
            <a:t>perlu</a:t>
          </a:r>
          <a:r>
            <a:rPr lang="en-ID" sz="1200" kern="1200" dirty="0"/>
            <a:t> </a:t>
          </a:r>
          <a:r>
            <a:rPr lang="en-ID" sz="1200" kern="1200" dirty="0" err="1"/>
            <a:t>dilakukan</a:t>
          </a:r>
          <a:r>
            <a:rPr lang="en-ID" sz="1200" kern="1200" dirty="0"/>
            <a:t> di </a:t>
          </a:r>
          <a:r>
            <a:rPr lang="en-ID" sz="1200" kern="1200" dirty="0" err="1"/>
            <a:t>setiap</a:t>
          </a:r>
          <a:r>
            <a:rPr lang="en-ID" sz="1200" kern="1200" dirty="0"/>
            <a:t> </a:t>
          </a:r>
          <a:r>
            <a:rPr lang="en-ID" sz="1200" kern="1200" dirty="0" err="1"/>
            <a:t>tahap</a:t>
          </a:r>
          <a:r>
            <a:rPr lang="en-ID" sz="1200" kern="1200" dirty="0"/>
            <a:t> </a:t>
          </a:r>
          <a:r>
            <a:rPr lang="en-ID" sz="1200" kern="1200" dirty="0" err="1"/>
            <a:t>penyelenggaraan</a:t>
          </a:r>
          <a:r>
            <a:rPr lang="en-ID" sz="1200" kern="1200" dirty="0"/>
            <a:t> </a:t>
          </a:r>
          <a:r>
            <a:rPr lang="en-ID" sz="1200" kern="1200" dirty="0" err="1"/>
            <a:t>untuk</a:t>
          </a:r>
          <a:r>
            <a:rPr lang="en-ID" sz="1200" kern="1200" dirty="0"/>
            <a:t> </a:t>
          </a:r>
          <a:r>
            <a:rPr lang="en-ID" sz="1200" kern="1200" dirty="0" err="1"/>
            <a:t>mencegah</a:t>
          </a:r>
          <a:r>
            <a:rPr lang="en-ID" sz="1200" kern="1200" dirty="0"/>
            <a:t> </a:t>
          </a:r>
          <a:r>
            <a:rPr lang="en-ID" sz="1200" kern="1200" dirty="0" err="1"/>
            <a:t>pekerjaan</a:t>
          </a:r>
          <a:r>
            <a:rPr lang="en-ID" sz="1200" kern="1200" dirty="0"/>
            <a:t> yang </a:t>
          </a:r>
          <a:r>
            <a:rPr lang="en-ID" sz="1200" kern="1200" dirty="0" err="1"/>
            <a:t>berjalan</a:t>
          </a:r>
          <a:r>
            <a:rPr lang="en-ID" sz="1200" kern="1200" dirty="0"/>
            <a:t> </a:t>
          </a:r>
          <a:r>
            <a:rPr lang="en-ID" sz="1200" kern="1200" dirty="0" err="1"/>
            <a:t>sendiri-sendiri</a:t>
          </a:r>
          <a:r>
            <a:rPr lang="en-ID" sz="1200" kern="1200" dirty="0"/>
            <a:t> (silo), yang </a:t>
          </a:r>
          <a:r>
            <a:rPr lang="en-ID" sz="1200" kern="1200" dirty="0" err="1"/>
            <a:t>dapat</a:t>
          </a:r>
          <a:r>
            <a:rPr lang="en-ID" sz="1200" kern="1200" dirty="0"/>
            <a:t> </a:t>
          </a:r>
          <a:r>
            <a:rPr lang="en-ID" sz="1200" kern="1200" dirty="0" err="1"/>
            <a:t>menyebabkan</a:t>
          </a:r>
          <a:r>
            <a:rPr lang="en-ID" sz="1200" kern="1200" dirty="0"/>
            <a:t> </a:t>
          </a:r>
          <a:r>
            <a:rPr lang="en-ID" sz="1200" kern="1200" dirty="0" err="1"/>
            <a:t>duplikasi</a:t>
          </a:r>
          <a:r>
            <a:rPr lang="en-ID" sz="1200" kern="1200" dirty="0"/>
            <a:t> </a:t>
          </a:r>
          <a:r>
            <a:rPr lang="en-ID" sz="1200" kern="1200" dirty="0" err="1"/>
            <a:t>atau</a:t>
          </a:r>
          <a:r>
            <a:rPr lang="en-ID" sz="1200" kern="1200" dirty="0"/>
            <a:t> </a:t>
          </a:r>
          <a:r>
            <a:rPr lang="en-ID" sz="1200" kern="1200" dirty="0" err="1"/>
            <a:t>tumpang</a:t>
          </a:r>
          <a:r>
            <a:rPr lang="en-ID" sz="1200" kern="1200" dirty="0"/>
            <a:t> </a:t>
          </a:r>
          <a:r>
            <a:rPr lang="en-ID" sz="1200" kern="1200" dirty="0" err="1"/>
            <a:t>tindih</a:t>
          </a:r>
          <a:r>
            <a:rPr lang="en-ID" sz="1200" kern="1200" dirty="0"/>
            <a:t>.</a:t>
          </a:r>
          <a:br>
            <a:rPr lang="en-ID" sz="1200" kern="1200" dirty="0"/>
          </a:br>
          <a:r>
            <a:rPr lang="en-ID" sz="1200" kern="1200" dirty="0" err="1"/>
            <a:t>Dengan</a:t>
          </a:r>
          <a:r>
            <a:rPr lang="en-ID" sz="1200" kern="1200" dirty="0"/>
            <a:t> </a:t>
          </a:r>
          <a:r>
            <a:rPr lang="en-ID" sz="1200" kern="1200" dirty="0" err="1"/>
            <a:t>kolaborasi</a:t>
          </a:r>
          <a:r>
            <a:rPr lang="en-ID" sz="1200" kern="1200" dirty="0"/>
            <a:t>, </a:t>
          </a:r>
          <a:r>
            <a:rPr lang="en-ID" sz="1200" kern="1200" dirty="0" err="1"/>
            <a:t>kegiatan</a:t>
          </a:r>
          <a:r>
            <a:rPr lang="en-ID" sz="1200" kern="1200" dirty="0"/>
            <a:t> </a:t>
          </a:r>
          <a:r>
            <a:rPr lang="en-ID" sz="1200" kern="1200" dirty="0" err="1"/>
            <a:t>statistik</a:t>
          </a:r>
          <a:r>
            <a:rPr lang="en-ID" sz="1200" kern="1200" dirty="0"/>
            <a:t> </a:t>
          </a:r>
          <a:r>
            <a:rPr lang="en-ID" sz="1200" kern="1200" dirty="0" err="1"/>
            <a:t>dapat</a:t>
          </a:r>
          <a:r>
            <a:rPr lang="en-ID" sz="1200" kern="1200" dirty="0"/>
            <a:t> </a:t>
          </a:r>
          <a:r>
            <a:rPr lang="en-ID" sz="1200" kern="1200" dirty="0" err="1"/>
            <a:t>berjalan</a:t>
          </a:r>
          <a:r>
            <a:rPr lang="en-ID" sz="1200" kern="1200" dirty="0"/>
            <a:t> </a:t>
          </a:r>
          <a:r>
            <a:rPr lang="en-ID" sz="1200" kern="1200" dirty="0" err="1"/>
            <a:t>lebih</a:t>
          </a:r>
          <a:r>
            <a:rPr lang="en-ID" sz="1200" kern="1200" dirty="0"/>
            <a:t> </a:t>
          </a:r>
          <a:r>
            <a:rPr lang="en-ID" sz="1200" kern="1200" dirty="0" err="1"/>
            <a:t>efektif</a:t>
          </a:r>
          <a:r>
            <a:rPr lang="en-ID" sz="1200" kern="1200" dirty="0"/>
            <a:t>, </a:t>
          </a:r>
          <a:r>
            <a:rPr lang="en-ID" sz="1200" kern="1200" dirty="0" err="1"/>
            <a:t>efisien</a:t>
          </a:r>
          <a:r>
            <a:rPr lang="en-ID" sz="1200" kern="1200" dirty="0"/>
            <a:t>, dan </a:t>
          </a:r>
          <a:r>
            <a:rPr lang="en-ID" sz="1200" kern="1200" dirty="0" err="1"/>
            <a:t>terintegrasi</a:t>
          </a:r>
          <a:r>
            <a:rPr lang="en-ID" sz="1200" kern="1200" dirty="0"/>
            <a:t>.</a:t>
          </a:r>
        </a:p>
      </dsp:txBody>
      <dsp:txXfrm>
        <a:off x="1894626" y="0"/>
        <a:ext cx="6932744" cy="937903"/>
      </dsp:txXfrm>
    </dsp:sp>
    <dsp:sp modelId="{FD55EF39-8910-4316-BB16-832A7E9D34E2}">
      <dsp:nvSpPr>
        <dsp:cNvPr id="0" name=""/>
        <dsp:cNvSpPr/>
      </dsp:nvSpPr>
      <dsp:spPr>
        <a:xfrm>
          <a:off x="268386" y="0"/>
          <a:ext cx="1300924" cy="90328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0BCE8-B731-4DFD-A03A-D179CC524BE5}">
      <dsp:nvSpPr>
        <dsp:cNvPr id="0" name=""/>
        <dsp:cNvSpPr/>
      </dsp:nvSpPr>
      <dsp:spPr>
        <a:xfrm>
          <a:off x="0" y="990287"/>
          <a:ext cx="8827371" cy="8298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kern="1200" dirty="0"/>
            <a:t>PENYELENGGARAAN FORUM SDI (MISALNYA RAPAT, RENCANA AKSI)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000" kern="1200" dirty="0"/>
            <a:t>1. </a:t>
          </a:r>
          <a:r>
            <a:rPr lang="en-ID" sz="1000" kern="1200" dirty="0" err="1"/>
            <a:t>Memanfaatkan</a:t>
          </a:r>
          <a:r>
            <a:rPr lang="en-ID" sz="1000" kern="1200" dirty="0"/>
            <a:t> </a:t>
          </a:r>
          <a:r>
            <a:rPr lang="en-ID" sz="1000" kern="1200" dirty="0" err="1"/>
            <a:t>dengan</a:t>
          </a:r>
          <a:r>
            <a:rPr lang="en-ID" sz="1000" kern="1200" dirty="0"/>
            <a:t> </a:t>
          </a:r>
          <a:r>
            <a:rPr lang="en-ID" sz="1000" kern="1200" dirty="0" err="1"/>
            <a:t>baik</a:t>
          </a:r>
          <a:r>
            <a:rPr lang="en-ID" sz="1000" kern="1200" dirty="0"/>
            <a:t> Forum SDI </a:t>
          </a:r>
          <a:r>
            <a:rPr lang="en-ID" sz="1000" kern="1200" dirty="0" err="1"/>
            <a:t>sebagai</a:t>
          </a:r>
          <a:r>
            <a:rPr lang="en-ID" sz="1000" kern="1200" dirty="0"/>
            <a:t> </a:t>
          </a:r>
          <a:r>
            <a:rPr lang="en-ID" sz="1000" kern="1200" dirty="0" err="1"/>
            <a:t>wadah</a:t>
          </a:r>
          <a:r>
            <a:rPr lang="en-ID" sz="1000" kern="1200" dirty="0"/>
            <a:t> </a:t>
          </a:r>
          <a:r>
            <a:rPr lang="en-ID" sz="1000" kern="1200" dirty="0" err="1"/>
            <a:t>koordinasi</a:t>
          </a:r>
          <a:r>
            <a:rPr lang="en-ID" sz="1000" kern="1200" dirty="0"/>
            <a:t> </a:t>
          </a:r>
          <a:r>
            <a:rPr lang="en-ID" sz="1000" kern="1200" dirty="0" err="1"/>
            <a:t>lintas</a:t>
          </a:r>
          <a:r>
            <a:rPr lang="en-ID" sz="1000" kern="1200" dirty="0"/>
            <a:t> </a:t>
          </a:r>
          <a:r>
            <a:rPr lang="en-ID" sz="1000" kern="1200" dirty="0" err="1"/>
            <a:t>instansi</a:t>
          </a:r>
          <a:r>
            <a:rPr lang="en-ID" sz="1000" kern="1200" dirty="0"/>
            <a:t> </a:t>
          </a:r>
          <a:r>
            <a:rPr lang="en-ID" sz="1000" kern="1200" dirty="0" err="1"/>
            <a:t>terkait</a:t>
          </a:r>
          <a:r>
            <a:rPr lang="en-ID" sz="1000" kern="1200" dirty="0"/>
            <a:t> 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D" sz="1000" kern="1200" dirty="0"/>
            <a:t>2. </a:t>
          </a:r>
          <a:r>
            <a:rPr lang="en-ID" sz="1000" kern="1200" dirty="0" err="1"/>
            <a:t>Menyepakati</a:t>
          </a:r>
          <a:r>
            <a:rPr lang="en-ID" sz="1000" kern="1200" dirty="0"/>
            <a:t> daftar data </a:t>
          </a:r>
          <a:r>
            <a:rPr lang="en-ID" sz="1000" kern="1200" dirty="0" err="1"/>
            <a:t>prioritas</a:t>
          </a:r>
          <a:r>
            <a:rPr lang="en-ID" sz="1000" kern="1200" dirty="0"/>
            <a:t>, </a:t>
          </a:r>
          <a:r>
            <a:rPr lang="en-ID" sz="1000" kern="1200" dirty="0" err="1"/>
            <a:t>rencana</a:t>
          </a:r>
          <a:r>
            <a:rPr lang="en-ID" sz="1000" kern="1200" dirty="0"/>
            <a:t> </a:t>
          </a:r>
          <a:r>
            <a:rPr lang="en-ID" sz="1000" kern="1200" dirty="0" err="1"/>
            <a:t>aksi</a:t>
          </a:r>
          <a:r>
            <a:rPr lang="en-ID" sz="1000" kern="1200" dirty="0"/>
            <a:t>, dan </a:t>
          </a:r>
          <a:r>
            <a:rPr lang="en-ID" sz="1000" kern="1200" dirty="0" err="1"/>
            <a:t>penugasan</a:t>
          </a:r>
          <a:r>
            <a:rPr lang="en-ID" sz="1000" kern="1200" dirty="0"/>
            <a:t> </a:t>
          </a:r>
          <a:r>
            <a:rPr lang="en-ID" sz="1000" kern="1200" dirty="0" err="1"/>
            <a:t>walidata</a:t>
          </a:r>
          <a:endParaRPr lang="en-ID" sz="1000" b="0" kern="1200" dirty="0"/>
        </a:p>
      </dsp:txBody>
      <dsp:txXfrm>
        <a:off x="1894626" y="990287"/>
        <a:ext cx="6932744" cy="829854"/>
      </dsp:txXfrm>
    </dsp:sp>
    <dsp:sp modelId="{34233B91-D9B0-4B7B-8225-07C541A1B8C3}">
      <dsp:nvSpPr>
        <dsp:cNvPr id="0" name=""/>
        <dsp:cNvSpPr/>
      </dsp:nvSpPr>
      <dsp:spPr>
        <a:xfrm>
          <a:off x="281450" y="1150852"/>
          <a:ext cx="1263143" cy="55253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60000" b="-6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C1CE5-3162-461B-B969-0AC9ED2DDC81}">
      <dsp:nvSpPr>
        <dsp:cNvPr id="0" name=""/>
        <dsp:cNvSpPr/>
      </dsp:nvSpPr>
      <dsp:spPr>
        <a:xfrm>
          <a:off x="0" y="1853024"/>
          <a:ext cx="8827371" cy="18905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/>
            <a:t>KOLABORASI DENGAN PEMBINA DATA STATISTIK</a:t>
          </a:r>
          <a:endParaRPr lang="en-ID" sz="1200" b="1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/>
            <a:t>1. </a:t>
          </a:r>
          <a:r>
            <a:rPr lang="en-ID" sz="1200" kern="1200" dirty="0" err="1"/>
            <a:t>Kolaborasi</a:t>
          </a:r>
          <a:r>
            <a:rPr lang="en-ID" sz="1200" kern="1200" dirty="0"/>
            <a:t> </a:t>
          </a:r>
          <a:r>
            <a:rPr lang="en-ID" sz="1200" kern="1200" dirty="0" err="1"/>
            <a:t>dengan</a:t>
          </a:r>
          <a:r>
            <a:rPr lang="en-ID" sz="1200" kern="1200" dirty="0"/>
            <a:t> Pembina Data </a:t>
          </a:r>
          <a:r>
            <a:rPr lang="en-ID" sz="1200" kern="1200" dirty="0" err="1"/>
            <a:t>Statistik</a:t>
          </a:r>
          <a:r>
            <a:rPr lang="en-ID" sz="1200" kern="1200" dirty="0"/>
            <a:t> </a:t>
          </a:r>
          <a:r>
            <a:rPr lang="en-ID" sz="1200" kern="1200" dirty="0" err="1"/>
            <a:t>bertujuan</a:t>
          </a:r>
          <a:r>
            <a:rPr lang="en-ID" sz="1200" kern="1200" dirty="0"/>
            <a:t> </a:t>
          </a:r>
          <a:r>
            <a:rPr lang="en-ID" sz="1200" kern="1200" dirty="0" err="1"/>
            <a:t>meningkatkan</a:t>
          </a:r>
          <a:r>
            <a:rPr lang="en-ID" sz="1200" kern="1200" dirty="0"/>
            <a:t> </a:t>
          </a:r>
          <a:r>
            <a:rPr lang="en-ID" sz="1200" kern="1200" dirty="0" err="1"/>
            <a:t>kualitas</a:t>
          </a:r>
          <a:r>
            <a:rPr lang="en-ID" sz="1200" kern="1200" dirty="0"/>
            <a:t> tata </a:t>
          </a:r>
          <a:r>
            <a:rPr lang="en-ID" sz="1200" kern="1200" dirty="0" err="1"/>
            <a:t>kelola</a:t>
          </a:r>
          <a:r>
            <a:rPr lang="en-ID" sz="1200" kern="1200" dirty="0"/>
            <a:t> dan proses </a:t>
          </a:r>
          <a:r>
            <a:rPr lang="en-ID" sz="1200" kern="1200" dirty="0" err="1"/>
            <a:t>produksi</a:t>
          </a:r>
          <a:r>
            <a:rPr lang="en-ID" sz="1200" kern="1200" dirty="0"/>
            <a:t> </a:t>
          </a:r>
          <a:r>
            <a:rPr lang="en-ID" sz="1200" kern="1200" dirty="0" err="1"/>
            <a:t>statistik</a:t>
          </a:r>
          <a:r>
            <a:rPr lang="en-ID" sz="1200" kern="1200" dirty="0"/>
            <a:t> </a:t>
          </a:r>
          <a:r>
            <a:rPr lang="en-ID" sz="1200" kern="1200" dirty="0" err="1"/>
            <a:t>sektoral</a:t>
          </a:r>
          <a:r>
            <a:rPr lang="en-ID" sz="1200" kern="1200" dirty="0"/>
            <a:t>.</a:t>
          </a:r>
          <a:br>
            <a:rPr lang="en-ID" sz="1200" kern="1200" dirty="0"/>
          </a:br>
          <a:r>
            <a:rPr lang="en-ID" sz="1200" kern="1200" dirty="0" err="1"/>
            <a:t>Kolaborasi</a:t>
          </a:r>
          <a:r>
            <a:rPr lang="en-ID" sz="1200" kern="1200" dirty="0"/>
            <a:t> </a:t>
          </a:r>
          <a:r>
            <a:rPr lang="en-ID" sz="1200" kern="1200" dirty="0" err="1"/>
            <a:t>ini</a:t>
          </a:r>
          <a:r>
            <a:rPr lang="en-ID" sz="1200" kern="1200" dirty="0"/>
            <a:t> </a:t>
          </a:r>
          <a:r>
            <a:rPr lang="en-ID" sz="1200" kern="1200" dirty="0" err="1"/>
            <a:t>harus</a:t>
          </a:r>
          <a:r>
            <a:rPr lang="en-ID" sz="1200" kern="1200" dirty="0"/>
            <a:t> </a:t>
          </a:r>
          <a:r>
            <a:rPr lang="en-ID" sz="1200" kern="1200" dirty="0" err="1"/>
            <a:t>dilakukan</a:t>
          </a:r>
          <a:r>
            <a:rPr lang="en-ID" sz="1200" kern="1200" dirty="0"/>
            <a:t> </a:t>
          </a:r>
          <a:r>
            <a:rPr lang="en-ID" sz="1200" kern="1200" dirty="0" err="1"/>
            <a:t>secara</a:t>
          </a:r>
          <a:r>
            <a:rPr lang="en-ID" sz="1200" kern="1200" dirty="0"/>
            <a:t> formal, </a:t>
          </a:r>
          <a:r>
            <a:rPr lang="en-ID" sz="1200" kern="1200" dirty="0" err="1"/>
            <a:t>disertai</a:t>
          </a:r>
          <a:r>
            <a:rPr lang="en-ID" sz="1200" kern="1200" dirty="0"/>
            <a:t> </a:t>
          </a:r>
          <a:r>
            <a:rPr lang="en-ID" sz="1200" kern="1200" dirty="0" err="1"/>
            <a:t>dokumen</a:t>
          </a:r>
          <a:r>
            <a:rPr lang="en-ID" sz="1200" kern="1200" dirty="0"/>
            <a:t> </a:t>
          </a:r>
          <a:r>
            <a:rPr lang="en-ID" sz="1200" kern="1200" dirty="0" err="1"/>
            <a:t>resmi</a:t>
          </a:r>
          <a:r>
            <a:rPr lang="en-ID" sz="1200" kern="1200" dirty="0"/>
            <a:t> </a:t>
          </a:r>
          <a:r>
            <a:rPr lang="en-ID" sz="1200" kern="1200" dirty="0" err="1"/>
            <a:t>seperti</a:t>
          </a:r>
          <a:r>
            <a:rPr lang="en-ID" sz="1200" kern="1200" dirty="0"/>
            <a:t> SK Tim, </a:t>
          </a:r>
          <a:r>
            <a:rPr lang="en-ID" sz="1200" kern="1200" dirty="0" err="1"/>
            <a:t>berita</a:t>
          </a:r>
          <a:r>
            <a:rPr lang="en-ID" sz="1200" kern="1200" dirty="0"/>
            <a:t> acara, </a:t>
          </a:r>
          <a:r>
            <a:rPr lang="en-ID" sz="1200" kern="1200" dirty="0" err="1"/>
            <a:t>perjanjian</a:t>
          </a:r>
          <a:r>
            <a:rPr lang="en-ID" sz="1200" kern="1200" dirty="0"/>
            <a:t> </a:t>
          </a:r>
          <a:r>
            <a:rPr lang="en-ID" sz="1200" kern="1200" dirty="0" err="1"/>
            <a:t>kerja</a:t>
          </a:r>
          <a:r>
            <a:rPr lang="en-ID" sz="1200" kern="1200" dirty="0"/>
            <a:t> </a:t>
          </a:r>
          <a:r>
            <a:rPr lang="en-ID" sz="1200" kern="1200" dirty="0" err="1"/>
            <a:t>sama</a:t>
          </a:r>
          <a:r>
            <a:rPr lang="en-ID" sz="1200" kern="1200" dirty="0"/>
            <a:t>, </a:t>
          </a:r>
          <a:r>
            <a:rPr lang="en-ID" sz="1200" kern="1200" dirty="0" err="1"/>
            <a:t>atau</a:t>
          </a:r>
          <a:r>
            <a:rPr lang="en-ID" sz="1200" kern="1200" dirty="0"/>
            <a:t> </a:t>
          </a:r>
          <a:r>
            <a:rPr lang="en-ID" sz="1200" kern="1200" dirty="0" err="1"/>
            <a:t>laporan</a:t>
          </a:r>
          <a:r>
            <a:rPr lang="en-ID" sz="1200" kern="1200" dirty="0"/>
            <a:t> </a:t>
          </a:r>
          <a:r>
            <a:rPr lang="en-ID" sz="1200" kern="1200" dirty="0" err="1"/>
            <a:t>kegiatan</a:t>
          </a:r>
          <a:r>
            <a:rPr lang="en-ID" sz="1200" kern="1200" dirty="0"/>
            <a:t>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D" sz="1200" kern="1200" dirty="0"/>
            <a:t>2. </a:t>
          </a:r>
          <a:r>
            <a:rPr lang="en-ID" sz="1200" kern="1200" dirty="0" err="1"/>
            <a:t>Antar</a:t>
          </a:r>
          <a:r>
            <a:rPr lang="en-ID" sz="1200" kern="1200" dirty="0"/>
            <a:t> unit </a:t>
          </a:r>
          <a:r>
            <a:rPr lang="en-ID" sz="1200" kern="1200" dirty="0" err="1"/>
            <a:t>kerja</a:t>
          </a:r>
          <a:r>
            <a:rPr lang="en-ID" sz="1200" kern="1200" dirty="0"/>
            <a:t> di </a:t>
          </a:r>
          <a:r>
            <a:rPr lang="en-ID" sz="1200" kern="1200" dirty="0" err="1"/>
            <a:t>daerah</a:t>
          </a:r>
          <a:r>
            <a:rPr lang="en-ID" sz="1200" kern="1200" dirty="0"/>
            <a:t> </a:t>
          </a:r>
          <a:r>
            <a:rPr lang="en-ID" sz="1200" kern="1200" dirty="0" err="1"/>
            <a:t>harus</a:t>
          </a:r>
          <a:r>
            <a:rPr lang="en-ID" sz="1200" kern="1200" dirty="0"/>
            <a:t> </a:t>
          </a:r>
          <a:r>
            <a:rPr lang="en-ID" sz="1200" kern="1200" dirty="0" err="1"/>
            <a:t>bekerja</a:t>
          </a:r>
          <a:r>
            <a:rPr lang="en-ID" sz="1200" kern="1200" dirty="0"/>
            <a:t> </a:t>
          </a:r>
          <a:r>
            <a:rPr lang="en-ID" sz="1200" kern="1200" dirty="0" err="1"/>
            <a:t>sama</a:t>
          </a:r>
          <a:r>
            <a:rPr lang="en-ID" sz="1200" kern="1200" dirty="0"/>
            <a:t> </a:t>
          </a:r>
          <a:r>
            <a:rPr lang="en-ID" sz="1200" kern="1200" dirty="0" err="1"/>
            <a:t>untuk</a:t>
          </a:r>
          <a:r>
            <a:rPr lang="en-ID" sz="1200" kern="1200" dirty="0"/>
            <a:t> </a:t>
          </a:r>
          <a:r>
            <a:rPr lang="en-ID" sz="1200" kern="1200" dirty="0" err="1"/>
            <a:t>menghindari</a:t>
          </a:r>
          <a:r>
            <a:rPr lang="en-ID" sz="1200" kern="1200" dirty="0"/>
            <a:t> </a:t>
          </a:r>
          <a:r>
            <a:rPr lang="en-ID" sz="1200" kern="1200" dirty="0" err="1"/>
            <a:t>tumpang</a:t>
          </a:r>
          <a:r>
            <a:rPr lang="en-ID" sz="1200" kern="1200" dirty="0"/>
            <a:t> </a:t>
          </a:r>
          <a:r>
            <a:rPr lang="en-ID" sz="1200" kern="1200" dirty="0" err="1"/>
            <a:t>tindih</a:t>
          </a:r>
          <a:r>
            <a:rPr lang="en-ID" sz="1200" kern="1200" dirty="0"/>
            <a:t> </a:t>
          </a:r>
          <a:r>
            <a:rPr lang="en-ID" sz="1200" kern="1200" dirty="0" err="1"/>
            <a:t>pengumpulan</a:t>
          </a:r>
          <a:r>
            <a:rPr lang="en-ID" sz="1200" kern="1200" dirty="0"/>
            <a:t> 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D" sz="1200" kern="1200" dirty="0"/>
            <a:t>3. </a:t>
          </a:r>
          <a:r>
            <a:rPr lang="en-ID" sz="1200" kern="1200" dirty="0" err="1"/>
            <a:t>Pemda</a:t>
          </a:r>
          <a:r>
            <a:rPr lang="en-ID" sz="1200" kern="1200" dirty="0"/>
            <a:t> </a:t>
          </a:r>
          <a:r>
            <a:rPr lang="en-ID" sz="1200" kern="1200" dirty="0" err="1"/>
            <a:t>perlu</a:t>
          </a:r>
          <a:r>
            <a:rPr lang="en-ID" sz="1200" kern="1200" dirty="0"/>
            <a:t> </a:t>
          </a:r>
          <a:r>
            <a:rPr lang="en-ID" sz="1200" kern="1200" dirty="0" err="1"/>
            <a:t>aktif</a:t>
          </a:r>
          <a:r>
            <a:rPr lang="en-ID" sz="1200" kern="1200" dirty="0"/>
            <a:t> </a:t>
          </a:r>
          <a:r>
            <a:rPr lang="en-ID" sz="1200" kern="1200" dirty="0" err="1"/>
            <a:t>berkoordinasi</a:t>
          </a:r>
          <a:r>
            <a:rPr lang="en-ID" sz="1200" kern="1200" dirty="0"/>
            <a:t> </a:t>
          </a:r>
          <a:r>
            <a:rPr lang="en-ID" sz="1200" kern="1200" dirty="0" err="1"/>
            <a:t>dengan</a:t>
          </a:r>
          <a:r>
            <a:rPr lang="en-ID" sz="1200" kern="1200" dirty="0"/>
            <a:t> BPS </a:t>
          </a:r>
          <a:r>
            <a:rPr lang="en-ID" sz="1200" kern="1200" dirty="0" err="1"/>
            <a:t>sebagai</a:t>
          </a:r>
          <a:r>
            <a:rPr lang="en-ID" sz="1200" kern="1200" dirty="0"/>
            <a:t> </a:t>
          </a:r>
          <a:r>
            <a:rPr lang="en-ID" sz="1200" kern="1200" dirty="0" err="1"/>
            <a:t>pembina</a:t>
          </a:r>
          <a:r>
            <a:rPr lang="en-ID" sz="1200" kern="1200" dirty="0"/>
            <a:t> data</a:t>
          </a:r>
          <a:endParaRPr lang="en-ID" sz="1200" b="0" kern="1200" dirty="0"/>
        </a:p>
      </dsp:txBody>
      <dsp:txXfrm>
        <a:off x="1894626" y="1853024"/>
        <a:ext cx="6932744" cy="1890504"/>
      </dsp:txXfrm>
    </dsp:sp>
    <dsp:sp modelId="{90A169C4-1F84-4B33-AFB7-10912C585E0F}">
      <dsp:nvSpPr>
        <dsp:cNvPr id="0" name=""/>
        <dsp:cNvSpPr/>
      </dsp:nvSpPr>
      <dsp:spPr>
        <a:xfrm>
          <a:off x="194245" y="2075938"/>
          <a:ext cx="1424490" cy="1557906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EFCB8-00E4-4174-A8D9-25C1D2DEC6E1}">
      <dsp:nvSpPr>
        <dsp:cNvPr id="0" name=""/>
        <dsp:cNvSpPr/>
      </dsp:nvSpPr>
      <dsp:spPr>
        <a:xfrm>
          <a:off x="0" y="3798522"/>
          <a:ext cx="8827371" cy="129152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i="0" u="none" strike="noStrike" kern="1200" dirty="0">
              <a:effectLst/>
            </a:rPr>
            <a:t>PELAKSANAAN TUGAS SEBAGAI WALIDATA</a:t>
          </a:r>
          <a:endParaRPr lang="en-ID" sz="1200" b="1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kern="1200" dirty="0" err="1"/>
            <a:t>Tugas</a:t>
          </a:r>
          <a:r>
            <a:rPr lang="en-ID" sz="1200" kern="1200" dirty="0"/>
            <a:t> </a:t>
          </a:r>
          <a:r>
            <a:rPr lang="en-ID" sz="1200" kern="1200" dirty="0" err="1"/>
            <a:t>Walidata</a:t>
          </a:r>
          <a:r>
            <a:rPr lang="en-ID" sz="1200" kern="1200" dirty="0"/>
            <a:t> di </a:t>
          </a:r>
          <a:r>
            <a:rPr lang="en-ID" sz="1200" kern="1200" dirty="0" err="1"/>
            <a:t>tingkat</a:t>
          </a:r>
          <a:r>
            <a:rPr lang="en-ID" sz="1200" kern="1200" dirty="0"/>
            <a:t> </a:t>
          </a:r>
          <a:r>
            <a:rPr lang="en-ID" sz="1200" kern="1200" dirty="0" err="1"/>
            <a:t>daerah</a:t>
          </a:r>
          <a:r>
            <a:rPr lang="en-ID" sz="1200" kern="1200" dirty="0"/>
            <a:t>: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kern="1200" dirty="0"/>
            <a:t>1. </a:t>
          </a:r>
          <a:r>
            <a:rPr lang="en-ID" sz="1200" kern="1200" dirty="0" err="1"/>
            <a:t>Memeriksa</a:t>
          </a:r>
          <a:r>
            <a:rPr lang="en-ID" sz="1200" kern="1200" dirty="0"/>
            <a:t> </a:t>
          </a:r>
          <a:r>
            <a:rPr lang="en-ID" sz="1200" kern="1200" dirty="0" err="1"/>
            <a:t>kesesuaian</a:t>
          </a:r>
          <a:r>
            <a:rPr lang="en-ID" sz="1200" kern="1200" dirty="0"/>
            <a:t> data </a:t>
          </a:r>
          <a:r>
            <a:rPr lang="en-ID" sz="1200" kern="1200" dirty="0" err="1"/>
            <a:t>dari</a:t>
          </a:r>
          <a:r>
            <a:rPr lang="en-ID" sz="1200" kern="1200" dirty="0"/>
            <a:t> </a:t>
          </a:r>
          <a:r>
            <a:rPr lang="en-ID" sz="1200" kern="1200" dirty="0" err="1"/>
            <a:t>Produsen</a:t>
          </a:r>
          <a:r>
            <a:rPr lang="en-ID" sz="1200" kern="1200" dirty="0"/>
            <a:t> Data </a:t>
          </a:r>
          <a:r>
            <a:rPr lang="en-ID" sz="1200" kern="1200" dirty="0" err="1"/>
            <a:t>daerah</a:t>
          </a:r>
          <a:r>
            <a:rPr lang="en-ID" sz="1200" kern="1200" dirty="0"/>
            <a:t> </a:t>
          </a:r>
          <a:r>
            <a:rPr lang="en-ID" sz="1200" kern="1200" dirty="0" err="1"/>
            <a:t>sesuai</a:t>
          </a:r>
          <a:r>
            <a:rPr lang="en-ID" sz="1200" kern="1200" dirty="0"/>
            <a:t> </a:t>
          </a:r>
          <a:r>
            <a:rPr lang="en-ID" sz="1200" kern="1200" dirty="0" err="1"/>
            <a:t>prinsip</a:t>
          </a:r>
          <a:r>
            <a:rPr lang="en-ID" sz="1200" kern="1200" dirty="0"/>
            <a:t> Satu Data Indonesia.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kern="1200" dirty="0"/>
            <a:t>2. </a:t>
          </a:r>
          <a:r>
            <a:rPr lang="en-ID" sz="1200" kern="1200" dirty="0" err="1"/>
            <a:t>Menyebarluaskan</a:t>
          </a:r>
          <a:r>
            <a:rPr lang="en-ID" sz="1200" kern="1200" dirty="0"/>
            <a:t> data dan metadata </a:t>
          </a:r>
          <a:r>
            <a:rPr lang="en-ID" sz="1200" kern="1200" dirty="0" err="1"/>
            <a:t>melalui</a:t>
          </a:r>
          <a:r>
            <a:rPr lang="en-ID" sz="1200" kern="1200" dirty="0"/>
            <a:t> Portal Satu Data Indonesia.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kern="1200" dirty="0"/>
            <a:t>3. </a:t>
          </a:r>
          <a:r>
            <a:rPr lang="en-ID" sz="1200" kern="1200" dirty="0" err="1"/>
            <a:t>Membantu</a:t>
          </a:r>
          <a:r>
            <a:rPr lang="en-ID" sz="1200" kern="1200" dirty="0"/>
            <a:t> Pembina Data </a:t>
          </a:r>
          <a:r>
            <a:rPr lang="en-ID" sz="1200" kern="1200" dirty="0" err="1"/>
            <a:t>daerah</a:t>
          </a:r>
          <a:r>
            <a:rPr lang="en-ID" sz="1200" kern="1200" dirty="0"/>
            <a:t> </a:t>
          </a:r>
          <a:r>
            <a:rPr lang="en-ID" sz="1200" kern="1200" dirty="0" err="1"/>
            <a:t>dalam</a:t>
          </a:r>
          <a:r>
            <a:rPr lang="en-ID" sz="1200" kern="1200" dirty="0"/>
            <a:t> </a:t>
          </a:r>
          <a:r>
            <a:rPr lang="en-ID" sz="1200" kern="1200" dirty="0" err="1"/>
            <a:t>membina</a:t>
          </a:r>
          <a:r>
            <a:rPr lang="en-ID" sz="1200" kern="1200" dirty="0"/>
            <a:t> </a:t>
          </a:r>
          <a:r>
            <a:rPr lang="en-ID" sz="1200" kern="1200" dirty="0" err="1"/>
            <a:t>Produsen</a:t>
          </a:r>
          <a:r>
            <a:rPr lang="en-ID" sz="1200" kern="1200" dirty="0"/>
            <a:t> Data di </a:t>
          </a:r>
          <a:r>
            <a:rPr lang="en-ID" sz="1200" kern="1200" dirty="0" err="1"/>
            <a:t>daerah</a:t>
          </a:r>
          <a:r>
            <a:rPr lang="en-ID" sz="1200" kern="1200" dirty="0"/>
            <a:t>.</a:t>
          </a:r>
          <a:endParaRPr lang="es-ES" sz="1200" b="0" kern="1200" dirty="0"/>
        </a:p>
      </dsp:txBody>
      <dsp:txXfrm>
        <a:off x="1894626" y="3798522"/>
        <a:ext cx="6932744" cy="1291522"/>
      </dsp:txXfrm>
    </dsp:sp>
    <dsp:sp modelId="{DEFE2843-8D85-4E9C-9CE5-9CD092EFC797}">
      <dsp:nvSpPr>
        <dsp:cNvPr id="0" name=""/>
        <dsp:cNvSpPr/>
      </dsp:nvSpPr>
      <dsp:spPr>
        <a:xfrm>
          <a:off x="141731" y="3966534"/>
          <a:ext cx="1529518" cy="10050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35000" b="-3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B8DCE-5854-4AE5-B159-6D5C9B6EB70F}">
      <dsp:nvSpPr>
        <dsp:cNvPr id="0" name=""/>
        <dsp:cNvSpPr/>
      </dsp:nvSpPr>
      <dsp:spPr>
        <a:xfrm>
          <a:off x="0" y="4232781"/>
          <a:ext cx="8563088" cy="92602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i="0" u="none" strike="noStrike" kern="1200" dirty="0">
              <a:effectLst/>
            </a:rPr>
            <a:t>PELAKSANAAN TUGAS SEBAGAI WALIDATA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i="0" u="none" strike="noStrike" kern="1200" dirty="0">
              <a:effectLst/>
            </a:rPr>
            <a:t>1. </a:t>
          </a:r>
          <a:r>
            <a:rPr lang="en-ID" sz="1200" i="0" u="none" strike="noStrike" kern="1200" dirty="0" err="1">
              <a:effectLst/>
            </a:rPr>
            <a:t>Dokumentasi</a:t>
          </a:r>
          <a:r>
            <a:rPr lang="en-ID" sz="1200" i="0" u="none" strike="noStrike" kern="1200" dirty="0">
              <a:effectLst/>
            </a:rPr>
            <a:t> </a:t>
          </a:r>
          <a:r>
            <a:rPr lang="en-ID" sz="1200" i="0" u="none" strike="noStrike" kern="1200" dirty="0" err="1">
              <a:effectLst/>
            </a:rPr>
            <a:t>hasil</a:t>
          </a:r>
          <a:r>
            <a:rPr lang="en-ID" sz="1200" i="0" u="none" strike="noStrike" kern="1200" dirty="0">
              <a:effectLst/>
            </a:rPr>
            <a:t> </a:t>
          </a:r>
          <a:r>
            <a:rPr lang="en-ID" sz="1200" i="0" u="none" strike="noStrike" kern="1200" dirty="0" err="1">
              <a:effectLst/>
            </a:rPr>
            <a:t>pemeriksaan</a:t>
          </a:r>
          <a:r>
            <a:rPr lang="en-ID" sz="1200" i="0" u="none" strike="noStrike" kern="1200" dirty="0">
              <a:effectLst/>
            </a:rPr>
            <a:t> </a:t>
          </a:r>
          <a:r>
            <a:rPr lang="en-ID" sz="1200" i="0" u="none" strike="noStrike" kern="1200" dirty="0" err="1">
              <a:effectLst/>
            </a:rPr>
            <a:t>walidata</a:t>
          </a:r>
          <a:r>
            <a:rPr lang="en-ID" sz="1200" i="0" u="none" strike="noStrike" kern="1200" dirty="0">
              <a:effectLst/>
            </a:rPr>
            <a:t> </a:t>
          </a:r>
          <a:r>
            <a:rPr lang="en-ID" sz="1200" i="0" u="none" strike="noStrike" kern="1200" dirty="0" err="1">
              <a:effectLst/>
            </a:rPr>
            <a:t>ter</a:t>
          </a:r>
          <a:r>
            <a:rPr lang="en-ID" sz="1200" b="0" i="0" u="none" strike="noStrike" kern="1200" dirty="0" err="1">
              <a:effectLst/>
            </a:rPr>
            <a:t>hadap</a:t>
          </a:r>
          <a:r>
            <a:rPr lang="en-ID" sz="1200" b="0" i="0" u="none" strike="noStrike" kern="1200" dirty="0">
              <a:effectLst/>
            </a:rPr>
            <a:t> </a:t>
          </a:r>
          <a:r>
            <a:rPr lang="en-ID" sz="1200" b="0" i="0" u="none" strike="noStrike" kern="1200" dirty="0" err="1">
              <a:effectLst/>
            </a:rPr>
            <a:t>kesesuaian</a:t>
          </a:r>
          <a:r>
            <a:rPr lang="en-ID" sz="1200" b="0" i="0" u="none" strike="noStrike" kern="1200" dirty="0">
              <a:effectLst/>
            </a:rPr>
            <a:t> data </a:t>
          </a:r>
          <a:r>
            <a:rPr lang="en-ID" sz="1200" b="0" i="0" u="none" strike="noStrike" kern="1200" dirty="0" err="1">
              <a:effectLst/>
            </a:rPr>
            <a:t>dengan</a:t>
          </a:r>
          <a:r>
            <a:rPr lang="en-ID" sz="1200" b="0" i="0" u="none" strike="noStrike" kern="1200" dirty="0">
              <a:effectLst/>
            </a:rPr>
            <a:t> </a:t>
          </a:r>
          <a:r>
            <a:rPr lang="en-ID" sz="1200" b="0" i="0" u="none" strike="noStrike" kern="1200" dirty="0" err="1">
              <a:effectLst/>
            </a:rPr>
            <a:t>prinsip</a:t>
          </a:r>
          <a:r>
            <a:rPr lang="en-ID" sz="1200" b="0" i="0" u="none" strike="noStrike" kern="1200" dirty="0">
              <a:effectLst/>
            </a:rPr>
            <a:t> Satu Data Indonesia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b="0" i="0" u="none" strike="noStrike" kern="1200" dirty="0">
              <a:effectLst/>
            </a:rPr>
            <a:t>2. </a:t>
          </a:r>
          <a:r>
            <a:rPr lang="en-ID" sz="1200" b="0" i="0" u="none" strike="noStrike" kern="1200" dirty="0" err="1">
              <a:effectLst/>
            </a:rPr>
            <a:t>Dokumentasi</a:t>
          </a:r>
          <a:r>
            <a:rPr lang="en-ID" sz="1200" b="0" i="0" u="none" strike="noStrike" kern="1200" dirty="0">
              <a:effectLst/>
            </a:rPr>
            <a:t> </a:t>
          </a:r>
          <a:r>
            <a:rPr lang="en-ID" sz="1200" b="0" i="0" u="none" strike="noStrike" kern="1200" dirty="0" err="1">
              <a:effectLst/>
            </a:rPr>
            <a:t>penyebarluasan</a:t>
          </a:r>
          <a:r>
            <a:rPr lang="en-ID" sz="1200" b="0" i="0" u="none" strike="noStrike" kern="1200" dirty="0">
              <a:effectLst/>
            </a:rPr>
            <a:t> data </a:t>
          </a:r>
          <a:r>
            <a:rPr lang="en-ID" sz="1200" b="0" i="0" u="none" strike="noStrike" kern="1200" dirty="0" err="1">
              <a:effectLst/>
            </a:rPr>
            <a:t>melalui</a:t>
          </a:r>
          <a:r>
            <a:rPr lang="en-ID" sz="1200" b="0" i="0" u="none" strike="noStrike" kern="1200" dirty="0">
              <a:effectLst/>
            </a:rPr>
            <a:t> Portal SDI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b="0" i="0" u="none" strike="noStrike" kern="1200" dirty="0">
              <a:effectLst/>
            </a:rPr>
            <a:t>3. </a:t>
          </a:r>
          <a:r>
            <a:rPr lang="en-ID" sz="1200" b="0" i="0" u="none" strike="noStrike" kern="1200" dirty="0" err="1">
              <a:effectLst/>
            </a:rPr>
            <a:t>Dokumentasi</a:t>
          </a:r>
          <a:r>
            <a:rPr lang="en-ID" sz="1200" b="0" i="0" u="none" strike="noStrike" kern="1200" dirty="0">
              <a:effectLst/>
            </a:rPr>
            <a:t> </a:t>
          </a:r>
          <a:r>
            <a:rPr lang="en-ID" sz="1200" b="0" i="0" u="none" strike="noStrike" kern="1200" dirty="0" err="1">
              <a:effectLst/>
            </a:rPr>
            <a:t>pembinaan</a:t>
          </a:r>
          <a:r>
            <a:rPr lang="en-ID" sz="1200" b="0" i="0" u="none" strike="noStrike" kern="1200" dirty="0">
              <a:effectLst/>
            </a:rPr>
            <a:t> </a:t>
          </a:r>
          <a:r>
            <a:rPr lang="en-ID" sz="1200" b="0" i="0" u="none" strike="noStrike" kern="1200" dirty="0" err="1">
              <a:effectLst/>
            </a:rPr>
            <a:t>terhadap</a:t>
          </a:r>
          <a:r>
            <a:rPr lang="en-ID" sz="1200" b="0" i="0" u="none" strike="noStrike" kern="1200" dirty="0">
              <a:effectLst/>
            </a:rPr>
            <a:t> </a:t>
          </a:r>
          <a:r>
            <a:rPr lang="en-ID" sz="1200" b="0" i="0" u="none" strike="noStrike" kern="1200" dirty="0" err="1">
              <a:effectLst/>
            </a:rPr>
            <a:t>produsen</a:t>
          </a:r>
          <a:r>
            <a:rPr lang="en-ID" sz="1200" b="0" i="0" u="none" strike="noStrike" kern="1200" dirty="0">
              <a:effectLst/>
            </a:rPr>
            <a:t> data</a:t>
          </a:r>
          <a:endParaRPr lang="es-ES" sz="1200" b="0" kern="1200" dirty="0"/>
        </a:p>
      </dsp:txBody>
      <dsp:txXfrm>
        <a:off x="0" y="4232781"/>
        <a:ext cx="8563088" cy="926029"/>
      </dsp:txXfrm>
    </dsp:sp>
    <dsp:sp modelId="{5A68B259-392F-4824-8F21-BB34FB8F3AC3}">
      <dsp:nvSpPr>
        <dsp:cNvPr id="0" name=""/>
        <dsp:cNvSpPr/>
      </dsp:nvSpPr>
      <dsp:spPr>
        <a:xfrm rot="10800000">
          <a:off x="0" y="2822439"/>
          <a:ext cx="8563088" cy="1424232"/>
        </a:xfrm>
        <a:prstGeom prst="upArrowCallout">
          <a:avLst/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200" b="1" kern="1200" dirty="0"/>
            <a:t>KOLABORASI DENGAN PEMBINA DATA STATISTIK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1.Kolaborasi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dilakukan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melalui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rapat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formal</a:t>
          </a:r>
          <a:endParaRPr lang="en-ID" sz="1200" kern="1200" dirty="0">
            <a:solidFill>
              <a:schemeClr val="bg1"/>
            </a:solidFill>
            <a:latin typeface="Calibri" panose="020F0502020204030204" pitchFamily="34" charset="0"/>
          </a:endParaRP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2.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Laporan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hasil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pertemuan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dengan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pembina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data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statistik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yang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membahas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mengenai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rancangan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kegiatan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statistik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sektoral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(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inisiasi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dari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KLDI,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memperhatikan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durasi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dan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jumlah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  <a:latin typeface="Inter"/>
            </a:rPr>
            <a:t>pertemuan</a:t>
          </a:r>
          <a:r>
            <a:rPr lang="en-ID" sz="1200" i="0" u="none" strike="noStrike" kern="1200" dirty="0">
              <a:solidFill>
                <a:schemeClr val="bg1"/>
              </a:solidFill>
              <a:effectLst/>
              <a:latin typeface="Inter"/>
            </a:rPr>
            <a:t>)</a:t>
          </a:r>
          <a:endParaRPr lang="en-ID" sz="1200" b="0" kern="1200" dirty="0">
            <a:solidFill>
              <a:schemeClr val="bg1"/>
            </a:solidFill>
          </a:endParaRPr>
        </a:p>
      </dsp:txBody>
      <dsp:txXfrm rot="10800000">
        <a:off x="0" y="2822439"/>
        <a:ext cx="8563088" cy="925423"/>
      </dsp:txXfrm>
    </dsp:sp>
    <dsp:sp modelId="{DD810117-C00F-4582-9827-98113CC6A4FA}">
      <dsp:nvSpPr>
        <dsp:cNvPr id="0" name=""/>
        <dsp:cNvSpPr/>
      </dsp:nvSpPr>
      <dsp:spPr>
        <a:xfrm rot="10800000">
          <a:off x="0" y="1412096"/>
          <a:ext cx="8563088" cy="1424232"/>
        </a:xfrm>
        <a:prstGeom prst="upArrowCallout">
          <a:avLst/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kern="1200" dirty="0"/>
            <a:t>PENYELENGGARAAN FORUM SDI (MISALNYA RAPAT, RENCANA AKSI)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1. Bukti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kehadiran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Walidata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/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Walidata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pendukung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dalam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Forum SDI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2.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Dokumen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resmi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rencana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aksi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yang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telah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ditetapkan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dalam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Forum SDI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3.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Dokumen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resmi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pelaksanaan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rencana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aksi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SDI oleh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Walidata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/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Walidata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pendukung</a:t>
          </a:r>
          <a:endParaRPr lang="en-ID" sz="1200" b="1" kern="1200" dirty="0">
            <a:solidFill>
              <a:schemeClr val="bg1"/>
            </a:solidFill>
          </a:endParaRPr>
        </a:p>
      </dsp:txBody>
      <dsp:txXfrm rot="10800000">
        <a:off x="0" y="1412096"/>
        <a:ext cx="8563088" cy="925423"/>
      </dsp:txXfrm>
    </dsp:sp>
    <dsp:sp modelId="{9DC8E9F1-C607-4771-8980-3E1A843CDBAA}">
      <dsp:nvSpPr>
        <dsp:cNvPr id="0" name=""/>
        <dsp:cNvSpPr/>
      </dsp:nvSpPr>
      <dsp:spPr>
        <a:xfrm rot="10800000">
          <a:off x="0" y="1754"/>
          <a:ext cx="8563088" cy="1424232"/>
        </a:xfrm>
        <a:prstGeom prst="upArrowCallou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b="1" kern="1200" dirty="0"/>
            <a:t>KOLABORASI PENYELENGGARAAN KEGIATAN STATISTIK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1.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Laporan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evaluasi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kegiatan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statistik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antara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walidata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dan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produsen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data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2.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Penyusunan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tim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kerja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pelaksana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penyelenggaraan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kegiatan</a:t>
          </a:r>
          <a:r>
            <a:rPr lang="en-ID" sz="1200" i="0" u="none" strike="noStrike" kern="1200" dirty="0">
              <a:solidFill>
                <a:schemeClr val="bg1"/>
              </a:solidFill>
              <a:effectLst/>
            </a:rPr>
            <a:t> </a:t>
          </a:r>
          <a:r>
            <a:rPr lang="en-ID" sz="1200" i="0" u="none" strike="noStrike" kern="1200" dirty="0" err="1">
              <a:solidFill>
                <a:schemeClr val="bg1"/>
              </a:solidFill>
              <a:effectLst/>
            </a:rPr>
            <a:t>statistik</a:t>
          </a:r>
          <a:endParaRPr lang="en-ID" sz="1200" kern="1200" dirty="0">
            <a:solidFill>
              <a:schemeClr val="bg1"/>
            </a:solidFill>
          </a:endParaRPr>
        </a:p>
      </dsp:txBody>
      <dsp:txXfrm rot="10800000">
        <a:off x="0" y="1754"/>
        <a:ext cx="8563088" cy="925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4983" cy="34012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7294" y="0"/>
            <a:ext cx="4304983" cy="34012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BE7341-E028-4A10-9A67-95529060D5AD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61136"/>
            <a:ext cx="4304983" cy="34012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7294" y="6461136"/>
            <a:ext cx="4304983" cy="34012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5DB5ED6-41C6-4100-A372-077BE1870C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9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5661" cy="340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7219" y="0"/>
            <a:ext cx="4305661" cy="340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DE345-5FAD-4394-B267-AF8C5EA0DBA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40042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136" y="3231774"/>
            <a:ext cx="7946303" cy="30607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0468"/>
            <a:ext cx="4305661" cy="340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7219" y="6460468"/>
            <a:ext cx="4305661" cy="340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81B3D-036F-484F-AC0D-D171B7F66C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81B3D-036F-484F-AC0D-D171B7F66C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81B3D-036F-484F-AC0D-D171B7F66C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49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81B3D-036F-484F-AC0D-D171B7F66CF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7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DD1B2-F285-424E-A10B-46CB373F469C}" type="slidenum">
              <a:rPr lang="id-ID" smtClean="0"/>
              <a:pPr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857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:\Template Powerpoint\powerpoint bps depan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06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80" y="-21708"/>
            <a:ext cx="9189720" cy="366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84495" y="1700808"/>
            <a:ext cx="8229600" cy="1143000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2999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763" y="0"/>
            <a:ext cx="2318657" cy="10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3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00" y="6534094"/>
            <a:ext cx="370739" cy="28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6"/>
          <p:cNvGrpSpPr/>
          <p:nvPr userDrawn="1"/>
        </p:nvGrpSpPr>
        <p:grpSpPr>
          <a:xfrm>
            <a:off x="0" y="0"/>
            <a:ext cx="9138976" cy="72000"/>
            <a:chOff x="0" y="0"/>
            <a:chExt cx="8959075" cy="2286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988000" cy="228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2983075" y="0"/>
              <a:ext cx="29880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971075" y="0"/>
              <a:ext cx="29880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97146" y="6544973"/>
            <a:ext cx="2029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b="1" i="1" dirty="0"/>
              <a:t>BADAN PUSAT STATISTIK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53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0" y="0"/>
            <a:ext cx="9138976" cy="72000"/>
            <a:chOff x="0" y="0"/>
            <a:chExt cx="8959075" cy="2286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988000" cy="228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2983075" y="0"/>
              <a:ext cx="29880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971075" y="0"/>
              <a:ext cx="29880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6751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61914" y="214316"/>
            <a:ext cx="7490538" cy="574671"/>
          </a:xfrm>
        </p:spPr>
        <p:txBody>
          <a:bodyPr/>
          <a:lstStyle>
            <a:lvl1pPr algn="r">
              <a:defRPr>
                <a:latin typeface="Franklin Gothic Medium Cond" panose="020B06060304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640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914" y="201616"/>
            <a:ext cx="7490538" cy="574671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22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583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31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9028" y="-14514"/>
            <a:ext cx="9189720" cy="483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C:\Users\Public\Pictures\Logo SE2016 Fix\Logo SE2016 Fix\4 Logo SE2016 Fix Warna Vector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919686" y="292682"/>
            <a:ext cx="1828800" cy="516490"/>
          </a:xfrm>
          <a:prstGeom prst="rect">
            <a:avLst/>
          </a:prstGeom>
          <a:noFill/>
        </p:spPr>
      </p:pic>
      <p:pic>
        <p:nvPicPr>
          <p:cNvPr id="6" name="Picture 6" descr="2.gif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28602"/>
            <a:ext cx="808431" cy="71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9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5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380" y="-21708"/>
            <a:ext cx="9189720" cy="47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51520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7" t="31273" r="35048" b="39412"/>
          <a:stretch/>
        </p:blipFill>
        <p:spPr>
          <a:xfrm>
            <a:off x="7034482" y="0"/>
            <a:ext cx="2318657" cy="1073194"/>
          </a:xfrm>
          <a:prstGeom prst="rect">
            <a:avLst/>
          </a:prstGeom>
        </p:spPr>
      </p:pic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80" y="-21708"/>
            <a:ext cx="9189720" cy="47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2999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763" y="0"/>
            <a:ext cx="2318657" cy="1073194"/>
          </a:xfrm>
          <a:prstGeom prst="rect">
            <a:avLst/>
          </a:prstGeom>
        </p:spPr>
      </p:pic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27" y="4690824"/>
            <a:ext cx="2208573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7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380" y="-21708"/>
            <a:ext cx="9189720" cy="47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51520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7" t="31273" r="35048" b="39412"/>
          <a:stretch/>
        </p:blipFill>
        <p:spPr>
          <a:xfrm>
            <a:off x="7034482" y="0"/>
            <a:ext cx="2318657" cy="1073194"/>
          </a:xfrm>
          <a:prstGeom prst="rect">
            <a:avLst/>
          </a:prstGeom>
        </p:spPr>
      </p:pic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27" y="4690824"/>
            <a:ext cx="2208573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1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3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:\Template Powerpoint\powerpoint bps depa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1" r="25530" b="3065"/>
          <a:stretch/>
        </p:blipFill>
        <p:spPr bwMode="auto">
          <a:xfrm>
            <a:off x="392566" y="2709588"/>
            <a:ext cx="3963410" cy="376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19490"/>
            <a:ext cx="3445212" cy="3054963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775611" y="3356992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4775611" y="4005064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4775611" y="4653136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775611" y="5301208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4775611" y="5949280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775611" y="2708920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82880" anchor="ctr">
            <a:noAutofit/>
          </a:bodyPr>
          <a:lstStyle>
            <a:lvl1pPr marL="0" indent="0" algn="l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 descr="D:\Template Powerpoint\powerpoint bps depan.jpg"/>
          <p:cNvPicPr preferRelativeResize="0">
            <a:picLocks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6"/>
          <a:stretch/>
        </p:blipFill>
        <p:spPr bwMode="auto">
          <a:xfrm>
            <a:off x="392566" y="6470480"/>
            <a:ext cx="3963410" cy="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72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:\Template Powerpoint\powerpoint bps depa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1" r="25530" b="3065"/>
          <a:stretch/>
        </p:blipFill>
        <p:spPr bwMode="auto">
          <a:xfrm>
            <a:off x="392566" y="2781596"/>
            <a:ext cx="3931920" cy="3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80865"/>
            <a:ext cx="3445212" cy="3054963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4788024" y="2780927"/>
            <a:ext cx="4023360" cy="3677769"/>
          </a:xfrm>
          <a:solidFill>
            <a:schemeClr val="accent5">
              <a:lumMod val="20000"/>
              <a:lumOff val="80000"/>
            </a:schemeClr>
          </a:solidFill>
        </p:spPr>
        <p:txBody>
          <a:bodyPr tIns="182880" anchor="ctr">
            <a:noAutofit/>
          </a:bodyPr>
          <a:lstStyle>
            <a:lvl1pPr marL="342900" indent="-34290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  <a:defRPr sz="2000">
                <a:solidFill>
                  <a:sysClr val="windowText" lastClr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</p:txBody>
      </p:sp>
      <p:sp>
        <p:nvSpPr>
          <p:cNvPr id="15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/>
          <a:lstStyle/>
          <a:p>
            <a:endParaRPr lang="en-US"/>
          </a:p>
        </p:txBody>
      </p:sp>
      <p:pic>
        <p:nvPicPr>
          <p:cNvPr id="21" name="Picture 20" descr="D:\Template Powerpoint\powerpoint bps depan.jpg"/>
          <p:cNvPicPr preferRelativeResize="0">
            <a:picLocks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6"/>
          <a:stretch/>
        </p:blipFill>
        <p:spPr bwMode="auto">
          <a:xfrm>
            <a:off x="392566" y="6403833"/>
            <a:ext cx="3931920" cy="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5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3527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7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:\Template Powerpoint\powerpoint bps dep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34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380" y="-21708"/>
            <a:ext cx="9189720" cy="47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51520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992999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7" t="31273" r="35048" b="39412"/>
          <a:stretch/>
        </p:blipFill>
        <p:spPr>
          <a:xfrm>
            <a:off x="7070763" y="0"/>
            <a:ext cx="2318657" cy="1073194"/>
          </a:xfrm>
          <a:prstGeom prst="rect">
            <a:avLst/>
          </a:prstGeom>
        </p:spPr>
      </p:pic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27" y="4690824"/>
            <a:ext cx="2208573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4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:\Template Powerpoint\powerpoint bps depa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1" r="25530" b="3065"/>
          <a:stretch/>
        </p:blipFill>
        <p:spPr bwMode="auto">
          <a:xfrm>
            <a:off x="392566" y="2709588"/>
            <a:ext cx="3963410" cy="376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19490"/>
            <a:ext cx="3445212" cy="3054963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775611" y="3356992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4775611" y="4005064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4775611" y="4653136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775611" y="5301208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4775611" y="5949280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775611" y="2708920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82880" anchor="ctr">
            <a:noAutofit/>
          </a:bodyPr>
          <a:lstStyle>
            <a:lvl1pPr marL="0" indent="0" algn="l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 descr="D:\Template Powerpoint\powerpoint bps depan.jpg"/>
          <p:cNvPicPr preferRelativeResize="0">
            <a:picLocks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6"/>
          <a:stretch/>
        </p:blipFill>
        <p:spPr bwMode="auto">
          <a:xfrm>
            <a:off x="392566" y="6470480"/>
            <a:ext cx="3963410" cy="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8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:\Template Powerpoint\powerpoint bps depa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1" r="25530" b="3065"/>
          <a:stretch/>
        </p:blipFill>
        <p:spPr bwMode="auto">
          <a:xfrm>
            <a:off x="392566" y="2781596"/>
            <a:ext cx="3931920" cy="3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80865"/>
            <a:ext cx="3445212" cy="3054963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4788024" y="2780927"/>
            <a:ext cx="4023360" cy="3677769"/>
          </a:xfrm>
          <a:solidFill>
            <a:schemeClr val="accent5">
              <a:lumMod val="20000"/>
              <a:lumOff val="80000"/>
            </a:schemeClr>
          </a:solidFill>
        </p:spPr>
        <p:txBody>
          <a:bodyPr tIns="182880" anchor="ctr">
            <a:noAutofit/>
          </a:bodyPr>
          <a:lstStyle>
            <a:lvl1pPr marL="342900" indent="-34290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  <a:defRPr sz="2000">
                <a:solidFill>
                  <a:sysClr val="windowText" lastClr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</p:txBody>
      </p:sp>
      <p:sp>
        <p:nvSpPr>
          <p:cNvPr id="15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/>
          <a:lstStyle/>
          <a:p>
            <a:endParaRPr lang="en-US"/>
          </a:p>
        </p:txBody>
      </p:sp>
      <p:pic>
        <p:nvPicPr>
          <p:cNvPr id="21" name="Picture 20" descr="D:\Template Powerpoint\powerpoint bps depan.jpg"/>
          <p:cNvPicPr preferRelativeResize="0">
            <a:picLocks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6"/>
          <a:stretch/>
        </p:blipFill>
        <p:spPr bwMode="auto">
          <a:xfrm>
            <a:off x="392566" y="6403833"/>
            <a:ext cx="3931920" cy="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4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788024" y="2762085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42900" indent="-342900" algn="l">
              <a:buFont typeface="Wingdings" pitchFamily="2" charset="2"/>
              <a:buChar char="ü"/>
              <a:defRPr sz="2000">
                <a:latin typeface="Franklin Gothic Medium Cond" panose="020B06060304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82754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566" y="2726485"/>
            <a:ext cx="3914579" cy="36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19490"/>
            <a:ext cx="3445212" cy="3054963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788024" y="3365982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42900" indent="-342900">
              <a:buFont typeface="Wingdings" pitchFamily="2" charset="2"/>
              <a:buChar char="ü"/>
              <a:defRPr sz="2000">
                <a:latin typeface="Franklin Gothic Medium Cond" panose="020B06060304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4788024" y="3969879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42900" indent="-342900">
              <a:buFont typeface="Wingdings" pitchFamily="2" charset="2"/>
              <a:buChar char="ü"/>
              <a:defRPr sz="2000">
                <a:latin typeface="Franklin Gothic Medium Cond" panose="020B06060304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4788024" y="4573776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42900" indent="-342900">
              <a:buFont typeface="Wingdings" pitchFamily="2" charset="2"/>
              <a:buChar char="ü"/>
              <a:defRPr sz="2000">
                <a:latin typeface="Franklin Gothic Medium Cond" panose="020B06060304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788024" y="5177673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42900" indent="-342900">
              <a:buFont typeface="Wingdings" pitchFamily="2" charset="2"/>
              <a:buChar char="ü"/>
              <a:defRPr sz="2000">
                <a:latin typeface="Franklin Gothic Medium Cond" panose="020B06060304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4788024" y="5781571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42900" indent="-342900">
              <a:buFont typeface="Wingdings" pitchFamily="2" charset="2"/>
              <a:buChar char="ü"/>
              <a:defRPr sz="2000">
                <a:latin typeface="Franklin Gothic Medium Cond" panose="020B06060304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83993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8620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5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3527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2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96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48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82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79CD898-B723-4EA6-AE1B-005F7D221C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116824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7" t="31273" r="35048" b="39412"/>
          <a:stretch/>
        </p:blipFill>
        <p:spPr>
          <a:xfrm>
            <a:off x="7267575" y="0"/>
            <a:ext cx="2121845" cy="9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467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514" y="227016"/>
            <a:ext cx="7490538" cy="574671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79CD898-B723-4EA6-AE1B-005F7D221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92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116824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7" t="31273" r="35048" b="39412"/>
          <a:stretch/>
        </p:blipFill>
        <p:spPr>
          <a:xfrm>
            <a:off x="7267575" y="0"/>
            <a:ext cx="2121845" cy="9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62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914" y="201616"/>
            <a:ext cx="7490538" cy="574671"/>
          </a:xfrm>
        </p:spPr>
        <p:txBody>
          <a:bodyPr/>
          <a:lstStyle>
            <a:lvl1pPr algn="r">
              <a:defRPr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2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:\Template Powerpoint\powerpoint bps depan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566" y="2781596"/>
            <a:ext cx="3931920" cy="3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80865"/>
            <a:ext cx="3445212" cy="3054963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4788024" y="2780927"/>
            <a:ext cx="4023360" cy="3677769"/>
          </a:xfrm>
          <a:solidFill>
            <a:schemeClr val="accent5">
              <a:lumMod val="20000"/>
              <a:lumOff val="80000"/>
            </a:schemeClr>
          </a:solidFill>
        </p:spPr>
        <p:txBody>
          <a:bodyPr tIns="182880" anchor="t">
            <a:noAutofit/>
          </a:bodyPr>
          <a:lstStyle>
            <a:lvl1pPr marL="342900" indent="-342900" algn="l">
              <a:lnSpc>
                <a:spcPct val="150000"/>
              </a:lnSpc>
              <a:buFont typeface="Wingdings" pitchFamily="2" charset="2"/>
              <a:buChar char="q"/>
              <a:defRPr sz="2000">
                <a:solidFill>
                  <a:sysClr val="windowText" lastClr="000000"/>
                </a:solidFill>
                <a:latin typeface="Franklin Gothic Medium Cond" panose="020B06060304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</p:txBody>
      </p:sp>
      <p:sp>
        <p:nvSpPr>
          <p:cNvPr id="15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/>
          <a:lstStyle/>
          <a:p>
            <a:endParaRPr lang="en-US"/>
          </a:p>
        </p:txBody>
      </p:sp>
      <p:pic>
        <p:nvPicPr>
          <p:cNvPr id="21" name="Picture 20" descr="D:\Template Powerpoint\powerpoint bps depan.jpg"/>
          <p:cNvPicPr preferRelativeResize="0">
            <a:picLocks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566" y="6403833"/>
            <a:ext cx="3931920" cy="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346674" y="238130"/>
            <a:ext cx="7490538" cy="57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prstClr val="white"/>
                </a:solidFill>
                <a:latin typeface="Franklin Gothic Demi" panose="020B0703020102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5440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214" y="201616"/>
            <a:ext cx="7490538" cy="574671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732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61914" y="255589"/>
            <a:ext cx="7490538" cy="574671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10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514" y="227016"/>
            <a:ext cx="7490538" cy="574671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141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6514" y="227016"/>
            <a:ext cx="7490538" cy="574671"/>
          </a:xfrm>
        </p:spPr>
        <p:txBody>
          <a:bodyPr/>
          <a:lstStyle>
            <a:lvl1pPr algn="r">
              <a:defRPr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70050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70000"/>
            <a:ext cx="2949178" cy="787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336514" y="227016"/>
            <a:ext cx="7490538" cy="57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Franklin Gothic Demi" panose="020B0703020102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063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93800"/>
            <a:ext cx="2949178" cy="86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336514" y="227016"/>
            <a:ext cx="7490538" cy="57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Franklin Gothic Demi" panose="020B0703020102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61037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914" y="214316"/>
            <a:ext cx="7490538" cy="574671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101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44599"/>
            <a:ext cx="1971675" cy="49323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44599"/>
            <a:ext cx="5800725" cy="4932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336514" y="227016"/>
            <a:ext cx="7490538" cy="57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Franklin Gothic Demi" panose="020B0703020102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08163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47918" y="0"/>
            <a:ext cx="929191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61914" y="214316"/>
            <a:ext cx="7490538" cy="574671"/>
          </a:xfrm>
        </p:spPr>
        <p:txBody>
          <a:bodyPr/>
          <a:lstStyle>
            <a:lvl1pPr algn="r">
              <a:defRPr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68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600" b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8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11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4425" y="3527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308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1115616" y="127257"/>
            <a:ext cx="7920880" cy="566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3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3527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600" b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1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1115616" y="127257"/>
            <a:ext cx="7920880" cy="566738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3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8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9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image" Target="../media/image23.jpe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24.png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231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  <p:sldLayoutId id="2147483739" r:id="rId36"/>
    <p:sldLayoutId id="2147483740" r:id="rId37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914" y="138116"/>
            <a:ext cx="7490538" cy="57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6/20/2025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2.gif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7" y="186213"/>
            <a:ext cx="7127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64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8" r:id="rId15"/>
    <p:sldLayoutId id="214748376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apisjakarta.blogspot.com/2015/11/menelusuri-sejarah-pusat-kerajinan-tapis.html" TargetMode="External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7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1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C7A59A0E-34B3-40DB-A45F-5A0B47AB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7" y="4268223"/>
            <a:ext cx="8260768" cy="791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ct val="80000"/>
              </a:lnSpc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cs typeface="Arial" charset="0"/>
              </a:rPr>
              <a:t>Badan Pusat </a:t>
            </a:r>
            <a:r>
              <a:rPr lang="en-US" sz="1600" dirty="0" err="1">
                <a:cs typeface="Arial" charset="0"/>
              </a:rPr>
              <a:t>Statistik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Kabupaten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Tanggamus</a:t>
            </a:r>
            <a:endParaRPr lang="en-US" sz="1600" dirty="0">
              <a:cs typeface="Arial" charset="0"/>
            </a:endParaRPr>
          </a:p>
        </p:txBody>
      </p:sp>
      <p:pic>
        <p:nvPicPr>
          <p:cNvPr id="33" name="Picture 4" descr="Close-up of a pen writing on a chart">
            <a:extLst>
              <a:ext uri="{FF2B5EF4-FFF2-40B4-BE49-F238E27FC236}">
                <a16:creationId xmlns:a16="http://schemas.microsoft.com/office/drawing/2014/main" id="{3B128BAF-F63A-4DB2-B6EA-915E10849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88476" y="1260248"/>
            <a:ext cx="2442106" cy="17114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ACF7820-083E-4AE4-B8E7-F71B86677AC0}"/>
              </a:ext>
            </a:extLst>
          </p:cNvPr>
          <p:cNvSpPr txBox="1">
            <a:spLocks/>
          </p:cNvSpPr>
          <p:nvPr/>
        </p:nvSpPr>
        <p:spPr>
          <a:xfrm>
            <a:off x="699247" y="3330195"/>
            <a:ext cx="8803929" cy="1073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pc="2" dirty="0">
                <a:solidFill>
                  <a:srgbClr val="000000"/>
                </a:solidFill>
                <a:latin typeface="Franklin Gothic Book" panose="020B0503020102020204" pitchFamily="34" charset="0"/>
                <a:ea typeface="Poppins Ultra-Bold"/>
                <a:cs typeface="Poppins Ultra-Bold"/>
                <a:sym typeface="Poppins Ultra-Bold"/>
              </a:rPr>
              <a:t>DOMAIN 4</a:t>
            </a:r>
          </a:p>
          <a:p>
            <a:pPr algn="l">
              <a:lnSpc>
                <a:spcPts val="2743"/>
              </a:lnSpc>
            </a:pPr>
            <a:r>
              <a:rPr lang="en-US" spc="2" dirty="0">
                <a:solidFill>
                  <a:srgbClr val="000000"/>
                </a:solidFill>
                <a:latin typeface="Franklin Gothic Book" panose="020B0503020102020204" pitchFamily="34" charset="0"/>
                <a:ea typeface="Poppins Ultra-Bold"/>
                <a:cs typeface="Poppins Ultra-Bold"/>
                <a:sym typeface="Poppins Ultra-Bold"/>
              </a:rPr>
              <a:t>KELEMBAGAAN</a:t>
            </a:r>
            <a:endParaRPr lang="en-US" sz="3200" spc="2" dirty="0">
              <a:solidFill>
                <a:srgbClr val="000000"/>
              </a:solidFill>
              <a:latin typeface="Franklin Gothic Book" panose="020B0503020102020204" pitchFamily="34" charset="0"/>
              <a:ea typeface="Poppins Ultra-Bold"/>
              <a:cs typeface="Poppins Ultra-Bold"/>
              <a:sym typeface="Poppins Ultra-Bold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612103D7-88B1-4C41-B053-16B4ACFA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30582" y="1260248"/>
            <a:ext cx="2522237" cy="17050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63C5431B-1C12-4881-834D-66DFA3E45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5"/>
          <a:stretch/>
        </p:blipFill>
        <p:spPr bwMode="auto">
          <a:xfrm>
            <a:off x="7152819" y="1260248"/>
            <a:ext cx="1991181" cy="17050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77123B6-B361-4AE6-A580-40AC1D60A8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596200" y="3466155"/>
            <a:ext cx="103047" cy="138185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0E60807-D0E5-476B-88A3-92B0C238953D}"/>
              </a:ext>
            </a:extLst>
          </p:cNvPr>
          <p:cNvSpPr/>
          <p:nvPr/>
        </p:nvSpPr>
        <p:spPr>
          <a:xfrm>
            <a:off x="-15257" y="1214529"/>
            <a:ext cx="92354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itle 4">
            <a:extLst>
              <a:ext uri="{FF2B5EF4-FFF2-40B4-BE49-F238E27FC236}">
                <a16:creationId xmlns:a16="http://schemas.microsoft.com/office/drawing/2014/main" id="{8A956343-E35C-4198-B49D-D704CBEB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91" y="113104"/>
            <a:ext cx="7920880" cy="566738"/>
          </a:xfrm>
        </p:spPr>
        <p:txBody>
          <a:bodyPr>
            <a:noAutofit/>
          </a:bodyPr>
          <a:lstStyle/>
          <a:p>
            <a:r>
              <a:rPr lang="en-US" sz="2000" b="0" i="1" dirty="0">
                <a:latin typeface="Franklin Gothic Medium Cond" pitchFamily="34" charset="0"/>
              </a:rPr>
              <a:t>BADAN PUSAT STATISTIK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9B6132F-63F4-4044-8056-3B9417528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58650"/>
              </p:ext>
            </p:extLst>
          </p:nvPr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Google Shape;618;p1" descr="A child holding a flag&#10;&#10;Description automatically generated">
            <a:extLst>
              <a:ext uri="{FF2B5EF4-FFF2-40B4-BE49-F238E27FC236}">
                <a16:creationId xmlns:a16="http://schemas.microsoft.com/office/drawing/2014/main" id="{15AA983D-9467-4CDE-9085-5A4AA80C7CA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7">
            <a:alphaModFix/>
          </a:blip>
          <a:srcRect l="14258" r="23748"/>
          <a:stretch/>
        </p:blipFill>
        <p:spPr>
          <a:xfrm>
            <a:off x="1" y="1260248"/>
            <a:ext cx="2188475" cy="170508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751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4">
            <a:extLst>
              <a:ext uri="{FF2B5EF4-FFF2-40B4-BE49-F238E27FC236}">
                <a16:creationId xmlns:a16="http://schemas.microsoft.com/office/drawing/2014/main" id="{A84013EB-8A8C-4CC2-B1F4-895DD5D77ACF}"/>
              </a:ext>
            </a:extLst>
          </p:cNvPr>
          <p:cNvSpPr txBox="1">
            <a:spLocks/>
          </p:cNvSpPr>
          <p:nvPr/>
        </p:nvSpPr>
        <p:spPr>
          <a:xfrm>
            <a:off x="1091842" y="121114"/>
            <a:ext cx="7920880" cy="566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b="1" dirty="0">
                <a:latin typeface="Franklin Gothic Book" panose="020B0503020102020204" pitchFamily="34" charset="0"/>
              </a:rPr>
              <a:t>CONTOH BUKTI DUKUNG PROFESIONALITAS</a:t>
            </a:r>
            <a:endParaRPr lang="en-US" sz="4400" b="1" i="1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D28FAF7-8383-4F06-86E2-04D2AE9CA2DB}"/>
              </a:ext>
            </a:extLst>
          </p:cNvPr>
          <p:cNvGraphicFramePr>
            <a:graphicFrameLocks noGrp="1"/>
          </p:cNvGraphicFramePr>
          <p:nvPr/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FA999085-6334-41F5-9D66-8F6F5328B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93361"/>
              </p:ext>
            </p:extLst>
          </p:nvPr>
        </p:nvGraphicFramePr>
        <p:xfrm>
          <a:off x="129091" y="1194098"/>
          <a:ext cx="8563088" cy="5160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0C90A41-02BB-4FD1-8A0E-84D5B1732879}"/>
              </a:ext>
            </a:extLst>
          </p:cNvPr>
          <p:cNvSpPr txBox="1">
            <a:spLocks/>
          </p:cNvSpPr>
          <p:nvPr/>
        </p:nvSpPr>
        <p:spPr>
          <a:xfrm>
            <a:off x="6987647" y="6570751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873F9D-166D-4281-9B5A-8D63A7307FC5}" type="slidenum">
              <a:rPr lang="id-ID" smtClean="0"/>
              <a:pPr/>
              <a:t>10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9706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4">
            <a:extLst>
              <a:ext uri="{FF2B5EF4-FFF2-40B4-BE49-F238E27FC236}">
                <a16:creationId xmlns:a16="http://schemas.microsoft.com/office/drawing/2014/main" id="{A84013EB-8A8C-4CC2-B1F4-895DD5D77ACF}"/>
              </a:ext>
            </a:extLst>
          </p:cNvPr>
          <p:cNvSpPr txBox="1">
            <a:spLocks/>
          </p:cNvSpPr>
          <p:nvPr/>
        </p:nvSpPr>
        <p:spPr>
          <a:xfrm>
            <a:off x="1091842" y="121114"/>
            <a:ext cx="7920880" cy="566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>
                <a:latin typeface="Franklin Gothic Book" panose="020B0503020102020204" pitchFamily="34" charset="0"/>
              </a:rPr>
              <a:t>SDM YANG MEMADAI DAN KAPABEL (1)</a:t>
            </a:r>
            <a:endParaRPr lang="en-US" sz="3200" b="1" i="1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D28FAF7-8383-4F06-86E2-04D2AE9CA2DB}"/>
              </a:ext>
            </a:extLst>
          </p:cNvPr>
          <p:cNvGraphicFramePr>
            <a:graphicFrameLocks noGrp="1"/>
          </p:cNvGraphicFramePr>
          <p:nvPr/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FA999085-6334-41F5-9D66-8F6F5328B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204293"/>
              </p:ext>
            </p:extLst>
          </p:nvPr>
        </p:nvGraphicFramePr>
        <p:xfrm>
          <a:off x="129091" y="1194098"/>
          <a:ext cx="8563088" cy="5160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B825BC1-F681-4DB1-B2EA-7959C5EDD9DA}"/>
              </a:ext>
            </a:extLst>
          </p:cNvPr>
          <p:cNvSpPr txBox="1">
            <a:spLocks/>
          </p:cNvSpPr>
          <p:nvPr/>
        </p:nvSpPr>
        <p:spPr>
          <a:xfrm>
            <a:off x="6987647" y="6570751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873F9D-166D-4281-9B5A-8D63A7307FC5}" type="slidenum">
              <a:rPr lang="id-ID" smtClean="0"/>
              <a:pPr/>
              <a:t>11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7503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600" b="1" dirty="0">
                <a:latin typeface="Franklin Gothic Book" panose="020B0503020102020204" pitchFamily="34" charset="0"/>
              </a:rPr>
              <a:t>SDM YANG MEMADAI DAN KAPABEL (2)</a:t>
            </a:r>
            <a:endParaRPr lang="en-US" sz="3600" b="1" i="1" dirty="0">
              <a:latin typeface="Franklin Gothic Book" panose="020B0503020102020204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222133" y="1272456"/>
            <a:ext cx="1183583" cy="958901"/>
          </a:xfrm>
          <a:prstGeom prst="rightArrow">
            <a:avLst/>
          </a:prstGeom>
          <a:solidFill>
            <a:srgbClr val="EEA23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72000" y="1290241"/>
            <a:ext cx="417192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Kurangnya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SDM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statistik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di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daerah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AutoNum type="arabicPeriod" startAt="2"/>
            </a:pP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Minimnya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pelatihan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dan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pemahaman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    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soal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50000"/>
                  </a:schemeClr>
                </a:solidFill>
              </a:rPr>
              <a:t>pengelolaan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data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15314" y="1067698"/>
            <a:ext cx="2819400" cy="145625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800" b="1" dirty="0" err="1">
                <a:latin typeface="Agency FB" panose="020B0503020202020204" pitchFamily="34" charset="0"/>
              </a:rPr>
              <a:t>Masalah</a:t>
            </a:r>
            <a:r>
              <a:rPr lang="en-US" sz="4800" b="1" dirty="0">
                <a:latin typeface="Agency FB" panose="020B0503020202020204" pitchFamily="34" charset="0"/>
              </a:rPr>
              <a:t> </a:t>
            </a:r>
            <a:r>
              <a:rPr lang="en-US" sz="4800" b="1" dirty="0" err="1">
                <a:latin typeface="Agency FB" panose="020B0503020202020204" pitchFamily="34" charset="0"/>
              </a:rPr>
              <a:t>Umum</a:t>
            </a:r>
            <a:r>
              <a:rPr lang="en-US" sz="4800" b="1" dirty="0">
                <a:latin typeface="Agency FB" panose="020B0503020202020204" pitchFamily="34" charset="0"/>
              </a:rPr>
              <a:t> 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EA3603E6-C902-4B46-BB79-4D837F2065C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31488672"/>
              </p:ext>
            </p:extLst>
          </p:nvPr>
        </p:nvGraphicFramePr>
        <p:xfrm>
          <a:off x="-2122644" y="2897659"/>
          <a:ext cx="8576993" cy="3960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Arrow: Bent 20">
            <a:extLst>
              <a:ext uri="{FF2B5EF4-FFF2-40B4-BE49-F238E27FC236}">
                <a16:creationId xmlns:a16="http://schemas.microsoft.com/office/drawing/2014/main" id="{847794AF-C145-409F-A998-9CD14A74FFCF}"/>
              </a:ext>
            </a:extLst>
          </p:cNvPr>
          <p:cNvSpPr/>
          <p:nvPr/>
        </p:nvSpPr>
        <p:spPr>
          <a:xfrm rot="10800000">
            <a:off x="4260751" y="2323068"/>
            <a:ext cx="2397213" cy="3149259"/>
          </a:xfrm>
          <a:prstGeom prst="bentArrow">
            <a:avLst/>
          </a:prstGeom>
          <a:solidFill>
            <a:srgbClr val="EEA23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A3BE01-12DF-4902-8E6C-499583BB4B38}"/>
              </a:ext>
            </a:extLst>
          </p:cNvPr>
          <p:cNvSpPr txBox="1"/>
          <p:nvPr/>
        </p:nvSpPr>
        <p:spPr>
          <a:xfrm>
            <a:off x="4905122" y="4693163"/>
            <a:ext cx="791344" cy="369332"/>
          </a:xfrm>
          <a:prstGeom prst="rect">
            <a:avLst/>
          </a:prstGeom>
          <a:solidFill>
            <a:srgbClr val="EEA23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Solusi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383F139-7D11-41D8-B2B5-245BC39B0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92661"/>
              </p:ext>
            </p:extLst>
          </p:nvPr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E25A402-9CC1-4373-A0AD-2177911CAFCB}"/>
              </a:ext>
            </a:extLst>
          </p:cNvPr>
          <p:cNvSpPr txBox="1">
            <a:spLocks/>
          </p:cNvSpPr>
          <p:nvPr/>
        </p:nvSpPr>
        <p:spPr>
          <a:xfrm>
            <a:off x="6987647" y="6570751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873F9D-166D-4281-9B5A-8D63A7307FC5}" type="slidenum">
              <a:rPr lang="id-ID" smtClean="0"/>
              <a:pPr/>
              <a:t>12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94167618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4">
            <a:extLst>
              <a:ext uri="{FF2B5EF4-FFF2-40B4-BE49-F238E27FC236}">
                <a16:creationId xmlns:a16="http://schemas.microsoft.com/office/drawing/2014/main" id="{A84013EB-8A8C-4CC2-B1F4-895DD5D77ACF}"/>
              </a:ext>
            </a:extLst>
          </p:cNvPr>
          <p:cNvSpPr txBox="1">
            <a:spLocks/>
          </p:cNvSpPr>
          <p:nvPr/>
        </p:nvSpPr>
        <p:spPr>
          <a:xfrm>
            <a:off x="1079485" y="198313"/>
            <a:ext cx="7920880" cy="566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b="1" dirty="0">
                <a:latin typeface="Franklin Gothic Book" panose="020B0503020102020204" pitchFamily="34" charset="0"/>
              </a:rPr>
              <a:t>CONTOH BUKTI DUKUNG SDM YANG MEMADAI DAN KAPABEL</a:t>
            </a:r>
            <a:endParaRPr lang="en-US" sz="2000" b="1" i="1" dirty="0">
              <a:latin typeface="Franklin Gothic Book" panose="020B0503020102020204" pitchFamily="34" charset="0"/>
            </a:endParaRPr>
          </a:p>
          <a:p>
            <a:pPr algn="r"/>
            <a:endParaRPr lang="en-US" sz="3600" b="1" i="1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D28FAF7-8383-4F06-86E2-04D2AE9CA2DB}"/>
              </a:ext>
            </a:extLst>
          </p:cNvPr>
          <p:cNvGraphicFramePr>
            <a:graphicFrameLocks noGrp="1"/>
          </p:cNvGraphicFramePr>
          <p:nvPr/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FA999085-6334-41F5-9D66-8F6F5328B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641845"/>
              </p:ext>
            </p:extLst>
          </p:nvPr>
        </p:nvGraphicFramePr>
        <p:xfrm>
          <a:off x="771832" y="1008246"/>
          <a:ext cx="7600336" cy="4255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EA5386-5816-411C-A7E9-37776CD61833}"/>
              </a:ext>
            </a:extLst>
          </p:cNvPr>
          <p:cNvSpPr txBox="1"/>
          <p:nvPr/>
        </p:nvSpPr>
        <p:spPr>
          <a:xfrm>
            <a:off x="172995" y="5452988"/>
            <a:ext cx="8575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Pemenuhan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SDM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fokus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pada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peningkatan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kapasitas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dan/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atau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kuantitas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pegawai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organik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yang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melekat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pada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kelembagaan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,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bukan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penambahan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SDM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pihak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ketiga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untuk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kegiatan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statistik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tertentu</a:t>
            </a:r>
            <a:r>
              <a:rPr lang="en-ID" sz="1800" b="1" i="0" u="none" strike="noStrike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ID" sz="1800" b="1" i="0" u="none" strike="noStrike" dirty="0" err="1">
                <a:solidFill>
                  <a:srgbClr val="000000"/>
                </a:solidFill>
                <a:effectLst/>
                <a:latin typeface="Inter"/>
              </a:rPr>
              <a:t>saja</a:t>
            </a:r>
            <a:endParaRPr lang="en-ID" sz="1800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E3E4E5D-8DE2-4214-81E1-78A19EE67175}"/>
              </a:ext>
            </a:extLst>
          </p:cNvPr>
          <p:cNvSpPr txBox="1">
            <a:spLocks/>
          </p:cNvSpPr>
          <p:nvPr/>
        </p:nvSpPr>
        <p:spPr>
          <a:xfrm>
            <a:off x="6987647" y="6570751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873F9D-166D-4281-9B5A-8D63A7307FC5}" type="slidenum">
              <a:rPr lang="id-ID" smtClean="0"/>
              <a:pPr/>
              <a:t>13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2959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4">
            <a:extLst>
              <a:ext uri="{FF2B5EF4-FFF2-40B4-BE49-F238E27FC236}">
                <a16:creationId xmlns:a16="http://schemas.microsoft.com/office/drawing/2014/main" id="{A84013EB-8A8C-4CC2-B1F4-895DD5D77ACF}"/>
              </a:ext>
            </a:extLst>
          </p:cNvPr>
          <p:cNvSpPr txBox="1">
            <a:spLocks/>
          </p:cNvSpPr>
          <p:nvPr/>
        </p:nvSpPr>
        <p:spPr>
          <a:xfrm>
            <a:off x="1091842" y="121114"/>
            <a:ext cx="7920880" cy="566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latin typeface="Franklin Gothic Book" panose="020B0503020102020204" pitchFamily="34" charset="0"/>
              </a:rPr>
              <a:t>PENGORGANISASIAN STATISTIK</a:t>
            </a:r>
            <a:endParaRPr lang="en-US" b="1" i="1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D28FAF7-8383-4F06-86E2-04D2AE9CA2DB}"/>
              </a:ext>
            </a:extLst>
          </p:cNvPr>
          <p:cNvGraphicFramePr>
            <a:graphicFrameLocks noGrp="1"/>
          </p:cNvGraphicFramePr>
          <p:nvPr/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FA999085-6334-41F5-9D66-8F6F5328B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988787"/>
              </p:ext>
            </p:extLst>
          </p:nvPr>
        </p:nvGraphicFramePr>
        <p:xfrm>
          <a:off x="185351" y="1037967"/>
          <a:ext cx="8827371" cy="5338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E4E78C90-25F5-4FA8-B748-3A1E5B61F3B1}"/>
              </a:ext>
            </a:extLst>
          </p:cNvPr>
          <p:cNvSpPr txBox="1">
            <a:spLocks/>
          </p:cNvSpPr>
          <p:nvPr/>
        </p:nvSpPr>
        <p:spPr>
          <a:xfrm>
            <a:off x="6987647" y="6570751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873F9D-166D-4281-9B5A-8D63A7307FC5}" type="slidenum">
              <a:rPr lang="id-ID" smtClean="0"/>
              <a:pPr/>
              <a:t>14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710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4">
            <a:extLst>
              <a:ext uri="{FF2B5EF4-FFF2-40B4-BE49-F238E27FC236}">
                <a16:creationId xmlns:a16="http://schemas.microsoft.com/office/drawing/2014/main" id="{A84013EB-8A8C-4CC2-B1F4-895DD5D77ACF}"/>
              </a:ext>
            </a:extLst>
          </p:cNvPr>
          <p:cNvSpPr txBox="1">
            <a:spLocks/>
          </p:cNvSpPr>
          <p:nvPr/>
        </p:nvSpPr>
        <p:spPr>
          <a:xfrm>
            <a:off x="1091842" y="121114"/>
            <a:ext cx="7920880" cy="566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latin typeface="Franklin Gothic Book" panose="020B0503020102020204" pitchFamily="34" charset="0"/>
              </a:rPr>
              <a:t>CONTOH BUKTI DUKUNG PENGORGANISASIAN STATISTIK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D28FAF7-8383-4F06-86E2-04D2AE9CA2DB}"/>
              </a:ext>
            </a:extLst>
          </p:cNvPr>
          <p:cNvGraphicFramePr>
            <a:graphicFrameLocks noGrp="1"/>
          </p:cNvGraphicFramePr>
          <p:nvPr/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FA999085-6334-41F5-9D66-8F6F5328B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6305624"/>
              </p:ext>
            </p:extLst>
          </p:nvPr>
        </p:nvGraphicFramePr>
        <p:xfrm>
          <a:off x="290456" y="1134831"/>
          <a:ext cx="8563088" cy="5160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AFCD870-B45E-4A01-AE68-1325C8D5F0EC}"/>
              </a:ext>
            </a:extLst>
          </p:cNvPr>
          <p:cNvSpPr txBox="1">
            <a:spLocks/>
          </p:cNvSpPr>
          <p:nvPr/>
        </p:nvSpPr>
        <p:spPr>
          <a:xfrm>
            <a:off x="6987647" y="6570751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873F9D-166D-4281-9B5A-8D63A7307FC5}" type="slidenum">
              <a:rPr lang="id-ID" smtClean="0"/>
              <a:pPr/>
              <a:t>15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6752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D6B8CA-BF21-4B66-948B-416396117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02048"/>
              </p:ext>
            </p:extLst>
          </p:nvPr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sz="3200" b="0" dirty="0">
                <a:latin typeface="Franklin Gothic Medium Cond" pitchFamily="34" charset="0"/>
              </a:rPr>
              <a:t>INDIKATOR PENILAIAN KELEMBAGAAN STATISTIK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16</a:t>
            </a:fld>
            <a:endParaRPr lang="id-ID">
              <a:solidFill>
                <a:prstClr val="black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4C84A7D-900C-40EA-BF8D-1173EBFA68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681409"/>
              </p:ext>
            </p:extLst>
          </p:nvPr>
        </p:nvGraphicFramePr>
        <p:xfrm>
          <a:off x="841632" y="840259"/>
          <a:ext cx="7698260" cy="5890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453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2010" y="1914827"/>
            <a:ext cx="3124374" cy="4610374"/>
          </a:xfrm>
          <a:ln>
            <a:noFill/>
          </a:ln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1600" dirty="0">
                <a:latin typeface="Franklin Gothic Book" panose="020B0503020102020204" pitchFamily="34" charset="0"/>
              </a:rPr>
              <a:t>SK </a:t>
            </a:r>
            <a:r>
              <a:rPr lang="en-ID" sz="1600" dirty="0" err="1">
                <a:latin typeface="Franklin Gothic Book" panose="020B0503020102020204" pitchFamily="34" charset="0"/>
              </a:rPr>
              <a:t>Penetapan</a:t>
            </a:r>
            <a:r>
              <a:rPr lang="en-ID" sz="1600" dirty="0">
                <a:latin typeface="Franklin Gothic Book" panose="020B0503020102020204" pitchFamily="34" charset="0"/>
              </a:rPr>
              <a:t> </a:t>
            </a:r>
            <a:r>
              <a:rPr lang="en-ID" sz="1600" dirty="0" err="1">
                <a:latin typeface="Franklin Gothic Book" panose="020B0503020102020204" pitchFamily="34" charset="0"/>
              </a:rPr>
              <a:t>Walidata</a:t>
            </a:r>
            <a:r>
              <a:rPr lang="en-ID" sz="1600" dirty="0">
                <a:latin typeface="Franklin Gothic Book" panose="020B0503020102020204" pitchFamily="34" charset="0"/>
              </a:rPr>
              <a:t> dan Tim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 err="1">
                <a:latin typeface="Franklin Gothic Book" panose="020B0503020102020204" pitchFamily="34" charset="0"/>
              </a:rPr>
              <a:t>Dokumen</a:t>
            </a:r>
            <a:r>
              <a:rPr lang="en-ID" sz="1600" dirty="0">
                <a:latin typeface="Franklin Gothic Book" panose="020B0503020102020204" pitchFamily="34" charset="0"/>
              </a:rPr>
              <a:t> Forum SDI </a:t>
            </a:r>
            <a:r>
              <a:rPr lang="en-ID" sz="1600" dirty="0" err="1">
                <a:latin typeface="Franklin Gothic Book" panose="020B0503020102020204" pitchFamily="34" charset="0"/>
              </a:rPr>
              <a:t>beserta</a:t>
            </a:r>
            <a:r>
              <a:rPr lang="en-ID" sz="1600" dirty="0">
                <a:latin typeface="Franklin Gothic Book" panose="020B0503020102020204" pitchFamily="34" charset="0"/>
              </a:rPr>
              <a:t> </a:t>
            </a:r>
            <a:r>
              <a:rPr lang="en-ID" sz="1600" dirty="0" err="1">
                <a:latin typeface="Franklin Gothic Book" panose="020B0503020102020204" pitchFamily="34" charset="0"/>
              </a:rPr>
              <a:t>Rencana</a:t>
            </a:r>
            <a:r>
              <a:rPr lang="en-ID" sz="1600" dirty="0">
                <a:latin typeface="Franklin Gothic Book" panose="020B0503020102020204" pitchFamily="34" charset="0"/>
              </a:rPr>
              <a:t> </a:t>
            </a:r>
            <a:r>
              <a:rPr lang="en-ID" sz="1600" dirty="0" err="1">
                <a:latin typeface="Franklin Gothic Book" panose="020B0503020102020204" pitchFamily="34" charset="0"/>
              </a:rPr>
              <a:t>Aksi</a:t>
            </a:r>
            <a:endParaRPr lang="en-ID" sz="1600" dirty="0">
              <a:latin typeface="Franklin Gothic Book" panose="020B0503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 err="1">
                <a:latin typeface="Franklin Gothic Book" panose="020B0503020102020204" pitchFamily="34" charset="0"/>
              </a:rPr>
              <a:t>Dokumen</a:t>
            </a:r>
            <a:r>
              <a:rPr lang="en-ID" sz="1600" dirty="0">
                <a:latin typeface="Franklin Gothic Book" panose="020B0503020102020204" pitchFamily="34" charset="0"/>
              </a:rPr>
              <a:t> </a:t>
            </a:r>
            <a:r>
              <a:rPr lang="en-ID" sz="1600" dirty="0" err="1">
                <a:latin typeface="Franklin Gothic Book" panose="020B0503020102020204" pitchFamily="34" charset="0"/>
              </a:rPr>
              <a:t>Metodologi</a:t>
            </a:r>
            <a:r>
              <a:rPr lang="en-ID" sz="1600" dirty="0">
                <a:latin typeface="Franklin Gothic Book" panose="020B0503020102020204" pitchFamily="34" charset="0"/>
              </a:rPr>
              <a:t> </a:t>
            </a:r>
            <a:r>
              <a:rPr lang="en-ID" sz="1600" dirty="0" err="1">
                <a:latin typeface="Franklin Gothic Book" panose="020B0503020102020204" pitchFamily="34" charset="0"/>
              </a:rPr>
              <a:t>Pengumpulan</a:t>
            </a:r>
            <a:r>
              <a:rPr lang="en-ID" sz="1600" dirty="0">
                <a:latin typeface="Franklin Gothic Book" panose="020B0503020102020204" pitchFamily="34" charset="0"/>
              </a:rPr>
              <a:t> Data dan </a:t>
            </a:r>
            <a:r>
              <a:rPr lang="en-ID" sz="1600" dirty="0" err="1">
                <a:latin typeface="Franklin Gothic Book" panose="020B0503020102020204" pitchFamily="34" charset="0"/>
              </a:rPr>
              <a:t>Jadwal</a:t>
            </a:r>
            <a:r>
              <a:rPr lang="en-ID" sz="1600" dirty="0">
                <a:latin typeface="Franklin Gothic Book" panose="020B0503020102020204" pitchFamily="34" charset="0"/>
              </a:rPr>
              <a:t> </a:t>
            </a:r>
            <a:r>
              <a:rPr lang="en-ID" sz="1600" dirty="0" err="1">
                <a:latin typeface="Franklin Gothic Book" panose="020B0503020102020204" pitchFamily="34" charset="0"/>
              </a:rPr>
              <a:t>Rilis</a:t>
            </a:r>
            <a:r>
              <a:rPr lang="en-ID" sz="1600" dirty="0">
                <a:latin typeface="Franklin Gothic Book" panose="020B0503020102020204" pitchFamily="34" charset="0"/>
              </a:rPr>
              <a:t>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 err="1">
                <a:latin typeface="Franklin Gothic Book" panose="020B0503020102020204" pitchFamily="34" charset="0"/>
              </a:rPr>
              <a:t>Dokumen</a:t>
            </a:r>
            <a:r>
              <a:rPr lang="en-ID" sz="1600" dirty="0">
                <a:latin typeface="Franklin Gothic Book" panose="020B0503020102020204" pitchFamily="34" charset="0"/>
              </a:rPr>
              <a:t> </a:t>
            </a:r>
            <a:r>
              <a:rPr lang="en-ID" sz="1600" dirty="0" err="1">
                <a:latin typeface="Franklin Gothic Book" panose="020B0503020102020204" pitchFamily="34" charset="0"/>
              </a:rPr>
              <a:t>Pelatihan</a:t>
            </a:r>
            <a:r>
              <a:rPr lang="en-ID" sz="1600" dirty="0">
                <a:latin typeface="Franklin Gothic Book" panose="020B0503020102020204" pitchFamily="34" charset="0"/>
              </a:rPr>
              <a:t> SDM (</a:t>
            </a:r>
            <a:r>
              <a:rPr lang="en-ID" sz="1600" dirty="0" err="1">
                <a:latin typeface="Franklin Gothic Book" panose="020B0503020102020204" pitchFamily="34" charset="0"/>
              </a:rPr>
              <a:t>bukti</a:t>
            </a:r>
            <a:r>
              <a:rPr lang="en-ID" sz="1600" dirty="0">
                <a:latin typeface="Franklin Gothic Book" panose="020B0503020102020204" pitchFamily="34" charset="0"/>
              </a:rPr>
              <a:t> </a:t>
            </a:r>
            <a:r>
              <a:rPr lang="en-ID" sz="1600" dirty="0" err="1">
                <a:latin typeface="Franklin Gothic Book" panose="020B0503020102020204" pitchFamily="34" charset="0"/>
              </a:rPr>
              <a:t>pelatihan</a:t>
            </a:r>
            <a:r>
              <a:rPr lang="en-ID" sz="1600" dirty="0">
                <a:latin typeface="Franklin Gothic Book" panose="020B0503020102020204" pitchFamily="34" charset="0"/>
              </a:rPr>
              <a:t> SDM di </a:t>
            </a:r>
            <a:r>
              <a:rPr lang="en-ID" sz="1600" dirty="0" err="1">
                <a:latin typeface="Franklin Gothic Book" panose="020B0503020102020204" pitchFamily="34" charset="0"/>
              </a:rPr>
              <a:t>bidang</a:t>
            </a:r>
            <a:r>
              <a:rPr lang="en-ID" sz="1600" dirty="0">
                <a:latin typeface="Franklin Gothic Book" panose="020B0503020102020204" pitchFamily="34" charset="0"/>
              </a:rPr>
              <a:t> </a:t>
            </a:r>
            <a:r>
              <a:rPr lang="en-ID" sz="1600" dirty="0" err="1">
                <a:latin typeface="Franklin Gothic Book" panose="020B0503020102020204" pitchFamily="34" charset="0"/>
              </a:rPr>
              <a:t>statistik</a:t>
            </a:r>
            <a:r>
              <a:rPr lang="en-ID" sz="1600" dirty="0">
                <a:latin typeface="Franklin Gothic Book" panose="020B0503020102020204" pitchFamily="34" charset="0"/>
              </a:rPr>
              <a:t>)</a:t>
            </a:r>
          </a:p>
          <a:p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rPr>
              <a:t>SOP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rPr>
              <a:t>perlindungan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rPr>
              <a:t> data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rPr>
              <a:t>keamanan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rPr>
              <a:t> TI</a:t>
            </a:r>
            <a:endParaRPr lang="en-ID" sz="1600" dirty="0">
              <a:latin typeface="Franklin Gothic Book" panose="020B0503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>
                <a:latin typeface="Franklin Gothic Book" panose="020B0503020102020204" pitchFamily="34" charset="0"/>
              </a:rPr>
              <a:t>Hasil </a:t>
            </a:r>
            <a:r>
              <a:rPr lang="en-ID" sz="1600" dirty="0" err="1">
                <a:latin typeface="Franklin Gothic Book" panose="020B0503020102020204" pitchFamily="34" charset="0"/>
              </a:rPr>
              <a:t>Evaluasi</a:t>
            </a:r>
            <a:r>
              <a:rPr lang="en-ID" sz="1600" dirty="0">
                <a:latin typeface="Franklin Gothic Book" panose="020B0503020102020204" pitchFamily="34" charset="0"/>
              </a:rPr>
              <a:t> </a:t>
            </a:r>
            <a:r>
              <a:rPr lang="en-ID" sz="1600" dirty="0" err="1">
                <a:latin typeface="Franklin Gothic Book" panose="020B0503020102020204" pitchFamily="34" charset="0"/>
              </a:rPr>
              <a:t>Kolaborasi</a:t>
            </a:r>
            <a:r>
              <a:rPr lang="en-ID" sz="1600" dirty="0">
                <a:latin typeface="Franklin Gothic Book" panose="020B0503020102020204" pitchFamily="34" charset="0"/>
              </a:rPr>
              <a:t> </a:t>
            </a:r>
            <a:r>
              <a:rPr lang="en-ID" sz="1600" dirty="0" err="1">
                <a:latin typeface="Franklin Gothic Book" panose="020B0503020102020204" pitchFamily="34" charset="0"/>
              </a:rPr>
              <a:t>dengan</a:t>
            </a:r>
            <a:r>
              <a:rPr lang="en-ID" sz="1600" dirty="0">
                <a:latin typeface="Franklin Gothic Book" panose="020B0503020102020204" pitchFamily="34" charset="0"/>
              </a:rPr>
              <a:t> BPS </a:t>
            </a:r>
            <a:r>
              <a:rPr lang="en-ID" sz="1600" dirty="0" err="1">
                <a:latin typeface="Franklin Gothic Book" panose="020B0503020102020204" pitchFamily="34" charset="0"/>
              </a:rPr>
              <a:t>berbentuk</a:t>
            </a:r>
            <a:r>
              <a:rPr lang="en-ID" sz="1600" dirty="0">
                <a:latin typeface="Franklin Gothic Book" panose="020B0503020102020204" pitchFamily="34" charset="0"/>
              </a:rPr>
              <a:t> </a:t>
            </a:r>
            <a:r>
              <a:rPr lang="en-ID" sz="1600" dirty="0" err="1">
                <a:latin typeface="Franklin Gothic Book" panose="020B0503020102020204" pitchFamily="34" charset="0"/>
              </a:rPr>
              <a:t>laporan</a:t>
            </a:r>
            <a:endParaRPr lang="en-ID" sz="1600" dirty="0">
              <a:latin typeface="Franklin Gothic Book" panose="020B05030201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41052" y="182591"/>
            <a:ext cx="7920880" cy="566738"/>
          </a:xfrm>
        </p:spPr>
        <p:txBody>
          <a:bodyPr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dirty="0">
                <a:latin typeface="Franklin Gothic Medium Cond" pitchFamily="34" charset="0"/>
              </a:rPr>
              <a:t>CONTOH BUKTI DUKUNG</a:t>
            </a:r>
            <a:br>
              <a:rPr lang="en-US" dirty="0"/>
            </a:br>
            <a:r>
              <a:rPr lang="en-US" sz="2800" dirty="0">
                <a:latin typeface="Franklin Gothic Medium Cond" pitchFamily="34" charset="0"/>
              </a:rPr>
              <a:t>(yang </a:t>
            </a:r>
            <a:r>
              <a:rPr lang="en-US" sz="2800" dirty="0" err="1">
                <a:latin typeface="Franklin Gothic Medium Cond" pitchFamily="34" charset="0"/>
              </a:rPr>
              <a:t>bisa</a:t>
            </a:r>
            <a:r>
              <a:rPr lang="en-US" sz="2800" dirty="0">
                <a:latin typeface="Franklin Gothic Medium Cond" pitchFamily="34" charset="0"/>
              </a:rPr>
              <a:t> </a:t>
            </a:r>
            <a:r>
              <a:rPr lang="en-US" sz="2800" dirty="0" err="1">
                <a:latin typeface="Franklin Gothic Medium Cond" pitchFamily="34" charset="0"/>
              </a:rPr>
              <a:t>disiapkan</a:t>
            </a:r>
            <a:r>
              <a:rPr lang="en-US" sz="2800" dirty="0">
                <a:latin typeface="Franklin Gothic Medium Cond" pitchFamily="34" charset="0"/>
              </a:rPr>
              <a:t> oleh </a:t>
            </a:r>
            <a:r>
              <a:rPr lang="en-US" sz="2800" dirty="0" err="1">
                <a:latin typeface="Franklin Gothic Medium Cond" pitchFamily="34" charset="0"/>
              </a:rPr>
              <a:t>Pemerintah</a:t>
            </a:r>
            <a:r>
              <a:rPr lang="en-US" sz="2800" dirty="0">
                <a:latin typeface="Franklin Gothic Medium Cond" pitchFamily="34" charset="0"/>
              </a:rPr>
              <a:t> Daerah/OPD)</a:t>
            </a:r>
            <a:endParaRPr lang="en-US" sz="2400" dirty="0">
              <a:latin typeface="Franklin Gothic Medium Con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726" r="9726"/>
          <a:stretch/>
        </p:blipFill>
        <p:spPr>
          <a:xfrm>
            <a:off x="3184093" y="1857205"/>
            <a:ext cx="5959908" cy="4932787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4142509" y="1659556"/>
            <a:ext cx="27709" cy="51304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001492" y="1701116"/>
            <a:ext cx="27709" cy="51304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957455" y="1659551"/>
            <a:ext cx="27709" cy="51304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927278" y="1701111"/>
            <a:ext cx="27709" cy="51304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184093" y="5777346"/>
            <a:ext cx="958416" cy="1054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142509" y="1820325"/>
            <a:ext cx="858983" cy="4675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957455" y="1738958"/>
            <a:ext cx="983677" cy="1031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987632" y="5902036"/>
            <a:ext cx="983677" cy="929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7910951" y="1738176"/>
            <a:ext cx="27709" cy="5130436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5" y="1857205"/>
            <a:ext cx="1205340" cy="1440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961912" y="6325232"/>
            <a:ext cx="983677" cy="506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20513" y="788185"/>
            <a:ext cx="4395949" cy="1200329"/>
            <a:chOff x="220513" y="855420"/>
            <a:chExt cx="4395949" cy="1200329"/>
          </a:xfrm>
        </p:grpSpPr>
        <p:grpSp>
          <p:nvGrpSpPr>
            <p:cNvPr id="2" name="Group 1"/>
            <p:cNvGrpSpPr/>
            <p:nvPr/>
          </p:nvGrpSpPr>
          <p:grpSpPr>
            <a:xfrm>
              <a:off x="220513" y="855420"/>
              <a:ext cx="4395949" cy="1200329"/>
              <a:chOff x="220513" y="855420"/>
              <a:chExt cx="4395949" cy="1200329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220513" y="855420"/>
                <a:ext cx="68480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200" dirty="0">
                    <a:solidFill>
                      <a:srgbClr val="254061"/>
                    </a:solidFill>
                    <a:latin typeface="Impact" panose="020B0806030902050204" pitchFamily="34" charset="0"/>
                  </a:rPr>
                  <a:t>6</a:t>
                </a:r>
              </a:p>
            </p:txBody>
          </p:sp>
          <p:grpSp>
            <p:nvGrpSpPr>
              <p:cNvPr id="21" name="组合 37"/>
              <p:cNvGrpSpPr>
                <a:grpSpLocks/>
              </p:cNvGrpSpPr>
              <p:nvPr/>
            </p:nvGrpSpPr>
            <p:grpSpPr bwMode="auto">
              <a:xfrm>
                <a:off x="879687" y="1206818"/>
                <a:ext cx="3736775" cy="493710"/>
                <a:chOff x="0" y="0"/>
                <a:chExt cx="3736725" cy="493479"/>
              </a:xfrm>
            </p:grpSpPr>
            <p:sp>
              <p:nvSpPr>
                <p:cNvPr id="23" name="矩形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419957" cy="493479"/>
                </a:xfrm>
                <a:prstGeom prst="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  <p:sp>
              <p:nvSpPr>
                <p:cNvPr id="24" name="直角三角形 39"/>
                <p:cNvSpPr>
                  <a:spLocks noChangeArrowheads="1"/>
                </p:cNvSpPr>
                <p:nvPr/>
              </p:nvSpPr>
              <p:spPr bwMode="auto">
                <a:xfrm>
                  <a:off x="3419320" y="3822"/>
                  <a:ext cx="317405" cy="489657"/>
                </a:xfrm>
                <a:prstGeom prst="rtTriangle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 cap="flat" cmpd="sng">
                      <a:solidFill>
                        <a:srgbClr val="42719B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latin typeface="宋体" pitchFamily="2" charset="-122"/>
                    <a:sym typeface="宋体" pitchFamily="2" charset="-122"/>
                  </a:endParaRPr>
                </a:p>
              </p:txBody>
            </p:sp>
          </p:grpSp>
        </p:grpSp>
        <p:sp>
          <p:nvSpPr>
            <p:cNvPr id="22" name="文本框 40"/>
            <p:cNvSpPr>
              <a:spLocks noChangeArrowheads="1"/>
            </p:cNvSpPr>
            <p:nvPr/>
          </p:nvSpPr>
          <p:spPr bwMode="auto">
            <a:xfrm>
              <a:off x="879687" y="1218346"/>
              <a:ext cx="3610301" cy="461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AU" altLang="zh-CN" sz="2400" dirty="0">
                  <a:solidFill>
                    <a:schemeClr val="bg1"/>
                  </a:solidFill>
                  <a:latin typeface="Franklin Gothic Medium Cond" pitchFamily="34" charset="0"/>
                  <a:ea typeface="微软雅黑" pitchFamily="34" charset="-122"/>
                </a:rPr>
                <a:t>CONTOH BUKTI DUKUNG</a:t>
              </a:r>
            </a:p>
          </p:txBody>
        </p:sp>
      </p:grp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5D8021F2-29BE-4CAF-84CE-4A552E7CF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92661"/>
              </p:ext>
            </p:extLst>
          </p:nvPr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Slide Number Placeholder 1">
            <a:extLst>
              <a:ext uri="{FF2B5EF4-FFF2-40B4-BE49-F238E27FC236}">
                <a16:creationId xmlns:a16="http://schemas.microsoft.com/office/drawing/2014/main" id="{1148EB4D-1056-467E-8F2F-997C5BA9EBAC}"/>
              </a:ext>
            </a:extLst>
          </p:cNvPr>
          <p:cNvSpPr txBox="1">
            <a:spLocks/>
          </p:cNvSpPr>
          <p:nvPr/>
        </p:nvSpPr>
        <p:spPr>
          <a:xfrm>
            <a:off x="6987647" y="6570751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873F9D-166D-4281-9B5A-8D63A7307FC5}" type="slidenum">
              <a:rPr lang="id-ID" smtClean="0"/>
              <a:pPr/>
              <a:t>17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2165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B1ECC3-3E0C-4456-84B4-1CD924016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92661"/>
              </p:ext>
            </p:extLst>
          </p:nvPr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041052" y="182591"/>
            <a:ext cx="7920880" cy="566738"/>
          </a:xfrm>
        </p:spPr>
        <p:txBody>
          <a:bodyPr>
            <a:noAutofit/>
          </a:bodyPr>
          <a:lstStyle/>
          <a:p>
            <a:pPr algn="r">
              <a:lnSpc>
                <a:spcPct val="80000"/>
              </a:lnSpc>
            </a:pPr>
            <a:r>
              <a:rPr lang="en-US" dirty="0">
                <a:latin typeface="Franklin Gothic Medium Cond" pitchFamily="34" charset="0"/>
              </a:rPr>
              <a:t>TIPS UNTUK PEMERINTAH DAERAH</a:t>
            </a:r>
            <a:endParaRPr lang="en-US" sz="2400" dirty="0">
              <a:latin typeface="Franklin Gothic Medium Cond" pitchFamily="34" charset="0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633BA1AD-40E0-40EF-A435-ABDEC80F1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49" y="1296102"/>
            <a:ext cx="100203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✅ </a:t>
            </a:r>
            <a:r>
              <a:rPr lang="en-US" altLang="en-US" sz="1800" b="1" dirty="0" err="1">
                <a:latin typeface="Arial" panose="020B0604020202020204" pitchFamily="34" charset="0"/>
              </a:rPr>
              <a:t>Tetapkan</a:t>
            </a:r>
            <a:r>
              <a:rPr lang="en-US" altLang="en-US" sz="1800" b="1" dirty="0">
                <a:latin typeface="Arial" panose="020B0604020202020204" pitchFamily="34" charset="0"/>
              </a:rPr>
              <a:t> dan </a:t>
            </a:r>
            <a:r>
              <a:rPr lang="en-US" altLang="en-US" sz="1800" b="1" dirty="0" err="1">
                <a:latin typeface="Arial" panose="020B0604020202020204" pitchFamily="34" charset="0"/>
              </a:rPr>
              <a:t>Aktifkan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Walidata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Pastikan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sudah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ada</a:t>
            </a:r>
            <a:r>
              <a:rPr lang="en-US" altLang="en-US" sz="1400" dirty="0">
                <a:latin typeface="Arial" panose="020B0604020202020204" pitchFamily="34" charset="0"/>
              </a:rPr>
              <a:t> SK </a:t>
            </a:r>
            <a:r>
              <a:rPr lang="en-US" altLang="en-US" sz="1400" dirty="0" err="1">
                <a:latin typeface="Arial" panose="020B0604020202020204" pitchFamily="34" charset="0"/>
              </a:rPr>
              <a:t>resmi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penetapan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walidata</a:t>
            </a:r>
            <a:r>
              <a:rPr lang="en-US" altLang="en-US" sz="1400" dirty="0">
                <a:latin typeface="Arial" panose="020B0604020202020204" pitchFamily="34" charset="0"/>
              </a:rPr>
              <a:t> dan </a:t>
            </a:r>
            <a:r>
              <a:rPr lang="en-US" altLang="en-US" sz="1400" dirty="0" err="1">
                <a:latin typeface="Arial" panose="020B0604020202020204" pitchFamily="34" charset="0"/>
              </a:rPr>
              <a:t>tim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pendukungnya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🤝 </a:t>
            </a:r>
            <a:r>
              <a:rPr lang="en-US" altLang="en-US" sz="1800" b="1" dirty="0" err="1">
                <a:latin typeface="Arial" panose="020B0604020202020204" pitchFamily="34" charset="0"/>
              </a:rPr>
              <a:t>Lakukan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Kolaborasi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Antar</a:t>
            </a:r>
            <a:r>
              <a:rPr lang="en-US" altLang="en-US" sz="1800" b="1" dirty="0">
                <a:latin typeface="Arial" panose="020B0604020202020204" pitchFamily="34" charset="0"/>
              </a:rPr>
              <a:t> OPD dan </a:t>
            </a:r>
            <a:r>
              <a:rPr lang="en-US" altLang="en-US" sz="1800" b="1" dirty="0" err="1">
                <a:latin typeface="Arial" panose="020B0604020202020204" pitchFamily="34" charset="0"/>
              </a:rPr>
              <a:t>dengan</a:t>
            </a:r>
            <a:r>
              <a:rPr lang="en-US" altLang="en-US" sz="1800" b="1" dirty="0">
                <a:latin typeface="Arial" panose="020B0604020202020204" pitchFamily="34" charset="0"/>
              </a:rPr>
              <a:t> BPS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571500" indent="-114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" panose="020B0604020202020204" pitchFamily="34" charset="0"/>
              </a:rPr>
              <a:t>Hindari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duplikasi</a:t>
            </a:r>
            <a:r>
              <a:rPr lang="en-US" altLang="en-US" sz="1400" dirty="0">
                <a:latin typeface="Arial" panose="020B0604020202020204" pitchFamily="34" charset="0"/>
              </a:rPr>
              <a:t> data dan </a:t>
            </a:r>
            <a:r>
              <a:rPr lang="en-US" altLang="en-US" sz="1400" dirty="0" err="1">
                <a:latin typeface="Arial" panose="020B0604020202020204" pitchFamily="34" charset="0"/>
              </a:rPr>
              <a:t>tumpang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tindih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pekerjaan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dengan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memperkuat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koordinasi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  <a:p>
            <a:pPr marL="45720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🗓️ </a:t>
            </a:r>
            <a:r>
              <a:rPr lang="en-US" altLang="en-US" sz="1800" b="1" dirty="0" err="1">
                <a:latin typeface="Arial" panose="020B0604020202020204" pitchFamily="34" charset="0"/>
              </a:rPr>
              <a:t>Jalankan</a:t>
            </a:r>
            <a:r>
              <a:rPr lang="en-US" altLang="en-US" sz="1800" b="1" dirty="0">
                <a:latin typeface="Arial" panose="020B0604020202020204" pitchFamily="34" charset="0"/>
              </a:rPr>
              <a:t> Forum Satu Data Indonesia (SDI)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571500" indent="-114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" panose="020B0604020202020204" pitchFamily="34" charset="0"/>
              </a:rPr>
              <a:t>Jadwalkan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pertemuan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rutin</a:t>
            </a:r>
            <a:r>
              <a:rPr lang="en-US" altLang="en-US" sz="1400" dirty="0">
                <a:latin typeface="Arial" panose="020B0604020202020204" pitchFamily="34" charset="0"/>
              </a:rPr>
              <a:t>, </a:t>
            </a:r>
            <a:r>
              <a:rPr lang="en-US" altLang="en-US" sz="1400" dirty="0" err="1">
                <a:latin typeface="Arial" panose="020B0604020202020204" pitchFamily="34" charset="0"/>
              </a:rPr>
              <a:t>dokumentasikan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hasilnya</a:t>
            </a:r>
            <a:r>
              <a:rPr lang="en-US" altLang="en-US" sz="1400" dirty="0">
                <a:latin typeface="Arial" panose="020B0604020202020204" pitchFamily="34" charset="0"/>
              </a:rPr>
              <a:t>, dan </a:t>
            </a:r>
            <a:r>
              <a:rPr lang="en-US" altLang="en-US" sz="1400" dirty="0" err="1">
                <a:latin typeface="Arial" panose="020B0604020202020204" pitchFamily="34" charset="0"/>
              </a:rPr>
              <a:t>libatkan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semua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pihak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terkait</a:t>
            </a:r>
            <a:r>
              <a:rPr lang="en-US" altLang="en-US" sz="1400" dirty="0">
                <a:latin typeface="Arial" panose="020B0604020202020204" pitchFamily="34" charset="0"/>
              </a:rPr>
              <a:t> data.</a:t>
            </a:r>
          </a:p>
          <a:p>
            <a:pPr marL="45720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📊 </a:t>
            </a:r>
            <a:r>
              <a:rPr lang="en-US" altLang="en-US" sz="1800" b="1" dirty="0" err="1">
                <a:latin typeface="Arial" panose="020B0604020202020204" pitchFamily="34" charset="0"/>
              </a:rPr>
              <a:t>Bangun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Budaya</a:t>
            </a:r>
            <a:r>
              <a:rPr lang="en-US" altLang="en-US" sz="1800" b="1" dirty="0">
                <a:latin typeface="Arial" panose="020B0604020202020204" pitchFamily="34" charset="0"/>
              </a:rPr>
              <a:t> Data di </a:t>
            </a:r>
            <a:r>
              <a:rPr lang="en-US" altLang="en-US" sz="1800" b="1" dirty="0" err="1">
                <a:latin typeface="Arial" panose="020B0604020202020204" pitchFamily="34" charset="0"/>
              </a:rPr>
              <a:t>Lingkungan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Pemda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571500" indent="-114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" panose="020B0604020202020204" pitchFamily="34" charset="0"/>
              </a:rPr>
              <a:t>Tingkatkan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kesadaran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akan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pentingnya</a:t>
            </a:r>
            <a:r>
              <a:rPr lang="en-US" altLang="en-US" sz="1400" dirty="0">
                <a:latin typeface="Arial" panose="020B0604020202020204" pitchFamily="34" charset="0"/>
              </a:rPr>
              <a:t> data yang </a:t>
            </a:r>
            <a:r>
              <a:rPr lang="en-US" altLang="en-US" sz="1400" dirty="0" err="1">
                <a:latin typeface="Arial" panose="020B0604020202020204" pitchFamily="34" charset="0"/>
              </a:rPr>
              <a:t>akurat</a:t>
            </a:r>
            <a:r>
              <a:rPr lang="en-US" altLang="en-US" sz="1400" dirty="0">
                <a:latin typeface="Arial" panose="020B0604020202020204" pitchFamily="34" charset="0"/>
              </a:rPr>
              <a:t>, </a:t>
            </a:r>
            <a:r>
              <a:rPr lang="en-US" altLang="en-US" sz="1400" dirty="0" err="1">
                <a:latin typeface="Arial" panose="020B0604020202020204" pitchFamily="34" charset="0"/>
              </a:rPr>
              <a:t>mutakhir</a:t>
            </a:r>
            <a:r>
              <a:rPr lang="en-US" altLang="en-US" sz="1400" dirty="0">
                <a:latin typeface="Arial" panose="020B0604020202020204" pitchFamily="34" charset="0"/>
              </a:rPr>
              <a:t>, dan </a:t>
            </a:r>
            <a:r>
              <a:rPr lang="en-US" altLang="en-US" sz="1400" dirty="0" err="1">
                <a:latin typeface="Arial" panose="020B0604020202020204" pitchFamily="34" charset="0"/>
              </a:rPr>
              <a:t>dapat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dipertanggungjawabkan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  <a:p>
            <a:pPr marL="45720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🗂️ </a:t>
            </a:r>
            <a:r>
              <a:rPr lang="en-US" altLang="en-US" sz="1800" b="1" dirty="0" err="1">
                <a:latin typeface="Arial" panose="020B0604020202020204" pitchFamily="34" charset="0"/>
              </a:rPr>
              <a:t>Dokumentasikan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Semua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Kegiatan</a:t>
            </a: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latin typeface="Arial" panose="020B0604020202020204" pitchFamily="34" charset="0"/>
              </a:rPr>
              <a:t>Statistik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571500" indent="-1143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err="1">
                <a:latin typeface="Arial" panose="020B0604020202020204" pitchFamily="34" charset="0"/>
              </a:rPr>
              <a:t>Simpan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rapi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semua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dokumen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penting</a:t>
            </a:r>
            <a:r>
              <a:rPr lang="en-US" altLang="en-US" sz="1400" dirty="0">
                <a:latin typeface="Arial" panose="020B0604020202020204" pitchFamily="34" charset="0"/>
              </a:rPr>
              <a:t>: </a:t>
            </a:r>
            <a:r>
              <a:rPr lang="en-US" altLang="en-US" sz="1400" dirty="0" err="1">
                <a:latin typeface="Arial" panose="020B0604020202020204" pitchFamily="34" charset="0"/>
              </a:rPr>
              <a:t>notulen</a:t>
            </a:r>
            <a:r>
              <a:rPr lang="en-US" altLang="en-US" sz="1400" dirty="0">
                <a:latin typeface="Arial" panose="020B0604020202020204" pitchFamily="34" charset="0"/>
              </a:rPr>
              <a:t>, </a:t>
            </a:r>
            <a:r>
              <a:rPr lang="en-US" altLang="en-US" sz="1400" dirty="0" err="1">
                <a:latin typeface="Arial" panose="020B0604020202020204" pitchFamily="34" charset="0"/>
              </a:rPr>
              <a:t>laporan</a:t>
            </a:r>
            <a:r>
              <a:rPr lang="en-US" altLang="en-US" sz="1400" dirty="0">
                <a:latin typeface="Arial" panose="020B0604020202020204" pitchFamily="34" charset="0"/>
              </a:rPr>
              <a:t>, SK, dan </a:t>
            </a:r>
            <a:r>
              <a:rPr lang="en-US" altLang="en-US" sz="1400" dirty="0" err="1">
                <a:latin typeface="Arial" panose="020B0604020202020204" pitchFamily="34" charset="0"/>
              </a:rPr>
              <a:t>hasil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evaluasi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kegiatan</a:t>
            </a:r>
            <a:r>
              <a:rPr lang="en-US" altLang="en-US" sz="1400" dirty="0">
                <a:latin typeface="Arial" panose="020B0604020202020204" pitchFamily="34" charset="0"/>
              </a:rPr>
              <a:t> data.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BABC849-8354-4A8E-ACEE-94F180D691C5}"/>
              </a:ext>
            </a:extLst>
          </p:cNvPr>
          <p:cNvSpPr txBox="1">
            <a:spLocks/>
          </p:cNvSpPr>
          <p:nvPr/>
        </p:nvSpPr>
        <p:spPr>
          <a:xfrm>
            <a:off x="6987647" y="6570751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873F9D-166D-4281-9B5A-8D63A7307FC5}" type="slidenum">
              <a:rPr lang="id-ID" smtClean="0"/>
              <a:pPr/>
              <a:t>18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9083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3474" y="6356350"/>
            <a:ext cx="492008" cy="50165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algn="ctr"/>
            <a:fld id="{5FCCC701-E316-47E0-B73F-C97053E9E28C}" type="slidenum">
              <a:rPr lang="id-ID" sz="1600" b="1" smtClean="0"/>
              <a:pPr algn="ctr"/>
              <a:t>19</a:t>
            </a:fld>
            <a:endParaRPr lang="id-ID" sz="1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31801"/>
              </p:ext>
            </p:extLst>
          </p:nvPr>
        </p:nvGraphicFramePr>
        <p:xfrm>
          <a:off x="0" y="6363330"/>
          <a:ext cx="8316416" cy="50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8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r>
                        <a:rPr lang="id-ID" dirty="0"/>
                        <a:t>          </a:t>
                      </a:r>
                      <a:r>
                        <a:rPr lang="id-ID" baseline="0" dirty="0"/>
                        <a:t>    </a:t>
                      </a:r>
                      <a:r>
                        <a:rPr lang="id-ID" dirty="0"/>
                        <a:t>Badan Pusat Statistik</a:t>
                      </a:r>
                      <a:endParaRPr lang="id-ID" i="1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80245" y="6381750"/>
          <a:ext cx="533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CorelDRAW" r:id="rId4" imgW="955080" imgH="749880" progId="">
                  <p:embed/>
                </p:oleObj>
              </mc:Choice>
              <mc:Fallback>
                <p:oleObj name="CorelDRAW" r:id="rId4" imgW="955080" imgH="749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45" y="6381750"/>
                        <a:ext cx="533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9"/>
          <p:cNvGrpSpPr/>
          <p:nvPr/>
        </p:nvGrpSpPr>
        <p:grpSpPr>
          <a:xfrm>
            <a:off x="1759135" y="2214250"/>
            <a:ext cx="5625730" cy="1955320"/>
            <a:chOff x="1759135" y="1268760"/>
            <a:chExt cx="5625730" cy="1955320"/>
          </a:xfrm>
        </p:grpSpPr>
        <p:sp>
          <p:nvSpPr>
            <p:cNvPr id="12" name="TextBox 11"/>
            <p:cNvSpPr txBox="1"/>
            <p:nvPr/>
          </p:nvSpPr>
          <p:spPr>
            <a:xfrm>
              <a:off x="1759135" y="1268760"/>
              <a:ext cx="562573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d-ID" sz="10000" b="1" dirty="0">
                  <a:solidFill>
                    <a:schemeClr val="tx2">
                      <a:lumMod val="75000"/>
                    </a:schemeClr>
                  </a:solidFill>
                  <a:latin typeface="Arial Black" pitchFamily="34" charset="0"/>
                </a:rPr>
                <a:t>D A T 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7064" y="2546972"/>
              <a:ext cx="5509872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d-ID" sz="3700" b="1" dirty="0">
                  <a:solidFill>
                    <a:schemeClr val="tx2">
                      <a:lumMod val="75000"/>
                    </a:schemeClr>
                  </a:solidFill>
                  <a:latin typeface="Segeo ui"/>
                </a:rPr>
                <a:t>Mencerdaskan Bangsa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175448" y="5301208"/>
            <a:ext cx="49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400" dirty="0">
                <a:solidFill>
                  <a:schemeClr val="accent1">
                    <a:lumMod val="50000"/>
                  </a:schemeClr>
                </a:solidFill>
                <a:latin typeface="Franklin Gothic Medium Cond" panose="020B0606030402020204" pitchFamily="34" charset="0"/>
              </a:rPr>
              <a:t>Terima Kasih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105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13632"/>
              </p:ext>
            </p:extLst>
          </p:nvPr>
        </p:nvGraphicFramePr>
        <p:xfrm>
          <a:off x="-14014" y="0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1566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/>
              <a:pPr/>
              <a:t>2</a:t>
            </a:fld>
            <a:endParaRPr lang="id-ID"/>
          </a:p>
        </p:txBody>
      </p:sp>
      <p:pic>
        <p:nvPicPr>
          <p:cNvPr id="3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380" y="-21708"/>
            <a:ext cx="9189720" cy="69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自由: 形状 10"/>
          <p:cNvSpPr/>
          <p:nvPr/>
        </p:nvSpPr>
        <p:spPr>
          <a:xfrm>
            <a:off x="5562600" y="1600200"/>
            <a:ext cx="3200400" cy="3787011"/>
          </a:xfrm>
          <a:custGeom>
            <a:avLst/>
            <a:gdLst>
              <a:gd name="connsiteX0" fmla="*/ 0 w 4533900"/>
              <a:gd name="connsiteY0" fmla="*/ 0 h 4533900"/>
              <a:gd name="connsiteX1" fmla="*/ 4533900 w 4533900"/>
              <a:gd name="connsiteY1" fmla="*/ 0 h 4533900"/>
              <a:gd name="connsiteX2" fmla="*/ 4533900 w 4533900"/>
              <a:gd name="connsiteY2" fmla="*/ 4533900 h 4533900"/>
              <a:gd name="connsiteX3" fmla="*/ 0 w 4533900"/>
              <a:gd name="connsiteY3" fmla="*/ 4533900 h 4533900"/>
              <a:gd name="connsiteX4" fmla="*/ 0 w 4533900"/>
              <a:gd name="connsiteY4" fmla="*/ 2863850 h 4533900"/>
              <a:gd name="connsiteX5" fmla="*/ 566738 w 4533900"/>
              <a:gd name="connsiteY5" fmla="*/ 2863850 h 4533900"/>
              <a:gd name="connsiteX6" fmla="*/ 566738 w 4533900"/>
              <a:gd name="connsiteY6" fmla="*/ 3967163 h 4533900"/>
              <a:gd name="connsiteX7" fmla="*/ 3967163 w 4533900"/>
              <a:gd name="connsiteY7" fmla="*/ 3967163 h 4533900"/>
              <a:gd name="connsiteX8" fmla="*/ 3967163 w 4533900"/>
              <a:gd name="connsiteY8" fmla="*/ 566738 h 4533900"/>
              <a:gd name="connsiteX9" fmla="*/ 566738 w 4533900"/>
              <a:gd name="connsiteY9" fmla="*/ 566738 h 4533900"/>
              <a:gd name="connsiteX10" fmla="*/ 566738 w 4533900"/>
              <a:gd name="connsiteY10" fmla="*/ 1670050 h 4533900"/>
              <a:gd name="connsiteX11" fmla="*/ 0 w 4533900"/>
              <a:gd name="connsiteY11" fmla="*/ 1670050 h 453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33900" h="4533900">
                <a:moveTo>
                  <a:pt x="0" y="0"/>
                </a:moveTo>
                <a:lnTo>
                  <a:pt x="4533900" y="0"/>
                </a:lnTo>
                <a:lnTo>
                  <a:pt x="4533900" y="4533900"/>
                </a:lnTo>
                <a:lnTo>
                  <a:pt x="0" y="4533900"/>
                </a:lnTo>
                <a:lnTo>
                  <a:pt x="0" y="2863850"/>
                </a:lnTo>
                <a:lnTo>
                  <a:pt x="566738" y="2863850"/>
                </a:lnTo>
                <a:lnTo>
                  <a:pt x="566738" y="3967163"/>
                </a:lnTo>
                <a:lnTo>
                  <a:pt x="3967163" y="3967163"/>
                </a:lnTo>
                <a:lnTo>
                  <a:pt x="3967163" y="566738"/>
                </a:lnTo>
                <a:lnTo>
                  <a:pt x="566738" y="566738"/>
                </a:lnTo>
                <a:lnTo>
                  <a:pt x="566738" y="1670050"/>
                </a:lnTo>
                <a:lnTo>
                  <a:pt x="0" y="16700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11"/>
          <p:cNvSpPr txBox="1"/>
          <p:nvPr/>
        </p:nvSpPr>
        <p:spPr>
          <a:xfrm>
            <a:off x="587981" y="2756647"/>
            <a:ext cx="6908306" cy="14343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C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6000" dirty="0">
                <a:solidFill>
                  <a:srgbClr val="FFC000"/>
                </a:solidFill>
                <a:latin typeface="Franklin Gothic Medium Cond" panose="020B0606030402020204" pitchFamily="34" charset="0"/>
                <a:ea typeface="Franklin Gothic Demi Cond" charset="0"/>
              </a:rPr>
              <a:t>MENUJU SATU DATA </a:t>
            </a:r>
            <a:endParaRPr lang="ko-KR" altLang="en-US" sz="6000" dirty="0">
              <a:solidFill>
                <a:srgbClr val="FFC000"/>
              </a:solidFill>
              <a:latin typeface="Franklin Gothic Medium Cond" panose="020B0606030402020204" pitchFamily="34" charset="0"/>
              <a:ea typeface="Franklin Gothic Demi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2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361814E-605B-4ACB-A3E2-389311203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92661"/>
              </p:ext>
            </p:extLst>
          </p:nvPr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KELEMBAGAAN</a:t>
            </a:r>
            <a:endParaRPr lang="id-ID" dirty="0">
              <a:latin typeface="Franklin Gothic Medium Cond" pitchFamily="34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/>
              <a:pPr/>
              <a:t>3</a:t>
            </a:fld>
            <a:endParaRPr lang="id-ID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58912" y="3037297"/>
            <a:ext cx="622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39053" y="2427849"/>
            <a:ext cx="2849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err="1">
                <a:solidFill>
                  <a:srgbClr val="4F81BD"/>
                </a:solidFill>
              </a:rPr>
              <a:t>Kelembagaan</a:t>
            </a:r>
            <a:endParaRPr lang="id-ID" sz="3200" b="1" dirty="0">
              <a:solidFill>
                <a:srgbClr val="4F81BD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2624" y="1546060"/>
            <a:ext cx="61054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 err="1">
                <a:solidFill>
                  <a:prstClr val="black"/>
                </a:solidFill>
              </a:rPr>
              <a:t>Kelembagaan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statistik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adalah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seluruh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aspek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organisasi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dirty="0" err="1">
                <a:solidFill>
                  <a:prstClr val="black"/>
                </a:solidFill>
              </a:rPr>
              <a:t>struktur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dirty="0" err="1">
                <a:solidFill>
                  <a:prstClr val="black"/>
                </a:solidFill>
              </a:rPr>
              <a:t>sumber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daya</a:t>
            </a:r>
            <a:r>
              <a:rPr lang="en-US" sz="2000" dirty="0">
                <a:solidFill>
                  <a:prstClr val="black"/>
                </a:solidFill>
              </a:rPr>
              <a:t>, </a:t>
            </a:r>
            <a:r>
              <a:rPr lang="en-US" sz="2000" dirty="0" err="1">
                <a:solidFill>
                  <a:prstClr val="black"/>
                </a:solidFill>
              </a:rPr>
              <a:t>serta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prinsip</a:t>
            </a:r>
            <a:r>
              <a:rPr lang="en-US" sz="2000" dirty="0">
                <a:solidFill>
                  <a:prstClr val="black"/>
                </a:solidFill>
              </a:rPr>
              <a:t> tata </a:t>
            </a:r>
            <a:r>
              <a:rPr lang="en-US" sz="2000" dirty="0" err="1">
                <a:solidFill>
                  <a:prstClr val="black"/>
                </a:solidFill>
              </a:rPr>
              <a:t>kelola</a:t>
            </a:r>
            <a:r>
              <a:rPr lang="en-US" sz="2000" dirty="0">
                <a:solidFill>
                  <a:prstClr val="black"/>
                </a:solidFill>
              </a:rPr>
              <a:t> yang </a:t>
            </a:r>
            <a:r>
              <a:rPr lang="en-US" sz="2000" dirty="0" err="1">
                <a:solidFill>
                  <a:prstClr val="black"/>
                </a:solidFill>
              </a:rPr>
              <a:t>mendukung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penyelenggaraan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kegiatan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statistik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sektoral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secara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teratur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chemeClr val="tx2"/>
                </a:solidFill>
              </a:rPr>
              <a:t>akuntabel</a:t>
            </a:r>
            <a:r>
              <a:rPr lang="en-US" sz="2000" b="1" dirty="0">
                <a:solidFill>
                  <a:schemeClr val="tx2"/>
                </a:solidFill>
              </a:rPr>
              <a:t>, dan </a:t>
            </a:r>
            <a:r>
              <a:rPr lang="en-US" sz="2000" b="1" dirty="0" err="1">
                <a:solidFill>
                  <a:schemeClr val="tx2"/>
                </a:solidFill>
              </a:rPr>
              <a:t>sesuai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b="1" dirty="0" err="1">
                <a:solidFill>
                  <a:schemeClr val="tx2"/>
                </a:solidFill>
              </a:rPr>
              <a:t>standar</a:t>
            </a:r>
            <a:r>
              <a:rPr lang="en-US" sz="2000" b="1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3" name="Oval 2"/>
          <p:cNvSpPr/>
          <p:nvPr/>
        </p:nvSpPr>
        <p:spPr>
          <a:xfrm>
            <a:off x="2710750" y="2869570"/>
            <a:ext cx="342900" cy="3429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Building with solid fi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752468" y="1309696"/>
            <a:ext cx="1323438" cy="132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C17194-60F6-43B3-AE95-635582A718A5}"/>
              </a:ext>
            </a:extLst>
          </p:cNvPr>
          <p:cNvSpPr txBox="1"/>
          <p:nvPr/>
        </p:nvSpPr>
        <p:spPr>
          <a:xfrm>
            <a:off x="3314957" y="4063725"/>
            <a:ext cx="2550619" cy="1195408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latin typeface="Franklin Gothic Book" panose="020B0503020102020204" pitchFamily="34" charset="0"/>
              </a:rPr>
              <a:t>Mewujudkan</a:t>
            </a:r>
            <a:r>
              <a:rPr lang="en-US" sz="1400" dirty="0"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latin typeface="Franklin Gothic Book" panose="020B0503020102020204" pitchFamily="34" charset="0"/>
              </a:rPr>
              <a:t>sistem</a:t>
            </a:r>
            <a:r>
              <a:rPr lang="en-US" sz="1400" dirty="0"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latin typeface="Franklin Gothic Book" panose="020B0503020102020204" pitchFamily="34" charset="0"/>
              </a:rPr>
              <a:t>statistik</a:t>
            </a:r>
            <a:r>
              <a:rPr lang="en-US" sz="1400" dirty="0">
                <a:latin typeface="Franklin Gothic Book" panose="020B0503020102020204" pitchFamily="34" charset="0"/>
              </a:rPr>
              <a:t> yang </a:t>
            </a:r>
            <a:r>
              <a:rPr lang="en-US" sz="1400" dirty="0" err="1">
                <a:latin typeface="Franklin Gothic Book" panose="020B0503020102020204" pitchFamily="34" charset="0"/>
              </a:rPr>
              <a:t>akurat</a:t>
            </a:r>
            <a:r>
              <a:rPr lang="en-US" sz="1400" dirty="0">
                <a:latin typeface="Franklin Gothic Book" panose="020B0503020102020204" pitchFamily="34" charset="0"/>
              </a:rPr>
              <a:t>, </a:t>
            </a:r>
            <a:r>
              <a:rPr lang="en-US" sz="1400" dirty="0" err="1">
                <a:latin typeface="Franklin Gothic Book" panose="020B0503020102020204" pitchFamily="34" charset="0"/>
              </a:rPr>
              <a:t>objektif</a:t>
            </a:r>
            <a:r>
              <a:rPr lang="en-US" sz="1400" dirty="0">
                <a:latin typeface="Franklin Gothic Book" panose="020B0503020102020204" pitchFamily="34" charset="0"/>
              </a:rPr>
              <a:t>, </a:t>
            </a:r>
            <a:r>
              <a:rPr lang="en-US" sz="1400" dirty="0" err="1">
                <a:latin typeface="Franklin Gothic Book" panose="020B0503020102020204" pitchFamily="34" charset="0"/>
              </a:rPr>
              <a:t>aman</a:t>
            </a:r>
            <a:r>
              <a:rPr lang="en-US" sz="1400" dirty="0">
                <a:latin typeface="Franklin Gothic Book" panose="020B0503020102020204" pitchFamily="34" charset="0"/>
              </a:rPr>
              <a:t>, dan </a:t>
            </a:r>
            <a:r>
              <a:rPr lang="en-US" sz="1400" dirty="0" err="1">
                <a:latin typeface="Franklin Gothic Book" panose="020B0503020102020204" pitchFamily="34" charset="0"/>
              </a:rPr>
              <a:t>transparan</a:t>
            </a:r>
            <a:r>
              <a:rPr lang="en-US" sz="14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C734A0-C6E2-4741-9102-11341F7E341F}"/>
              </a:ext>
            </a:extLst>
          </p:cNvPr>
          <p:cNvSpPr txBox="1"/>
          <p:nvPr/>
        </p:nvSpPr>
        <p:spPr>
          <a:xfrm>
            <a:off x="6029324" y="4059907"/>
            <a:ext cx="2686050" cy="1199226"/>
          </a:xfrm>
          <a:prstGeom prst="rect">
            <a:avLst/>
          </a:prstGeom>
          <a:solidFill>
            <a:srgbClr val="EEA230"/>
          </a:solidFill>
        </p:spPr>
        <p:txBody>
          <a:bodyPr wrap="square" lIns="108000" rIns="36000" rtlCol="0">
            <a:noAutofit/>
          </a:bodyPr>
          <a:lstStyle/>
          <a:p>
            <a:pPr algn="ctr"/>
            <a:r>
              <a:rPr lang="en-ID" sz="1400" dirty="0" err="1">
                <a:latin typeface="Franklin Gothic Book" panose="020B0503020102020204" pitchFamily="34" charset="0"/>
              </a:rPr>
              <a:t>Menyelaraskan</a:t>
            </a:r>
            <a:r>
              <a:rPr lang="en-ID" sz="1400" dirty="0">
                <a:latin typeface="Franklin Gothic Book" panose="020B0503020102020204" pitchFamily="34" charset="0"/>
              </a:rPr>
              <a:t> </a:t>
            </a:r>
            <a:r>
              <a:rPr lang="en-ID" sz="1400" dirty="0" err="1">
                <a:latin typeface="Franklin Gothic Book" panose="020B0503020102020204" pitchFamily="34" charset="0"/>
              </a:rPr>
              <a:t>penyelenggaraan</a:t>
            </a:r>
            <a:r>
              <a:rPr lang="en-ID" sz="1400" dirty="0">
                <a:latin typeface="Franklin Gothic Book" panose="020B0503020102020204" pitchFamily="34" charset="0"/>
              </a:rPr>
              <a:t> </a:t>
            </a:r>
            <a:r>
              <a:rPr lang="en-ID" sz="1400" dirty="0" err="1">
                <a:latin typeface="Franklin Gothic Book" panose="020B0503020102020204" pitchFamily="34" charset="0"/>
              </a:rPr>
              <a:t>statistik</a:t>
            </a:r>
            <a:r>
              <a:rPr lang="en-ID" sz="1400" dirty="0">
                <a:latin typeface="Franklin Gothic Book" panose="020B0503020102020204" pitchFamily="34" charset="0"/>
              </a:rPr>
              <a:t> </a:t>
            </a:r>
            <a:r>
              <a:rPr lang="en-ID" sz="1400" dirty="0" err="1">
                <a:latin typeface="Franklin Gothic Book" panose="020B0503020102020204" pitchFamily="34" charset="0"/>
              </a:rPr>
              <a:t>sektoral</a:t>
            </a:r>
            <a:r>
              <a:rPr lang="en-ID" sz="1400" dirty="0">
                <a:latin typeface="Franklin Gothic Book" panose="020B0503020102020204" pitchFamily="34" charset="0"/>
              </a:rPr>
              <a:t> </a:t>
            </a:r>
            <a:r>
              <a:rPr lang="en-ID" sz="1400" dirty="0" err="1">
                <a:latin typeface="Franklin Gothic Book" panose="020B0503020102020204" pitchFamily="34" charset="0"/>
              </a:rPr>
              <a:t>dengan</a:t>
            </a:r>
            <a:r>
              <a:rPr lang="en-ID" sz="1400" dirty="0">
                <a:latin typeface="Franklin Gothic Book" panose="020B0503020102020204" pitchFamily="34" charset="0"/>
              </a:rPr>
              <a:t> </a:t>
            </a:r>
            <a:r>
              <a:rPr lang="en-ID" sz="1400" dirty="0" err="1">
                <a:latin typeface="Franklin Gothic Book" panose="020B0503020102020204" pitchFamily="34" charset="0"/>
              </a:rPr>
              <a:t>kerangka</a:t>
            </a:r>
            <a:r>
              <a:rPr lang="en-ID" sz="1400" dirty="0">
                <a:latin typeface="Franklin Gothic Book" panose="020B0503020102020204" pitchFamily="34" charset="0"/>
              </a:rPr>
              <a:t> </a:t>
            </a:r>
            <a:r>
              <a:rPr lang="en-ID" sz="1400" dirty="0" err="1">
                <a:latin typeface="Franklin Gothic Book" panose="020B0503020102020204" pitchFamily="34" charset="0"/>
              </a:rPr>
              <a:t>Sistem</a:t>
            </a:r>
            <a:r>
              <a:rPr lang="en-ID" sz="1400" dirty="0">
                <a:latin typeface="Franklin Gothic Book" panose="020B0503020102020204" pitchFamily="34" charset="0"/>
              </a:rPr>
              <a:t> </a:t>
            </a:r>
            <a:r>
              <a:rPr lang="en-ID" sz="1400" dirty="0" err="1">
                <a:latin typeface="Franklin Gothic Book" panose="020B0503020102020204" pitchFamily="34" charset="0"/>
              </a:rPr>
              <a:t>Statistik</a:t>
            </a:r>
            <a:r>
              <a:rPr lang="en-ID" sz="1400" dirty="0">
                <a:latin typeface="Franklin Gothic Book" panose="020B0503020102020204" pitchFamily="34" charset="0"/>
              </a:rPr>
              <a:t> Nasional (SSN) dan </a:t>
            </a:r>
            <a:r>
              <a:rPr lang="en-ID" sz="1400" dirty="0" err="1">
                <a:latin typeface="Franklin Gothic Book" panose="020B0503020102020204" pitchFamily="34" charset="0"/>
              </a:rPr>
              <a:t>kebijakan</a:t>
            </a:r>
            <a:r>
              <a:rPr lang="en-ID" sz="1400" dirty="0">
                <a:latin typeface="Franklin Gothic Book" panose="020B0503020102020204" pitchFamily="34" charset="0"/>
              </a:rPr>
              <a:t> Satu Data Indonesia (SDI).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C4A888-2630-4E7B-85BA-D9419725B365}"/>
              </a:ext>
            </a:extLst>
          </p:cNvPr>
          <p:cNvSpPr txBox="1"/>
          <p:nvPr/>
        </p:nvSpPr>
        <p:spPr>
          <a:xfrm>
            <a:off x="428623" y="4059907"/>
            <a:ext cx="2849803" cy="1218229"/>
          </a:xfrm>
          <a:prstGeom prst="rect">
            <a:avLst/>
          </a:prstGeom>
          <a:solidFill>
            <a:srgbClr val="00B0F0"/>
          </a:solidFill>
        </p:spPr>
        <p:txBody>
          <a:bodyPr wrap="square" numCol="1" rtlCol="0" anchor="ctr">
            <a:noAutofit/>
          </a:bodyPr>
          <a:lstStyle/>
          <a:p>
            <a:pPr algn="ctr">
              <a:lnSpc>
                <a:spcPct val="90000"/>
              </a:lnSpc>
              <a:buSzPct val="80000"/>
            </a:pPr>
            <a:r>
              <a:rPr lang="en-US" sz="1400" dirty="0" err="1">
                <a:latin typeface="Franklin Gothic Book" panose="020B0503020102020204" pitchFamily="34" charset="0"/>
              </a:rPr>
              <a:t>Menjamin</a:t>
            </a:r>
            <a:r>
              <a:rPr lang="en-US" sz="1400" dirty="0"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latin typeface="Franklin Gothic Book" panose="020B0503020102020204" pitchFamily="34" charset="0"/>
              </a:rPr>
              <a:t>bahwa</a:t>
            </a:r>
            <a:r>
              <a:rPr lang="en-US" sz="1400" dirty="0"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latin typeface="Franklin Gothic Book" panose="020B0503020102020204" pitchFamily="34" charset="0"/>
              </a:rPr>
              <a:t>penyelenggaraan</a:t>
            </a:r>
            <a:r>
              <a:rPr lang="en-US" sz="1400" dirty="0"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latin typeface="Franklin Gothic Book" panose="020B0503020102020204" pitchFamily="34" charset="0"/>
              </a:rPr>
              <a:t>statistik</a:t>
            </a:r>
            <a:r>
              <a:rPr lang="en-US" sz="1400" dirty="0"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latin typeface="Franklin Gothic Book" panose="020B0503020102020204" pitchFamily="34" charset="0"/>
              </a:rPr>
              <a:t>sektoral</a:t>
            </a:r>
            <a:r>
              <a:rPr lang="en-US" sz="1400" dirty="0"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latin typeface="Franklin Gothic Book" panose="020B0503020102020204" pitchFamily="34" charset="0"/>
              </a:rPr>
              <a:t>berjalan</a:t>
            </a:r>
            <a:r>
              <a:rPr lang="en-US" sz="1400" dirty="0">
                <a:latin typeface="Franklin Gothic Book" panose="020B0503020102020204" pitchFamily="34" charset="0"/>
              </a:rPr>
              <a:t> </a:t>
            </a:r>
            <a:r>
              <a:rPr lang="en-US" sz="1400" dirty="0" err="1">
                <a:latin typeface="Franklin Gothic Book" panose="020B0503020102020204" pitchFamily="34" charset="0"/>
              </a:rPr>
              <a:t>independen</a:t>
            </a:r>
            <a:r>
              <a:rPr lang="en-US" sz="1400" dirty="0">
                <a:latin typeface="Franklin Gothic Book" panose="020B0503020102020204" pitchFamily="34" charset="0"/>
              </a:rPr>
              <a:t> dan </a:t>
            </a:r>
            <a:r>
              <a:rPr lang="en-US" sz="1400" dirty="0" err="1">
                <a:latin typeface="Franklin Gothic Book" panose="020B0503020102020204" pitchFamily="34" charset="0"/>
              </a:rPr>
              <a:t>profesional</a:t>
            </a:r>
            <a:r>
              <a:rPr lang="en-US" sz="14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AF97B0-FE4B-4D88-A1E9-DCBE5554890F}"/>
              </a:ext>
            </a:extLst>
          </p:cNvPr>
          <p:cNvSpPr/>
          <p:nvPr/>
        </p:nvSpPr>
        <p:spPr>
          <a:xfrm>
            <a:off x="428625" y="3386675"/>
            <a:ext cx="8286750" cy="55879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Tujuan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Penguatan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Kelembagaan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Statistik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9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4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33" name="Picture 4" descr="D:\unc-nsf-data-curation-wordle.png">
            <a:extLst>
              <a:ext uri="{FF2B5EF4-FFF2-40B4-BE49-F238E27FC236}">
                <a16:creationId xmlns:a16="http://schemas.microsoft.com/office/drawing/2014/main" id="{3B128BAF-F63A-4DB2-B6EA-915E10849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476" y="1234152"/>
            <a:ext cx="2442106" cy="173736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612103D7-88B1-4C41-B053-16B4ACFA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30582" y="1260248"/>
            <a:ext cx="2522237" cy="17050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63C5431B-1C12-4881-834D-66DFA3E45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5"/>
          <a:stretch/>
        </p:blipFill>
        <p:spPr bwMode="auto">
          <a:xfrm>
            <a:off x="7152819" y="1260248"/>
            <a:ext cx="1991181" cy="17050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0E60807-D0E5-476B-88A3-92B0C238953D}"/>
              </a:ext>
            </a:extLst>
          </p:cNvPr>
          <p:cNvSpPr/>
          <p:nvPr/>
        </p:nvSpPr>
        <p:spPr>
          <a:xfrm>
            <a:off x="-15257" y="1214529"/>
            <a:ext cx="92354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itle 4">
            <a:extLst>
              <a:ext uri="{FF2B5EF4-FFF2-40B4-BE49-F238E27FC236}">
                <a16:creationId xmlns:a16="http://schemas.microsoft.com/office/drawing/2014/main" id="{8A956343-E35C-4198-B49D-D704CBEB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91" y="113104"/>
            <a:ext cx="7920880" cy="566738"/>
          </a:xfrm>
        </p:spPr>
        <p:txBody>
          <a:bodyPr>
            <a:noAutofit/>
          </a:bodyPr>
          <a:lstStyle/>
          <a:p>
            <a:pPr algn="r"/>
            <a:r>
              <a:rPr lang="en-US" sz="2000" b="0" i="1" dirty="0">
                <a:latin typeface="Franklin Gothic Medium Cond" pitchFamily="34" charset="0"/>
              </a:rPr>
              <a:t>PRINSIP - PRINSIP KELEMBAGAAN STATISTIK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9B6132F-63F4-4044-8056-3B9417528539}"/>
              </a:ext>
            </a:extLst>
          </p:cNvPr>
          <p:cNvGraphicFramePr>
            <a:graphicFrameLocks noGrp="1"/>
          </p:cNvGraphicFramePr>
          <p:nvPr/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矩形 3">
            <a:extLst>
              <a:ext uri="{FF2B5EF4-FFF2-40B4-BE49-F238E27FC236}">
                <a16:creationId xmlns:a16="http://schemas.microsoft.com/office/drawing/2014/main" id="{7A72B496-0378-432D-A3CA-E128F81EEC76}"/>
              </a:ext>
            </a:extLst>
          </p:cNvPr>
          <p:cNvSpPr/>
          <p:nvPr/>
        </p:nvSpPr>
        <p:spPr>
          <a:xfrm>
            <a:off x="0" y="4459245"/>
            <a:ext cx="1897983" cy="71317"/>
          </a:xfrm>
          <a:prstGeom prst="rect">
            <a:avLst/>
          </a:prstGeom>
          <a:solidFill>
            <a:srgbClr val="F1762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4" name="矩形 4">
            <a:extLst>
              <a:ext uri="{FF2B5EF4-FFF2-40B4-BE49-F238E27FC236}">
                <a16:creationId xmlns:a16="http://schemas.microsoft.com/office/drawing/2014/main" id="{5C3F16D5-0C28-4066-9463-D6D8E2EE2AFB}"/>
              </a:ext>
            </a:extLst>
          </p:cNvPr>
          <p:cNvSpPr/>
          <p:nvPr/>
        </p:nvSpPr>
        <p:spPr>
          <a:xfrm>
            <a:off x="0" y="3930667"/>
            <a:ext cx="1897983" cy="83232"/>
          </a:xfrm>
          <a:prstGeom prst="rect">
            <a:avLst/>
          </a:prstGeom>
          <a:solidFill>
            <a:srgbClr val="69AB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988A6923-98C0-42F7-B4F0-992778F84415}"/>
              </a:ext>
            </a:extLst>
          </p:cNvPr>
          <p:cNvSpPr/>
          <p:nvPr/>
        </p:nvSpPr>
        <p:spPr>
          <a:xfrm>
            <a:off x="0" y="3405691"/>
            <a:ext cx="1866663" cy="71317"/>
          </a:xfrm>
          <a:prstGeom prst="rect">
            <a:avLst/>
          </a:prstGeom>
          <a:solidFill>
            <a:srgbClr val="4F96D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kumimoji="1" lang="zh-CN" altLang="en-US" sz="3200">
              <a:solidFill>
                <a:srgbClr val="FFFF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223CE1-FA2E-40D3-A599-83EBBF31B9F0}"/>
              </a:ext>
            </a:extLst>
          </p:cNvPr>
          <p:cNvGrpSpPr/>
          <p:nvPr/>
        </p:nvGrpSpPr>
        <p:grpSpPr>
          <a:xfrm>
            <a:off x="1584340" y="3067719"/>
            <a:ext cx="4875727" cy="1479981"/>
            <a:chOff x="2071168" y="3407653"/>
            <a:chExt cx="6373914" cy="2530033"/>
          </a:xfrm>
        </p:grpSpPr>
        <p:sp>
          <p:nvSpPr>
            <p:cNvPr id="16" name="椭圆 8">
              <a:extLst>
                <a:ext uri="{FF2B5EF4-FFF2-40B4-BE49-F238E27FC236}">
                  <a16:creationId xmlns:a16="http://schemas.microsoft.com/office/drawing/2014/main" id="{04D60069-3CD1-460C-BC3C-C38F7CE8F79D}"/>
                </a:ext>
              </a:extLst>
            </p:cNvPr>
            <p:cNvSpPr/>
            <p:nvPr/>
          </p:nvSpPr>
          <p:spPr>
            <a:xfrm>
              <a:off x="2071168" y="3407653"/>
              <a:ext cx="731520" cy="731520"/>
            </a:xfrm>
            <a:prstGeom prst="ellipse">
              <a:avLst/>
            </a:prstGeom>
            <a:solidFill>
              <a:srgbClr val="5E9FD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1600" dirty="0">
                  <a:solidFill>
                    <a:srgbClr val="FFFFFF"/>
                  </a:solidFill>
                </a:rPr>
                <a:t>01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7" name="椭圆 9">
              <a:extLst>
                <a:ext uri="{FF2B5EF4-FFF2-40B4-BE49-F238E27FC236}">
                  <a16:creationId xmlns:a16="http://schemas.microsoft.com/office/drawing/2014/main" id="{52012045-70DF-4F97-8BD7-E6FA9B6DF2AC}"/>
                </a:ext>
              </a:extLst>
            </p:cNvPr>
            <p:cNvSpPr/>
            <p:nvPr/>
          </p:nvSpPr>
          <p:spPr>
            <a:xfrm>
              <a:off x="2071168" y="4325469"/>
              <a:ext cx="731520" cy="731520"/>
            </a:xfrm>
            <a:prstGeom prst="ellipse">
              <a:avLst/>
            </a:prstGeom>
            <a:solidFill>
              <a:srgbClr val="6DB04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1600" dirty="0">
                  <a:solidFill>
                    <a:srgbClr val="FFFFFF"/>
                  </a:solidFill>
                </a:rPr>
                <a:t>02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8" name="椭圆 10">
              <a:extLst>
                <a:ext uri="{FF2B5EF4-FFF2-40B4-BE49-F238E27FC236}">
                  <a16:creationId xmlns:a16="http://schemas.microsoft.com/office/drawing/2014/main" id="{7ACE8C46-C25E-40CF-905B-848E083CEC38}"/>
                </a:ext>
              </a:extLst>
            </p:cNvPr>
            <p:cNvSpPr/>
            <p:nvPr/>
          </p:nvSpPr>
          <p:spPr>
            <a:xfrm>
              <a:off x="2071168" y="5206166"/>
              <a:ext cx="731520" cy="731520"/>
            </a:xfrm>
            <a:prstGeom prst="ellipse">
              <a:avLst/>
            </a:prstGeom>
            <a:solidFill>
              <a:srgbClr val="F1762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altLang="zh-CN" sz="1600" dirty="0">
                  <a:solidFill>
                    <a:srgbClr val="FFFFFF"/>
                  </a:solidFill>
                </a:rPr>
                <a:t>03</a:t>
              </a:r>
              <a:endParaRPr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AB9EB3-F80C-4CB3-A6B4-18F6CE10FE53}"/>
                </a:ext>
              </a:extLst>
            </p:cNvPr>
            <p:cNvSpPr/>
            <p:nvPr/>
          </p:nvSpPr>
          <p:spPr>
            <a:xfrm>
              <a:off x="3111081" y="3510418"/>
              <a:ext cx="5178217" cy="683989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it-IT" sz="2000" dirty="0">
                  <a:latin typeface="Franklin Gothic Medium Cond" panose="020B0606030402020204" pitchFamily="34" charset="0"/>
                </a:rPr>
                <a:t>Independen &amp; Profesional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EE506B-BF40-487F-BE26-A9A92C9645E7}"/>
                </a:ext>
              </a:extLst>
            </p:cNvPr>
            <p:cNvSpPr/>
            <p:nvPr/>
          </p:nvSpPr>
          <p:spPr>
            <a:xfrm>
              <a:off x="3111081" y="4310911"/>
              <a:ext cx="5334001" cy="683989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AU" sz="2000" dirty="0" err="1">
                  <a:latin typeface="Franklin Gothic Medium Cond" panose="020B0606030402020204" pitchFamily="34" charset="0"/>
                </a:rPr>
                <a:t>Netral</a:t>
              </a:r>
              <a:r>
                <a:rPr lang="en-AU" sz="2000" dirty="0">
                  <a:latin typeface="Franklin Gothic Medium Cond" panose="020B0606030402020204" pitchFamily="34" charset="0"/>
                </a:rPr>
                <a:t> &amp; </a:t>
              </a:r>
              <a:r>
                <a:rPr lang="en-AU" sz="2000" dirty="0" err="1">
                  <a:latin typeface="Franklin Gothic Medium Cond" panose="020B0606030402020204" pitchFamily="34" charset="0"/>
                </a:rPr>
                <a:t>Objektif</a:t>
              </a:r>
              <a:endParaRPr lang="en-AU" sz="2000" dirty="0">
                <a:latin typeface="Franklin Gothic Medium Cond" panose="020B06060304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F15CB1-989B-4DC9-AB0C-C5F6F5FB7D96}"/>
                </a:ext>
              </a:extLst>
            </p:cNvPr>
            <p:cNvSpPr/>
            <p:nvPr/>
          </p:nvSpPr>
          <p:spPr>
            <a:xfrm>
              <a:off x="3111081" y="5248763"/>
              <a:ext cx="4648200" cy="683990"/>
            </a:xfrm>
            <a:prstGeom prst="rect">
              <a:avLst/>
            </a:prstGeom>
          </p:spPr>
          <p:txBody>
            <a:bodyPr wrap="square" lIns="0" rIns="0">
              <a:spAutoFit/>
            </a:bodyPr>
            <a:lstStyle/>
            <a:p>
              <a:r>
                <a:rPr lang="en-US" sz="2000" dirty="0" err="1">
                  <a:latin typeface="Franklin Gothic Medium Cond" panose="020B0606030402020204" pitchFamily="34" charset="0"/>
                </a:rPr>
                <a:t>Transparan</a:t>
              </a:r>
              <a:endParaRPr lang="en-US" sz="2000" dirty="0">
                <a:latin typeface="Franklin Gothic Medium Cond" panose="020B0606030402020204" pitchFamily="34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BE0633-113A-49E8-93E2-6FFB5B9C1522}"/>
                </a:ext>
              </a:extLst>
            </p:cNvPr>
            <p:cNvCxnSpPr/>
            <p:nvPr/>
          </p:nvCxnSpPr>
          <p:spPr>
            <a:xfrm>
              <a:off x="3111082" y="5841937"/>
              <a:ext cx="512064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48B2D9D-8835-4AE5-881D-3CE2C5D69A43}"/>
                </a:ext>
              </a:extLst>
            </p:cNvPr>
            <p:cNvCxnSpPr/>
            <p:nvPr/>
          </p:nvCxnSpPr>
          <p:spPr>
            <a:xfrm>
              <a:off x="3111082" y="4882863"/>
              <a:ext cx="512064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1AC6AF1-5656-4707-95AA-9CB764409075}"/>
                </a:ext>
              </a:extLst>
            </p:cNvPr>
            <p:cNvCxnSpPr/>
            <p:nvPr/>
          </p:nvCxnSpPr>
          <p:spPr>
            <a:xfrm>
              <a:off x="3111082" y="4071845"/>
              <a:ext cx="512064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398C08-EC08-4A96-A7C8-13885BA3DD2D}"/>
              </a:ext>
            </a:extLst>
          </p:cNvPr>
          <p:cNvGrpSpPr/>
          <p:nvPr/>
        </p:nvGrpSpPr>
        <p:grpSpPr>
          <a:xfrm>
            <a:off x="0" y="4710537"/>
            <a:ext cx="6460067" cy="1664863"/>
            <a:chOff x="0" y="3407653"/>
            <a:chExt cx="8445082" cy="2530033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B27C8B7C-80FA-403D-BF7E-C5EE2D03941C}"/>
                </a:ext>
              </a:extLst>
            </p:cNvPr>
            <p:cNvSpPr/>
            <p:nvPr/>
          </p:nvSpPr>
          <p:spPr>
            <a:xfrm>
              <a:off x="0" y="5786469"/>
              <a:ext cx="2481185" cy="121917"/>
            </a:xfrm>
            <a:prstGeom prst="rect">
              <a:avLst/>
            </a:prstGeom>
            <a:solidFill>
              <a:srgbClr val="F1762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kumimoji="1" lang="zh-CN" altLang="en-US" sz="3200">
                <a:solidFill>
                  <a:srgbClr val="FFFFFF"/>
                </a:solidFill>
              </a:endParaRPr>
            </a:p>
          </p:txBody>
        </p:sp>
        <p:sp>
          <p:nvSpPr>
            <p:cNvPr id="27" name="矩形 4">
              <a:extLst>
                <a:ext uri="{FF2B5EF4-FFF2-40B4-BE49-F238E27FC236}">
                  <a16:creationId xmlns:a16="http://schemas.microsoft.com/office/drawing/2014/main" id="{2C640978-5CE1-4392-BD7F-30583AACF5B6}"/>
                </a:ext>
              </a:extLst>
            </p:cNvPr>
            <p:cNvSpPr/>
            <p:nvPr/>
          </p:nvSpPr>
          <p:spPr>
            <a:xfrm>
              <a:off x="0" y="4882863"/>
              <a:ext cx="2481185" cy="142285"/>
            </a:xfrm>
            <a:prstGeom prst="rect">
              <a:avLst/>
            </a:prstGeom>
            <a:solidFill>
              <a:srgbClr val="69AB3D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kumimoji="1" lang="zh-CN" altLang="en-US" sz="3200">
                <a:solidFill>
                  <a:srgbClr val="FFFFFF"/>
                </a:solidFill>
              </a:endParaRPr>
            </a:p>
          </p:txBody>
        </p:sp>
        <p:sp>
          <p:nvSpPr>
            <p:cNvPr id="28" name="矩形 5">
              <a:extLst>
                <a:ext uri="{FF2B5EF4-FFF2-40B4-BE49-F238E27FC236}">
                  <a16:creationId xmlns:a16="http://schemas.microsoft.com/office/drawing/2014/main" id="{D8DC7B2D-CDC9-43D2-89C0-26747603FCAC}"/>
                </a:ext>
              </a:extLst>
            </p:cNvPr>
            <p:cNvSpPr/>
            <p:nvPr/>
          </p:nvSpPr>
          <p:spPr>
            <a:xfrm>
              <a:off x="0" y="3985415"/>
              <a:ext cx="2440241" cy="121917"/>
            </a:xfrm>
            <a:prstGeom prst="rect">
              <a:avLst/>
            </a:prstGeom>
            <a:solidFill>
              <a:srgbClr val="4F96D5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kumimoji="1" lang="zh-CN" altLang="en-US" sz="3200">
                <a:solidFill>
                  <a:srgbClr val="FFFFFF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2EA066A-B5F1-4611-8244-C2BCBA9088A1}"/>
                </a:ext>
              </a:extLst>
            </p:cNvPr>
            <p:cNvGrpSpPr/>
            <p:nvPr/>
          </p:nvGrpSpPr>
          <p:grpSpPr>
            <a:xfrm>
              <a:off x="2071168" y="3407653"/>
              <a:ext cx="6373914" cy="2530033"/>
              <a:chOff x="2071168" y="3407653"/>
              <a:chExt cx="6373914" cy="2530033"/>
            </a:xfrm>
          </p:grpSpPr>
          <p:sp>
            <p:nvSpPr>
              <p:cNvPr id="30" name="椭圆 8">
                <a:extLst>
                  <a:ext uri="{FF2B5EF4-FFF2-40B4-BE49-F238E27FC236}">
                    <a16:creationId xmlns:a16="http://schemas.microsoft.com/office/drawing/2014/main" id="{88E38383-B730-4CBE-95CD-C0AA802B6F72}"/>
                  </a:ext>
                </a:extLst>
              </p:cNvPr>
              <p:cNvSpPr/>
              <p:nvPr/>
            </p:nvSpPr>
            <p:spPr>
              <a:xfrm>
                <a:off x="2071168" y="3407653"/>
                <a:ext cx="731520" cy="731520"/>
              </a:xfrm>
              <a:prstGeom prst="ellipse">
                <a:avLst/>
              </a:prstGeom>
              <a:solidFill>
                <a:srgbClr val="5E9FDB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lang="en-US" altLang="zh-CN" sz="1600" dirty="0">
                    <a:solidFill>
                      <a:srgbClr val="FFFFFF"/>
                    </a:solidFill>
                  </a:rPr>
                  <a:t>04</a:t>
                </a:r>
                <a:endParaRPr lang="zh-CN" alt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1" name="椭圆 9">
                <a:extLst>
                  <a:ext uri="{FF2B5EF4-FFF2-40B4-BE49-F238E27FC236}">
                    <a16:creationId xmlns:a16="http://schemas.microsoft.com/office/drawing/2014/main" id="{75274B35-9EBB-4DE0-A1E4-6B5BB27465F9}"/>
                  </a:ext>
                </a:extLst>
              </p:cNvPr>
              <p:cNvSpPr/>
              <p:nvPr/>
            </p:nvSpPr>
            <p:spPr>
              <a:xfrm>
                <a:off x="2071168" y="4325469"/>
                <a:ext cx="731520" cy="731520"/>
              </a:xfrm>
              <a:prstGeom prst="ellipse">
                <a:avLst/>
              </a:prstGeom>
              <a:solidFill>
                <a:srgbClr val="6DB04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lang="en-US" altLang="zh-CN" sz="1600" dirty="0">
                    <a:solidFill>
                      <a:srgbClr val="FFFFFF"/>
                    </a:solidFill>
                  </a:rPr>
                  <a:t>05</a:t>
                </a:r>
                <a:endParaRPr lang="zh-CN" alt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4" name="椭圆 10">
                <a:extLst>
                  <a:ext uri="{FF2B5EF4-FFF2-40B4-BE49-F238E27FC236}">
                    <a16:creationId xmlns:a16="http://schemas.microsoft.com/office/drawing/2014/main" id="{EFAA9804-B7C3-443B-A12A-E0B08ABAA896}"/>
                  </a:ext>
                </a:extLst>
              </p:cNvPr>
              <p:cNvSpPr/>
              <p:nvPr/>
            </p:nvSpPr>
            <p:spPr>
              <a:xfrm>
                <a:off x="2071168" y="5206166"/>
                <a:ext cx="731520" cy="731520"/>
              </a:xfrm>
              <a:prstGeom prst="ellipse">
                <a:avLst/>
              </a:prstGeom>
              <a:solidFill>
                <a:srgbClr val="F1762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r>
                  <a:rPr lang="en-US" altLang="zh-CN" sz="1600" dirty="0">
                    <a:solidFill>
                      <a:srgbClr val="FFFFFF"/>
                    </a:solidFill>
                  </a:rPr>
                  <a:t>06</a:t>
                </a:r>
                <a:endParaRPr lang="zh-CN" altLang="en-US" sz="16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14F7E68-4082-4A2E-8093-8389E588FFD7}"/>
                  </a:ext>
                </a:extLst>
              </p:cNvPr>
              <p:cNvSpPr/>
              <p:nvPr/>
            </p:nvSpPr>
            <p:spPr>
              <a:xfrm>
                <a:off x="3111081" y="3510417"/>
                <a:ext cx="5178217" cy="608033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it-IT" sz="2000" dirty="0">
                    <a:latin typeface="Franklin Gothic Medium Cond" panose="020B0606030402020204" pitchFamily="34" charset="0"/>
                  </a:rPr>
                  <a:t>Independen &amp; Profesional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93A8207-1CEA-4ADA-8FE5-1D9162208598}"/>
                  </a:ext>
                </a:extLst>
              </p:cNvPr>
              <p:cNvSpPr/>
              <p:nvPr/>
            </p:nvSpPr>
            <p:spPr>
              <a:xfrm>
                <a:off x="3111081" y="4310913"/>
                <a:ext cx="5334001" cy="608033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en-AU" sz="2000" dirty="0" err="1">
                    <a:latin typeface="Franklin Gothic Medium Cond" panose="020B0606030402020204" pitchFamily="34" charset="0"/>
                  </a:rPr>
                  <a:t>Netral</a:t>
                </a:r>
                <a:r>
                  <a:rPr lang="en-AU" sz="2000" dirty="0">
                    <a:latin typeface="Franklin Gothic Medium Cond" panose="020B0606030402020204" pitchFamily="34" charset="0"/>
                  </a:rPr>
                  <a:t> &amp; </a:t>
                </a:r>
                <a:r>
                  <a:rPr lang="en-AU" sz="2000" dirty="0" err="1">
                    <a:latin typeface="Franklin Gothic Medium Cond" panose="020B0606030402020204" pitchFamily="34" charset="0"/>
                  </a:rPr>
                  <a:t>Objektif</a:t>
                </a:r>
                <a:endParaRPr lang="en-AU" sz="2000" dirty="0">
                  <a:latin typeface="Franklin Gothic Medium Cond" panose="020B0606030402020204" pitchFamily="34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132A94-6192-4D60-975E-0244FF3B247D}"/>
                  </a:ext>
                </a:extLst>
              </p:cNvPr>
              <p:cNvSpPr/>
              <p:nvPr/>
            </p:nvSpPr>
            <p:spPr>
              <a:xfrm>
                <a:off x="3111081" y="5248761"/>
                <a:ext cx="4648200" cy="608033"/>
              </a:xfrm>
              <a:prstGeom prst="rect">
                <a:avLst/>
              </a:prstGeom>
            </p:spPr>
            <p:txBody>
              <a:bodyPr wrap="square" lIns="0" rIns="0">
                <a:spAutoFit/>
              </a:bodyPr>
              <a:lstStyle/>
              <a:p>
                <a:r>
                  <a:rPr lang="en-US" sz="2000" dirty="0" err="1">
                    <a:latin typeface="Franklin Gothic Medium Cond" panose="020B0606030402020204" pitchFamily="34" charset="0"/>
                  </a:rPr>
                  <a:t>Transparan</a:t>
                </a:r>
                <a:endParaRPr lang="en-US" sz="2000" dirty="0">
                  <a:latin typeface="Franklin Gothic Medium Cond" panose="020B0606030402020204" pitchFamily="34" charset="0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46D9208-A804-47F9-9CC1-D20A9B072763}"/>
                  </a:ext>
                </a:extLst>
              </p:cNvPr>
              <p:cNvCxnSpPr/>
              <p:nvPr/>
            </p:nvCxnSpPr>
            <p:spPr>
              <a:xfrm>
                <a:off x="3111082" y="5841937"/>
                <a:ext cx="512064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EA2D8D5-33BE-49FB-9149-067B52F4FC97}"/>
                  </a:ext>
                </a:extLst>
              </p:cNvPr>
              <p:cNvCxnSpPr/>
              <p:nvPr/>
            </p:nvCxnSpPr>
            <p:spPr>
              <a:xfrm>
                <a:off x="3111082" y="4882863"/>
                <a:ext cx="512064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2253146-815E-438D-9915-67F3DEFB3C54}"/>
                  </a:ext>
                </a:extLst>
              </p:cNvPr>
              <p:cNvCxnSpPr/>
              <p:nvPr/>
            </p:nvCxnSpPr>
            <p:spPr>
              <a:xfrm>
                <a:off x="3111082" y="4071845"/>
                <a:ext cx="512064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6" name="Google Shape;618;p1" descr="A child holding a flag&#10;&#10;Description automatically generated">
            <a:extLst>
              <a:ext uri="{FF2B5EF4-FFF2-40B4-BE49-F238E27FC236}">
                <a16:creationId xmlns:a16="http://schemas.microsoft.com/office/drawing/2014/main" id="{B22E6149-A722-495D-B5C3-08089673E211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 l="14258" r="23748"/>
          <a:stretch/>
        </p:blipFill>
        <p:spPr>
          <a:xfrm>
            <a:off x="1" y="1260248"/>
            <a:ext cx="2188475" cy="1705087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7" name="Slide Number Placeholder 1">
            <a:extLst>
              <a:ext uri="{FF2B5EF4-FFF2-40B4-BE49-F238E27FC236}">
                <a16:creationId xmlns:a16="http://schemas.microsoft.com/office/drawing/2014/main" id="{F54BDC5A-DEE1-4E1E-8F13-3BE0BB22F3A5}"/>
              </a:ext>
            </a:extLst>
          </p:cNvPr>
          <p:cNvSpPr txBox="1">
            <a:spLocks/>
          </p:cNvSpPr>
          <p:nvPr/>
        </p:nvSpPr>
        <p:spPr>
          <a:xfrm>
            <a:off x="6987647" y="6570751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873F9D-166D-4281-9B5A-8D63A7307FC5}" type="slidenum">
              <a:rPr lang="id-ID" smtClean="0"/>
              <a:pPr/>
              <a:t>4</a:t>
            </a:fld>
            <a:endParaRPr lang="id-ID" dirty="0"/>
          </a:p>
        </p:txBody>
      </p:sp>
      <p:pic>
        <p:nvPicPr>
          <p:cNvPr id="48" name="Picture 4" descr="Close-up of a pen writing on a chart">
            <a:extLst>
              <a:ext uri="{FF2B5EF4-FFF2-40B4-BE49-F238E27FC236}">
                <a16:creationId xmlns:a16="http://schemas.microsoft.com/office/drawing/2014/main" id="{5A75A5E7-760B-4792-8C15-93E0D0DCE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88476" y="1260248"/>
            <a:ext cx="2442106" cy="17114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9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4">
            <a:extLst>
              <a:ext uri="{FF2B5EF4-FFF2-40B4-BE49-F238E27FC236}">
                <a16:creationId xmlns:a16="http://schemas.microsoft.com/office/drawing/2014/main" id="{A84013EB-8A8C-4CC2-B1F4-895DD5D77ACF}"/>
              </a:ext>
            </a:extLst>
          </p:cNvPr>
          <p:cNvSpPr txBox="1">
            <a:spLocks/>
          </p:cNvSpPr>
          <p:nvPr/>
        </p:nvSpPr>
        <p:spPr>
          <a:xfrm>
            <a:off x="1030058" y="226530"/>
            <a:ext cx="7920880" cy="566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0" i="1" dirty="0">
                <a:latin typeface="Franklin Gothic Medium Cond" pitchFamily="34" charset="0"/>
              </a:rPr>
              <a:t>PRINSIP - PRINSIP KELEMBAGAAN STATISTIK (1)</a:t>
            </a:r>
            <a:endParaRPr lang="en-US" sz="2000" i="1" dirty="0">
              <a:latin typeface="Franklin Gothic Medium Cond" pitchFamily="34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D28FAF7-8383-4F06-86E2-04D2AE9CA2DB}"/>
              </a:ext>
            </a:extLst>
          </p:cNvPr>
          <p:cNvGraphicFramePr>
            <a:graphicFrameLocks noGrp="1"/>
          </p:cNvGraphicFramePr>
          <p:nvPr/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1C164084-061A-4337-940C-FA4DA4273946}"/>
              </a:ext>
            </a:extLst>
          </p:cNvPr>
          <p:cNvSpPr/>
          <p:nvPr/>
        </p:nvSpPr>
        <p:spPr>
          <a:xfrm>
            <a:off x="1177925" y="4730982"/>
            <a:ext cx="7315200" cy="142158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14">
            <a:extLst>
              <a:ext uri="{FF2B5EF4-FFF2-40B4-BE49-F238E27FC236}">
                <a16:creationId xmlns:a16="http://schemas.microsoft.com/office/drawing/2014/main" id="{52105310-512D-47D2-9A93-793B60007F9F}"/>
              </a:ext>
            </a:extLst>
          </p:cNvPr>
          <p:cNvSpPr/>
          <p:nvPr/>
        </p:nvSpPr>
        <p:spPr>
          <a:xfrm>
            <a:off x="1637279" y="2733570"/>
            <a:ext cx="7145708" cy="1651716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13">
            <a:extLst>
              <a:ext uri="{FF2B5EF4-FFF2-40B4-BE49-F238E27FC236}">
                <a16:creationId xmlns:a16="http://schemas.microsoft.com/office/drawing/2014/main" id="{482E0766-5254-4EEB-A011-17E37CBEC130}"/>
              </a:ext>
            </a:extLst>
          </p:cNvPr>
          <p:cNvSpPr/>
          <p:nvPr/>
        </p:nvSpPr>
        <p:spPr>
          <a:xfrm>
            <a:off x="1177924" y="1297381"/>
            <a:ext cx="7737476" cy="121496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04ABB37-5DE2-4258-9F1C-53650027FBB2}"/>
              </a:ext>
            </a:extLst>
          </p:cNvPr>
          <p:cNvSpPr txBox="1"/>
          <p:nvPr/>
        </p:nvSpPr>
        <p:spPr>
          <a:xfrm>
            <a:off x="2115494" y="3016461"/>
            <a:ext cx="6553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Data yang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disajikan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apa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adanya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tidak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boleh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mengandung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kepentingan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pribadi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atau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politik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Semua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proses dan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metode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pengumpulan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data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harus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terbuka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dan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bisa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dipertanggungjawabkan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Semua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pengguna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data/output statistic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diperlakukan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adil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A872EF-0731-4859-846B-0ED662CABFFE}"/>
              </a:ext>
            </a:extLst>
          </p:cNvPr>
          <p:cNvSpPr txBox="1"/>
          <p:nvPr/>
        </p:nvSpPr>
        <p:spPr>
          <a:xfrm>
            <a:off x="1554849" y="1793768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Statistik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harus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dibuat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secara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objektif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tidak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boleh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dipengaruhi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pihak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manapun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Petugas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statistik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harus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punya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keahlian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dan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kompetensi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023428-DC3C-4502-9129-7BC5C02CFDE6}"/>
              </a:ext>
            </a:extLst>
          </p:cNvPr>
          <p:cNvSpPr txBox="1"/>
          <p:nvPr/>
        </p:nvSpPr>
        <p:spPr>
          <a:xfrm>
            <a:off x="1542449" y="5040135"/>
            <a:ext cx="685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Pengguna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data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harus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bisa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mengetahui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sumber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metode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, dan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perubahan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dalam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data.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Informasi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mengenai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penyelenggaraan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harus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terdokumentasi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dengan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baik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dan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mudah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diakses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Informasi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statistik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terbuka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dan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dapat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diakses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 oleh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publik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8EA1CA9-5CF8-41AB-8954-12DC5226B3BF}"/>
              </a:ext>
            </a:extLst>
          </p:cNvPr>
          <p:cNvSpPr/>
          <p:nvPr/>
        </p:nvSpPr>
        <p:spPr>
          <a:xfrm>
            <a:off x="228600" y="1200403"/>
            <a:ext cx="1332000" cy="13320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C421A8-2D05-4E47-B192-D77972E427B5}"/>
              </a:ext>
            </a:extLst>
          </p:cNvPr>
          <p:cNvSpPr/>
          <p:nvPr/>
        </p:nvSpPr>
        <p:spPr>
          <a:xfrm>
            <a:off x="361013" y="2722720"/>
            <a:ext cx="1754481" cy="1701748"/>
          </a:xfrm>
          <a:prstGeom prst="ellipse">
            <a:avLst/>
          </a:prstGeom>
          <a:solidFill>
            <a:srgbClr val="899C3F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CFC2F3B-439E-4010-808C-553B4A9F0C39}"/>
              </a:ext>
            </a:extLst>
          </p:cNvPr>
          <p:cNvSpPr/>
          <p:nvPr/>
        </p:nvSpPr>
        <p:spPr>
          <a:xfrm>
            <a:off x="72038" y="4652563"/>
            <a:ext cx="1470411" cy="1480098"/>
          </a:xfrm>
          <a:prstGeom prst="ellipse">
            <a:avLst/>
          </a:prstGeom>
          <a:solidFill>
            <a:srgbClr val="EEA230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rgbClr r="0" g="0" b="0"/>
          </a:lnRef>
          <a:fillRef idx="1">
            <a:scrgbClr r="0" g="0" b="0"/>
          </a:fillRef>
          <a:effectRef idx="1">
            <a:schemeClr val="accent6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9BE00E5-A972-4F4C-9FA5-C9F15855B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9" y="4864130"/>
            <a:ext cx="1082400" cy="1082400"/>
          </a:xfrm>
          <a:prstGeom prst="rect">
            <a:avLst/>
          </a:prstGeom>
        </p:spPr>
      </p:pic>
      <p:pic>
        <p:nvPicPr>
          <p:cNvPr id="48" name="Picture 47" descr="Boardroom with solid fill">
            <a:extLst>
              <a:ext uri="{FF2B5EF4-FFF2-40B4-BE49-F238E27FC236}">
                <a16:creationId xmlns:a16="http://schemas.microsoft.com/office/drawing/2014/main" id="{10C5CC54-5979-4B86-9160-E849DEFF6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06964" y="1220083"/>
            <a:ext cx="1175271" cy="1175271"/>
          </a:xfrm>
          <a:prstGeom prst="rect">
            <a:avLst/>
          </a:prstGeom>
        </p:spPr>
      </p:pic>
      <p:pic>
        <p:nvPicPr>
          <p:cNvPr id="49" name="Picture 48" descr="Research with solid fill">
            <a:extLst>
              <a:ext uri="{FF2B5EF4-FFF2-40B4-BE49-F238E27FC236}">
                <a16:creationId xmlns:a16="http://schemas.microsoft.com/office/drawing/2014/main" id="{82DC7C5A-EE61-4D53-AFBC-E51D09961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63706" y="2865000"/>
            <a:ext cx="1349093" cy="1349093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628FD74-9BB7-44EF-9AB8-164A16CC9A89}"/>
              </a:ext>
            </a:extLst>
          </p:cNvPr>
          <p:cNvSpPr txBox="1"/>
          <p:nvPr/>
        </p:nvSpPr>
        <p:spPr>
          <a:xfrm>
            <a:off x="1542449" y="142682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800" b="1" dirty="0" err="1"/>
              <a:t>Independen</a:t>
            </a:r>
            <a:r>
              <a:rPr lang="en-ID" sz="1800" b="1" dirty="0"/>
              <a:t> &amp; </a:t>
            </a:r>
            <a:r>
              <a:rPr lang="en-ID" sz="1800" b="1" dirty="0" err="1"/>
              <a:t>Profesional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DC5AD6-FCB1-453F-BECF-82DC1773918B}"/>
              </a:ext>
            </a:extLst>
          </p:cNvPr>
          <p:cNvSpPr txBox="1"/>
          <p:nvPr/>
        </p:nvSpPr>
        <p:spPr>
          <a:xfrm>
            <a:off x="2115494" y="2741775"/>
            <a:ext cx="4596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dirty="0" err="1"/>
              <a:t>Netral</a:t>
            </a:r>
            <a:r>
              <a:rPr lang="en-ID" sz="1800" b="1" dirty="0"/>
              <a:t> &amp; </a:t>
            </a:r>
            <a:r>
              <a:rPr lang="en-ID" sz="1800" b="1" dirty="0" err="1"/>
              <a:t>Objektif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108909-EEF3-451D-A08B-1BF226B8C53A}"/>
              </a:ext>
            </a:extLst>
          </p:cNvPr>
          <p:cNvSpPr txBox="1"/>
          <p:nvPr/>
        </p:nvSpPr>
        <p:spPr>
          <a:xfrm>
            <a:off x="1529751" y="4761942"/>
            <a:ext cx="460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dirty="0" err="1"/>
              <a:t>Transparan</a:t>
            </a:r>
            <a:endParaRPr lang="en-ID" dirty="0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FC958B62-2EE5-4714-88BF-DFFAAD0A7C59}"/>
              </a:ext>
            </a:extLst>
          </p:cNvPr>
          <p:cNvSpPr txBox="1">
            <a:spLocks/>
          </p:cNvSpPr>
          <p:nvPr/>
        </p:nvSpPr>
        <p:spPr>
          <a:xfrm>
            <a:off x="6987647" y="6570751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873F9D-166D-4281-9B5A-8D63A7307FC5}" type="slidenum">
              <a:rPr lang="id-ID" smtClean="0"/>
              <a:pPr/>
              <a:t>5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21274323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4">
            <a:extLst>
              <a:ext uri="{FF2B5EF4-FFF2-40B4-BE49-F238E27FC236}">
                <a16:creationId xmlns:a16="http://schemas.microsoft.com/office/drawing/2014/main" id="{A84013EB-8A8C-4CC2-B1F4-895DD5D77ACF}"/>
              </a:ext>
            </a:extLst>
          </p:cNvPr>
          <p:cNvSpPr txBox="1">
            <a:spLocks/>
          </p:cNvSpPr>
          <p:nvPr/>
        </p:nvSpPr>
        <p:spPr>
          <a:xfrm>
            <a:off x="1030058" y="226530"/>
            <a:ext cx="7920880" cy="566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0" i="1" dirty="0">
                <a:latin typeface="Franklin Gothic Medium Cond" pitchFamily="34" charset="0"/>
              </a:rPr>
              <a:t>PRINSIP - PRINSIP KELEMBAGAAN STATISTIK (2)</a:t>
            </a:r>
            <a:endParaRPr lang="en-US" sz="2000" i="1" dirty="0">
              <a:latin typeface="Franklin Gothic Medium Cond" pitchFamily="34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D28FAF7-8383-4F06-86E2-04D2AE9CA2DB}"/>
              </a:ext>
            </a:extLst>
          </p:cNvPr>
          <p:cNvGraphicFramePr>
            <a:graphicFrameLocks noGrp="1"/>
          </p:cNvGraphicFramePr>
          <p:nvPr/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3" name="Group 52">
            <a:extLst>
              <a:ext uri="{FF2B5EF4-FFF2-40B4-BE49-F238E27FC236}">
                <a16:creationId xmlns:a16="http://schemas.microsoft.com/office/drawing/2014/main" id="{63861536-40E6-466B-A2C5-F52FCAE8F8F3}"/>
              </a:ext>
            </a:extLst>
          </p:cNvPr>
          <p:cNvGrpSpPr/>
          <p:nvPr/>
        </p:nvGrpSpPr>
        <p:grpSpPr>
          <a:xfrm>
            <a:off x="214840" y="1591169"/>
            <a:ext cx="8736098" cy="3675661"/>
            <a:chOff x="197751" y="1238864"/>
            <a:chExt cx="8736098" cy="3675661"/>
          </a:xfrm>
        </p:grpSpPr>
        <p:sp>
          <p:nvSpPr>
            <p:cNvPr id="36" name="Rounded Rectangle 15">
              <a:extLst>
                <a:ext uri="{FF2B5EF4-FFF2-40B4-BE49-F238E27FC236}">
                  <a16:creationId xmlns:a16="http://schemas.microsoft.com/office/drawing/2014/main" id="{1C164084-061A-4337-940C-FA4DA4273946}"/>
                </a:ext>
              </a:extLst>
            </p:cNvPr>
            <p:cNvSpPr/>
            <p:nvPr/>
          </p:nvSpPr>
          <p:spPr>
            <a:xfrm>
              <a:off x="1177924" y="3937818"/>
              <a:ext cx="7315200" cy="95195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14">
              <a:extLst>
                <a:ext uri="{FF2B5EF4-FFF2-40B4-BE49-F238E27FC236}">
                  <a16:creationId xmlns:a16="http://schemas.microsoft.com/office/drawing/2014/main" id="{52105310-512D-47D2-9A93-793B60007F9F}"/>
                </a:ext>
              </a:extLst>
            </p:cNvPr>
            <p:cNvSpPr/>
            <p:nvPr/>
          </p:nvSpPr>
          <p:spPr>
            <a:xfrm>
              <a:off x="1637279" y="2733570"/>
              <a:ext cx="7145708" cy="959356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13">
              <a:extLst>
                <a:ext uri="{FF2B5EF4-FFF2-40B4-BE49-F238E27FC236}">
                  <a16:creationId xmlns:a16="http://schemas.microsoft.com/office/drawing/2014/main" id="{482E0766-5254-4EEB-A011-17E37CBEC130}"/>
                </a:ext>
              </a:extLst>
            </p:cNvPr>
            <p:cNvSpPr/>
            <p:nvPr/>
          </p:nvSpPr>
          <p:spPr>
            <a:xfrm>
              <a:off x="1177924" y="1297381"/>
              <a:ext cx="7737476" cy="1291335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4ABB37-5DE2-4258-9F1C-53650027FBB2}"/>
                </a:ext>
              </a:extLst>
            </p:cNvPr>
            <p:cNvSpPr txBox="1"/>
            <p:nvPr/>
          </p:nvSpPr>
          <p:spPr>
            <a:xfrm>
              <a:off x="2115494" y="3016461"/>
              <a:ext cx="6553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Data yang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dihasilkan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harus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akurat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,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mutakhir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, dan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sesuai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kebutuhan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pengguna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Ada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pedoman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kualitas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dan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evaluasi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rutin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untuk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mengecek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kualitas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data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A872EF-0731-4859-846B-0ED662CABFFE}"/>
                </a:ext>
              </a:extLst>
            </p:cNvPr>
            <p:cNvSpPr txBox="1"/>
            <p:nvPr/>
          </p:nvSpPr>
          <p:spPr>
            <a:xfrm>
              <a:off x="1514433" y="1732183"/>
              <a:ext cx="7391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nn-NO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Data individu dilindungi dan tidak dibocorkan.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nn-NO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Data individu tidak boleh disebarluaskan.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nn-NO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Perlu ada sistem perlindungan data.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E023428-DC3C-4502-9129-7BC5C02CFDE6}"/>
                </a:ext>
              </a:extLst>
            </p:cNvPr>
            <p:cNvSpPr txBox="1"/>
            <p:nvPr/>
          </p:nvSpPr>
          <p:spPr>
            <a:xfrm>
              <a:off x="1561498" y="4200856"/>
              <a:ext cx="6858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Tersedianya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SDM,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anggaran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,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perlengkapan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,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metode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untuk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kegiatan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statistik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, dan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sarana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penyebaran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 data yang </a:t>
              </a:r>
              <a:r>
                <a:rPr lang="en-US" sz="16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cukup</a:t>
              </a:r>
              <a:r>
                <a: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itchFamily="34" charset="0"/>
                </a:rPr>
                <a:t>.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8EA1CA9-5CF8-41AB-8954-12DC5226B3BF}"/>
                </a:ext>
              </a:extLst>
            </p:cNvPr>
            <p:cNvSpPr/>
            <p:nvPr/>
          </p:nvSpPr>
          <p:spPr>
            <a:xfrm>
              <a:off x="197751" y="1238864"/>
              <a:ext cx="1332000" cy="1332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4C421A8-2D05-4E47-B192-D77972E427B5}"/>
                </a:ext>
              </a:extLst>
            </p:cNvPr>
            <p:cNvSpPr/>
            <p:nvPr/>
          </p:nvSpPr>
          <p:spPr>
            <a:xfrm>
              <a:off x="974381" y="2722721"/>
              <a:ext cx="1141113" cy="1024173"/>
            </a:xfrm>
            <a:prstGeom prst="ellipse">
              <a:avLst/>
            </a:prstGeom>
            <a:solidFill>
              <a:srgbClr val="899C3F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CFC2F3B-439E-4010-808C-553B4A9F0C39}"/>
                </a:ext>
              </a:extLst>
            </p:cNvPr>
            <p:cNvSpPr/>
            <p:nvPr/>
          </p:nvSpPr>
          <p:spPr>
            <a:xfrm>
              <a:off x="479098" y="3962572"/>
              <a:ext cx="1082400" cy="951953"/>
            </a:xfrm>
            <a:prstGeom prst="ellipse">
              <a:avLst/>
            </a:prstGeom>
            <a:solidFill>
              <a:srgbClr val="EEA230"/>
            </a:solidFill>
            <a:ln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hemeClr val="accent6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pic>
          <p:nvPicPr>
            <p:cNvPr id="47" name="Picture 46" descr="Group of people with solid fill">
              <a:extLst>
                <a:ext uri="{FF2B5EF4-FFF2-40B4-BE49-F238E27FC236}">
                  <a16:creationId xmlns:a16="http://schemas.microsoft.com/office/drawing/2014/main" id="{99BE00E5-A972-4F4C-9FA5-C9F15855B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05606" y="4008460"/>
              <a:ext cx="648903" cy="819447"/>
            </a:xfrm>
            <a:prstGeom prst="rect">
              <a:avLst/>
            </a:prstGeom>
          </p:spPr>
        </p:pic>
        <p:pic>
          <p:nvPicPr>
            <p:cNvPr id="48" name="Picture 47" descr="Puzzle pieces with solid fill">
              <a:extLst>
                <a:ext uri="{FF2B5EF4-FFF2-40B4-BE49-F238E27FC236}">
                  <a16:creationId xmlns:a16="http://schemas.microsoft.com/office/drawing/2014/main" id="{10C5CC54-5979-4B86-9160-E849DEFF6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22731" y="1358072"/>
              <a:ext cx="1093584" cy="1093584"/>
            </a:xfrm>
            <a:prstGeom prst="rect">
              <a:avLst/>
            </a:prstGeom>
          </p:spPr>
        </p:pic>
        <p:pic>
          <p:nvPicPr>
            <p:cNvPr id="49" name="Picture 48" descr="Bar graph with upward trend with solid fill">
              <a:extLst>
                <a:ext uri="{FF2B5EF4-FFF2-40B4-BE49-F238E27FC236}">
                  <a16:creationId xmlns:a16="http://schemas.microsoft.com/office/drawing/2014/main" id="{82DC7C5A-EE61-4D53-AFBC-E51D09961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097495" y="2841439"/>
              <a:ext cx="833876" cy="833876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628FD74-9BB7-44EF-9AB8-164A16CC9A89}"/>
                </a:ext>
              </a:extLst>
            </p:cNvPr>
            <p:cNvSpPr txBox="1"/>
            <p:nvPr/>
          </p:nvSpPr>
          <p:spPr>
            <a:xfrm>
              <a:off x="1542449" y="1426820"/>
              <a:ext cx="739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800" b="1" dirty="0" err="1"/>
                <a:t>Rahasia</a:t>
              </a:r>
              <a:r>
                <a:rPr lang="en-ID" sz="1800" b="1" dirty="0"/>
                <a:t> &amp; Aman</a:t>
              </a:r>
              <a:endParaRPr lang="en-ID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5DC5AD6-FCB1-453F-BECF-82DC1773918B}"/>
                </a:ext>
              </a:extLst>
            </p:cNvPr>
            <p:cNvSpPr txBox="1"/>
            <p:nvPr/>
          </p:nvSpPr>
          <p:spPr>
            <a:xfrm>
              <a:off x="2115494" y="2741775"/>
              <a:ext cx="45967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800" b="1" dirty="0" err="1"/>
                <a:t>Kualitas</a:t>
              </a:r>
              <a:r>
                <a:rPr lang="en-ID" sz="1800" b="1" dirty="0"/>
                <a:t> </a:t>
              </a:r>
              <a:r>
                <a:rPr lang="en-ID" sz="1800" b="1" dirty="0" err="1"/>
                <a:t>Terjaga</a:t>
              </a:r>
              <a:endParaRPr lang="en-ID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4108909-EEF3-451D-A08B-1BF226B8C53A}"/>
                </a:ext>
              </a:extLst>
            </p:cNvPr>
            <p:cNvSpPr txBox="1"/>
            <p:nvPr/>
          </p:nvSpPr>
          <p:spPr>
            <a:xfrm>
              <a:off x="1542449" y="3894943"/>
              <a:ext cx="46028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D" sz="1800" b="1" dirty="0" err="1"/>
                <a:t>Sumber</a:t>
              </a:r>
              <a:r>
                <a:rPr lang="en-ID" sz="1800" b="1" dirty="0"/>
                <a:t> </a:t>
              </a:r>
              <a:r>
                <a:rPr lang="en-ID" sz="1800" b="1" dirty="0" err="1"/>
                <a:t>Daya</a:t>
              </a:r>
              <a:r>
                <a:rPr lang="en-ID" sz="1800" b="1" dirty="0"/>
                <a:t> </a:t>
              </a:r>
              <a:r>
                <a:rPr lang="en-ID" sz="1800" b="1" dirty="0" err="1"/>
                <a:t>Cukup</a:t>
              </a:r>
              <a:endParaRPr lang="en-ID" dirty="0"/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04355AE5-1697-407A-9C7B-D861301B1AC3}"/>
              </a:ext>
            </a:extLst>
          </p:cNvPr>
          <p:cNvSpPr txBox="1">
            <a:spLocks/>
          </p:cNvSpPr>
          <p:nvPr/>
        </p:nvSpPr>
        <p:spPr>
          <a:xfrm>
            <a:off x="6987647" y="6570751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873F9D-166D-4281-9B5A-8D63A7307FC5}" type="slidenum">
              <a:rPr lang="id-ID" smtClean="0"/>
              <a:pPr/>
              <a:t>6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95877484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4">
            <a:extLst>
              <a:ext uri="{FF2B5EF4-FFF2-40B4-BE49-F238E27FC236}">
                <a16:creationId xmlns:a16="http://schemas.microsoft.com/office/drawing/2014/main" id="{A84013EB-8A8C-4CC2-B1F4-895DD5D77ACF}"/>
              </a:ext>
            </a:extLst>
          </p:cNvPr>
          <p:cNvSpPr txBox="1">
            <a:spLocks/>
          </p:cNvSpPr>
          <p:nvPr/>
        </p:nvSpPr>
        <p:spPr>
          <a:xfrm>
            <a:off x="1030058" y="226530"/>
            <a:ext cx="7920880" cy="566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sv-SE" sz="2800" b="1" dirty="0">
                <a:latin typeface="Franklin Gothic Book" panose="020B0503020102020204" pitchFamily="34" charset="0"/>
              </a:rPr>
              <a:t>ASPEK YANG DINILAI DALAM DOMAIN 4</a:t>
            </a:r>
            <a:r>
              <a:rPr lang="en-US" sz="2400" b="1" dirty="0">
                <a:latin typeface="Franklin Gothic Book" panose="020B0503020102020204" pitchFamily="34" charset="0"/>
              </a:rPr>
              <a:t> </a:t>
            </a:r>
            <a:endParaRPr lang="en-ID" sz="2400" b="1" dirty="0">
              <a:latin typeface="Franklin Gothic Book" panose="020B0503020102020204" pitchFamily="34" charset="0"/>
            </a:endParaRPr>
          </a:p>
          <a:p>
            <a:pPr algn="r"/>
            <a:endParaRPr lang="en-ID" sz="2400" b="1" dirty="0">
              <a:latin typeface="Franklin Gothic Book" panose="020B0503020102020204" pitchFamily="34" charset="0"/>
            </a:endParaRPr>
          </a:p>
          <a:p>
            <a:endParaRPr lang="en-US" sz="1600" b="1" i="1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D28FAF7-8383-4F06-86E2-04D2AE9CA2DB}"/>
              </a:ext>
            </a:extLst>
          </p:cNvPr>
          <p:cNvGraphicFramePr>
            <a:graphicFrameLocks noGrp="1"/>
          </p:cNvGraphicFramePr>
          <p:nvPr/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FA999085-6334-41F5-9D66-8F6F5328B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7376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A6FBFBF-EE31-4B63-A4AE-28B9F372142D}"/>
              </a:ext>
            </a:extLst>
          </p:cNvPr>
          <p:cNvSpPr txBox="1">
            <a:spLocks/>
          </p:cNvSpPr>
          <p:nvPr/>
        </p:nvSpPr>
        <p:spPr>
          <a:xfrm>
            <a:off x="6987647" y="6570751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873F9D-166D-4281-9B5A-8D63A7307FC5}" type="slidenum">
              <a:rPr lang="id-ID" smtClean="0"/>
              <a:pPr/>
              <a:t>7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03152725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4">
            <a:extLst>
              <a:ext uri="{FF2B5EF4-FFF2-40B4-BE49-F238E27FC236}">
                <a16:creationId xmlns:a16="http://schemas.microsoft.com/office/drawing/2014/main" id="{A84013EB-8A8C-4CC2-B1F4-895DD5D77ACF}"/>
              </a:ext>
            </a:extLst>
          </p:cNvPr>
          <p:cNvSpPr txBox="1">
            <a:spLocks/>
          </p:cNvSpPr>
          <p:nvPr/>
        </p:nvSpPr>
        <p:spPr>
          <a:xfrm>
            <a:off x="1091842" y="121114"/>
            <a:ext cx="7920880" cy="566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latin typeface="Franklin Gothic Book" panose="020B0503020102020204" pitchFamily="34" charset="0"/>
              </a:rPr>
              <a:t>PROFESIONALITAS</a:t>
            </a:r>
            <a:endParaRPr lang="en-US" b="1" i="1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D28FAF7-8383-4F06-86E2-04D2AE9CA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3693"/>
              </p:ext>
            </p:extLst>
          </p:nvPr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FA999085-6334-41F5-9D66-8F6F5328B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537373"/>
              </p:ext>
            </p:extLst>
          </p:nvPr>
        </p:nvGraphicFramePr>
        <p:xfrm>
          <a:off x="129091" y="1194098"/>
          <a:ext cx="8563088" cy="5160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38BBB34-F589-4DB1-9F68-109C2695FD92}"/>
              </a:ext>
            </a:extLst>
          </p:cNvPr>
          <p:cNvSpPr txBox="1">
            <a:spLocks/>
          </p:cNvSpPr>
          <p:nvPr/>
        </p:nvSpPr>
        <p:spPr>
          <a:xfrm>
            <a:off x="6987647" y="6570751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873F9D-166D-4281-9B5A-8D63A7307FC5}" type="slidenum">
              <a:rPr lang="id-ID" smtClean="0"/>
              <a:pPr/>
              <a:t>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6849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4">
            <a:extLst>
              <a:ext uri="{FF2B5EF4-FFF2-40B4-BE49-F238E27FC236}">
                <a16:creationId xmlns:a16="http://schemas.microsoft.com/office/drawing/2014/main" id="{A84013EB-8A8C-4CC2-B1F4-895DD5D77ACF}"/>
              </a:ext>
            </a:extLst>
          </p:cNvPr>
          <p:cNvSpPr txBox="1">
            <a:spLocks/>
          </p:cNvSpPr>
          <p:nvPr/>
        </p:nvSpPr>
        <p:spPr>
          <a:xfrm>
            <a:off x="1091842" y="121114"/>
            <a:ext cx="7920880" cy="566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>
                <a:latin typeface="Franklin Gothic Book" panose="020B0503020102020204" pitchFamily="34" charset="0"/>
              </a:rPr>
              <a:t>AKTIVITAS PROFESIONALITAS</a:t>
            </a:r>
            <a:endParaRPr lang="en-US" b="1" i="1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D28FAF7-8383-4F06-86E2-04D2AE9CA2DB}"/>
              </a:ext>
            </a:extLst>
          </p:cNvPr>
          <p:cNvGraphicFramePr>
            <a:graphicFrameLocks noGrp="1"/>
          </p:cNvGraphicFramePr>
          <p:nvPr/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FA999085-6334-41F5-9D66-8F6F5328B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006897"/>
              </p:ext>
            </p:extLst>
          </p:nvPr>
        </p:nvGraphicFramePr>
        <p:xfrm>
          <a:off x="129091" y="1194098"/>
          <a:ext cx="8563088" cy="5160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A4420BF4-7CC4-4772-B84F-A2748B29F3C2}"/>
              </a:ext>
            </a:extLst>
          </p:cNvPr>
          <p:cNvSpPr txBox="1">
            <a:spLocks/>
          </p:cNvSpPr>
          <p:nvPr/>
        </p:nvSpPr>
        <p:spPr>
          <a:xfrm>
            <a:off x="6987647" y="6570751"/>
            <a:ext cx="21336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3873F9D-166D-4281-9B5A-8D63A7307FC5}" type="slidenum">
              <a:rPr lang="id-ID" smtClean="0"/>
              <a:pPr/>
              <a:t>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281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10232</TotalTime>
  <Words>1623</Words>
  <Application>Microsoft Office PowerPoint</Application>
  <PresentationFormat>On-screen Show (4:3)</PresentationFormat>
  <Paragraphs>211</Paragraphs>
  <Slides>19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6" baseType="lpstr">
      <vt:lpstr>宋体</vt:lpstr>
      <vt:lpstr>Agency FB</vt:lpstr>
      <vt:lpstr>Arial</vt:lpstr>
      <vt:lpstr>Arial Black</vt:lpstr>
      <vt:lpstr>Arial Narrow</vt:lpstr>
      <vt:lpstr>Calibri</vt:lpstr>
      <vt:lpstr>Calibri Light</vt:lpstr>
      <vt:lpstr>Franklin Gothic Book</vt:lpstr>
      <vt:lpstr>Franklin Gothic Demi</vt:lpstr>
      <vt:lpstr>Franklin Gothic Medium Cond</vt:lpstr>
      <vt:lpstr>Impact</vt:lpstr>
      <vt:lpstr>Inter</vt:lpstr>
      <vt:lpstr>Segeo ui</vt:lpstr>
      <vt:lpstr>Wingdings</vt:lpstr>
      <vt:lpstr>2_Office Theme</vt:lpstr>
      <vt:lpstr>Office Theme</vt:lpstr>
      <vt:lpstr>CorelDRAW</vt:lpstr>
      <vt:lpstr>BADAN PUSAT STATISTIK</vt:lpstr>
      <vt:lpstr>PowerPoint Presentation</vt:lpstr>
      <vt:lpstr>KELEMBAGAAN</vt:lpstr>
      <vt:lpstr>PRINSIP - PRINSIP KELEMBAGAAN STATISTIK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SDM YANG MEMADAI DAN KAPABEL (2)</vt:lpstr>
      <vt:lpstr>PowerPoint Presentation</vt:lpstr>
      <vt:lpstr>PowerPoint Presentation</vt:lpstr>
      <vt:lpstr>PowerPoint Presentation</vt:lpstr>
      <vt:lpstr>INDIKATOR PENILAIAN KELEMBAGAAN STATISTIK</vt:lpstr>
      <vt:lpstr>CONTOH BUKTI DUKUNG (yang bisa disiapkan oleh Pemerintah Daerah/OPD)</vt:lpstr>
      <vt:lpstr>TIPS UNTUK PEMERINTAH DAERAH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Pegawai</dc:creator>
  <cp:lastModifiedBy>Acer</cp:lastModifiedBy>
  <cp:revision>697</cp:revision>
  <cp:lastPrinted>2016-10-03T08:20:42Z</cp:lastPrinted>
  <dcterms:created xsi:type="dcterms:W3CDTF">2015-02-19T00:38:45Z</dcterms:created>
  <dcterms:modified xsi:type="dcterms:W3CDTF">2025-06-20T00:50:47Z</dcterms:modified>
</cp:coreProperties>
</file>