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15"/>
  </p:notesMasterIdLst>
  <p:handoutMasterIdLst>
    <p:handoutMasterId r:id="rId16"/>
  </p:handoutMasterIdLst>
  <p:sldIdLst>
    <p:sldId id="1149" r:id="rId5"/>
    <p:sldId id="2147375574" r:id="rId6"/>
    <p:sldId id="2147375575" r:id="rId7"/>
    <p:sldId id="2147375576" r:id="rId8"/>
    <p:sldId id="2147375577" r:id="rId9"/>
    <p:sldId id="2147375578" r:id="rId10"/>
    <p:sldId id="2147375579" r:id="rId11"/>
    <p:sldId id="2147375581" r:id="rId12"/>
    <p:sldId id="2147375583" r:id="rId13"/>
    <p:sldId id="2145706627" r:id="rId14"/>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Ubuntu" panose="020B0504030602030204" pitchFamily="34" charset="0"/>
      <p:regular r:id="rId21"/>
      <p:bold r:id="rId22"/>
      <p:italic r:id="rId23"/>
      <p:boldItalic r:id="rId24"/>
    </p:embeddedFont>
    <p:embeddedFont>
      <p:font typeface="Ubuntu Light" panose="020B0304030602030204" pitchFamily="34" charset="0"/>
      <p:regular r:id="rId25"/>
      <p:italic r:id="rId26"/>
    </p:embeddedFont>
    <p:embeddedFont>
      <p:font typeface="Ubuntu Medium" panose="020B0604030602030204" pitchFamily="34" charset="0"/>
      <p:regular r:id="rId27"/>
      <p:bold r:id="rId28"/>
      <p:italic r:id="rId29"/>
      <p:boldItalic r:id="rId30"/>
    </p:embeddedFont>
  </p:embeddedFontLst>
  <p:custDataLst>
    <p:tags r:id="rId3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D9D9D9"/>
    <a:srgbClr val="ECECEC"/>
    <a:srgbClr val="0A2C35"/>
    <a:srgbClr val="12ABDB"/>
    <a:srgbClr val="000000"/>
    <a:srgbClr val="178C3D"/>
    <a:srgbClr val="272936"/>
    <a:srgbClr val="173340"/>
    <a:srgbClr val="2B0A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AD28D4-698B-4128-B72D-523525FBCBA2}" v="13" dt="2023-07-18T12:42:23.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udhury, Rudra" userId="a07918e2-af60-4705-a480-df010b36ad9e" providerId="ADAL" clId="{FBAD28D4-698B-4128-B72D-523525FBCBA2}"/>
    <pc:docChg chg="modSld">
      <pc:chgData name="Choudhury, Rudra" userId="a07918e2-af60-4705-a480-df010b36ad9e" providerId="ADAL" clId="{FBAD28D4-698B-4128-B72D-523525FBCBA2}" dt="2023-07-18T12:42:23.327" v="17"/>
      <pc:docMkLst>
        <pc:docMk/>
      </pc:docMkLst>
      <pc:sldChg chg="modSp mod">
        <pc:chgData name="Choudhury, Rudra" userId="a07918e2-af60-4705-a480-df010b36ad9e" providerId="ADAL" clId="{FBAD28D4-698B-4128-B72D-523525FBCBA2}" dt="2023-07-11T07:13:25.833" v="4" actId="20577"/>
        <pc:sldMkLst>
          <pc:docMk/>
          <pc:sldMk cId="3431241366" sldId="1149"/>
        </pc:sldMkLst>
        <pc:spChg chg="mod">
          <ac:chgData name="Choudhury, Rudra" userId="a07918e2-af60-4705-a480-df010b36ad9e" providerId="ADAL" clId="{FBAD28D4-698B-4128-B72D-523525FBCBA2}" dt="2023-07-11T07:13:25.833" v="4" actId="20577"/>
          <ac:spMkLst>
            <pc:docMk/>
            <pc:sldMk cId="3431241366" sldId="1149"/>
            <ac:spMk id="2" creationId="{B0FD3B2E-6938-47D4-BDB0-E1B691AF8871}"/>
          </ac:spMkLst>
        </pc:spChg>
      </pc:sldChg>
      <pc:sldChg chg="modSp">
        <pc:chgData name="Choudhury, Rudra" userId="a07918e2-af60-4705-a480-df010b36ad9e" providerId="ADAL" clId="{FBAD28D4-698B-4128-B72D-523525FBCBA2}" dt="2023-07-14T09:15:27.066" v="7"/>
        <pc:sldMkLst>
          <pc:docMk/>
          <pc:sldMk cId="3136440474" sldId="2147375575"/>
        </pc:sldMkLst>
        <pc:graphicFrameChg chg="mod">
          <ac:chgData name="Choudhury, Rudra" userId="a07918e2-af60-4705-a480-df010b36ad9e" providerId="ADAL" clId="{FBAD28D4-698B-4128-B72D-523525FBCBA2}" dt="2023-07-14T09:15:27.066" v="7"/>
          <ac:graphicFrameMkLst>
            <pc:docMk/>
            <pc:sldMk cId="3136440474" sldId="2147375575"/>
            <ac:graphicFrameMk id="2" creationId="{F0F0277A-600E-3049-E511-95AD4168476E}"/>
          </ac:graphicFrameMkLst>
        </pc:graphicFrameChg>
      </pc:sldChg>
      <pc:sldChg chg="modSp">
        <pc:chgData name="Choudhury, Rudra" userId="a07918e2-af60-4705-a480-df010b36ad9e" providerId="ADAL" clId="{FBAD28D4-698B-4128-B72D-523525FBCBA2}" dt="2023-07-18T11:36:58.089" v="16"/>
        <pc:sldMkLst>
          <pc:docMk/>
          <pc:sldMk cId="1640703184" sldId="2147375576"/>
        </pc:sldMkLst>
        <pc:graphicFrameChg chg="mod">
          <ac:chgData name="Choudhury, Rudra" userId="a07918e2-af60-4705-a480-df010b36ad9e" providerId="ADAL" clId="{FBAD28D4-698B-4128-B72D-523525FBCBA2}" dt="2023-07-18T11:36:58.089" v="16"/>
          <ac:graphicFrameMkLst>
            <pc:docMk/>
            <pc:sldMk cId="1640703184" sldId="2147375576"/>
            <ac:graphicFrameMk id="4" creationId="{3E31CABE-3CE4-3690-5CA6-F47CA81D59AE}"/>
          </ac:graphicFrameMkLst>
        </pc:graphicFrameChg>
      </pc:sldChg>
      <pc:sldChg chg="modSp">
        <pc:chgData name="Choudhury, Rudra" userId="a07918e2-af60-4705-a480-df010b36ad9e" providerId="ADAL" clId="{FBAD28D4-698B-4128-B72D-523525FBCBA2}" dt="2023-07-18T06:32:05.899" v="9"/>
        <pc:sldMkLst>
          <pc:docMk/>
          <pc:sldMk cId="2090352462" sldId="2147375578"/>
        </pc:sldMkLst>
        <pc:graphicFrameChg chg="mod">
          <ac:chgData name="Choudhury, Rudra" userId="a07918e2-af60-4705-a480-df010b36ad9e" providerId="ADAL" clId="{FBAD28D4-698B-4128-B72D-523525FBCBA2}" dt="2023-07-18T06:32:05.899" v="9"/>
          <ac:graphicFrameMkLst>
            <pc:docMk/>
            <pc:sldMk cId="2090352462" sldId="2147375578"/>
            <ac:graphicFrameMk id="3" creationId="{39A09AB8-457D-A221-7F51-E5D9B169B7DD}"/>
          </ac:graphicFrameMkLst>
        </pc:graphicFrameChg>
      </pc:sldChg>
      <pc:sldChg chg="modSp">
        <pc:chgData name="Choudhury, Rudra" userId="a07918e2-af60-4705-a480-df010b36ad9e" providerId="ADAL" clId="{FBAD28D4-698B-4128-B72D-523525FBCBA2}" dt="2023-07-18T12:42:23.327" v="17"/>
        <pc:sldMkLst>
          <pc:docMk/>
          <pc:sldMk cId="2821184182" sldId="2147375583"/>
        </pc:sldMkLst>
        <pc:spChg chg="mod">
          <ac:chgData name="Choudhury, Rudra" userId="a07918e2-af60-4705-a480-df010b36ad9e" providerId="ADAL" clId="{FBAD28D4-698B-4128-B72D-523525FBCBA2}" dt="2023-07-18T11:34:15.054" v="15" actId="20578"/>
          <ac:spMkLst>
            <pc:docMk/>
            <pc:sldMk cId="2821184182" sldId="2147375583"/>
            <ac:spMk id="6" creationId="{F4697E6C-F9F0-3B9D-DC46-02DED6C0D1F9}"/>
          </ac:spMkLst>
        </pc:spChg>
        <pc:graphicFrameChg chg="mod">
          <ac:chgData name="Choudhury, Rudra" userId="a07918e2-af60-4705-a480-df010b36ad9e" providerId="ADAL" clId="{FBAD28D4-698B-4128-B72D-523525FBCBA2}" dt="2023-07-18T12:42:23.327" v="17"/>
          <ac:graphicFrameMkLst>
            <pc:docMk/>
            <pc:sldMk cId="2821184182" sldId="2147375583"/>
            <ac:graphicFrameMk id="3" creationId="{3EE60D35-FE9D-C331-450C-DB8D6624B60E}"/>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latin typeface="Ubuntu" panose="020B0504030602030204" pitchFamily="34" charset="0"/>
            </a:endParaRPr>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latin typeface="Ubuntu" panose="020B0504030602030204" pitchFamily="34" charset="0"/>
              </a:rPr>
              <a:pPr/>
              <a:t>18/07/2023</a:t>
            </a:fld>
            <a:endParaRPr lang="pt-PT" sz="900">
              <a:latin typeface="Ubuntu" panose="020B0504030602030204" pitchFamily="34" charset="0"/>
            </a:endParaRPr>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latin typeface="Ubuntu" panose="020B0504030602030204" pitchFamily="34" charset="0"/>
            </a:endParaRPr>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latin typeface="Ubuntu" panose="020B0504030602030204" pitchFamily="34" charset="0"/>
              </a:rPr>
              <a:pPr/>
              <a:t>‹#›</a:t>
            </a:fld>
            <a:endParaRPr lang="pt-PT" sz="900">
              <a:latin typeface="Ubuntu" panose="020B0504030602030204" pitchFamily="34" charset="0"/>
            </a:endParaRPr>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atin typeface="Ubuntu" panose="020B0504030602030204" pitchFamily="34" charset="0"/>
              </a:defRPr>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atin typeface="Ubuntu" panose="020B0504030602030204" pitchFamily="34" charset="0"/>
              </a:defRPr>
            </a:lvl1pPr>
          </a:lstStyle>
          <a:p>
            <a:fld id="{0835B8F7-DAC4-4931-8AED-4356A8B2FD64}" type="datetimeFigureOut">
              <a:rPr lang="pt-BR" smtClean="0"/>
              <a:pPr/>
              <a:t>18/07/2023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atin typeface="Ubuntu" panose="020B0504030602030204" pitchFamily="34" charset="0"/>
              </a:defRPr>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atin typeface="Ubuntu" panose="020B0504030602030204" pitchFamily="34" charset="0"/>
              </a:defRPr>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Ubuntu" panose="020B0504030602030204" pitchFamily="34"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801774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100538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291920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66615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2097309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405266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53812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680755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3941159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3099771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youtube.com/capgeminimedia"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www.linkedin.com/company/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twitter.com/capgemini" TargetMode="External"/><Relationship Id="rId4" Type="http://schemas.openxmlformats.org/officeDocument/2006/relationships/hyperlink" Target="http://www.facebook.com/capgemini" TargetMode="Externa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www.twitter.com/capgemini" TargetMode="Externa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latin typeface="Ubuntu" panose="020B0504030602030204" pitchFamily="34" charset="0"/>
            </a:endParaRP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latin typeface="Ubuntu" panose="020B05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6" name="Image 5" descr="Capgemini">
            <a:extLst>
              <a:ext uri="{FF2B5EF4-FFF2-40B4-BE49-F238E27FC236}">
                <a16:creationId xmlns:a16="http://schemas.microsoft.com/office/drawing/2014/main" id="{B290AA58-6524-4A50-851C-8EA6E75AA5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a:xfrm>
            <a:off x="404813" y="228600"/>
            <a:ext cx="10947772" cy="716711"/>
          </a:xfrm>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a:xfrm>
            <a:off x="404813" y="228600"/>
            <a:ext cx="10947772" cy="716711"/>
          </a:xfrm>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latin typeface="Ubuntu" panose="020B0504030602030204" pitchFamily="34" charset="0"/>
              </a:defRPr>
            </a:lvl1pPr>
            <a:lvl2pPr>
              <a:defRPr>
                <a:solidFill>
                  <a:schemeClr val="bg1"/>
                </a:solidFill>
                <a:latin typeface="Ubuntu" panose="020B0504030602030204" pitchFamily="34" charset="0"/>
              </a:defRPr>
            </a:lvl2pPr>
            <a:lvl3pPr>
              <a:defRPr>
                <a:solidFill>
                  <a:schemeClr val="bg1"/>
                </a:solidFill>
                <a:latin typeface="Ubuntu" panose="020B0504030602030204" pitchFamily="34" charset="0"/>
              </a:defRPr>
            </a:lvl3pPr>
            <a:lvl4pPr>
              <a:buClr>
                <a:schemeClr val="accent5"/>
              </a:buClr>
              <a:defRPr>
                <a:solidFill>
                  <a:schemeClr val="bg1"/>
                </a:solidFill>
                <a:latin typeface="Ubuntu" panose="020B0504030602030204" pitchFamily="34" charset="0"/>
              </a:defRPr>
            </a:lvl4pPr>
            <a:lvl5pPr>
              <a:buClr>
                <a:schemeClr val="bg1"/>
              </a:buClr>
              <a:defRPr>
                <a:solidFill>
                  <a:schemeClr val="bg1"/>
                </a:solidFill>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a:xfrm>
            <a:off x="404813" y="228600"/>
            <a:ext cx="10947772" cy="716711"/>
          </a:xfrm>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219200"/>
            <a:ext cx="11406188" cy="5040000"/>
          </a:xfrm>
        </p:spPr>
        <p:txBody>
          <a:bodyPr/>
          <a:lstStyle>
            <a:lvl1pPr>
              <a:defRPr>
                <a:latin typeface="Ubuntu" panose="020B0504030602030204" pitchFamily="34" charset="0"/>
              </a:defRPr>
            </a:lvl1pPr>
            <a:lvl2pPr>
              <a:defRPr>
                <a:latin typeface="Ubuntu" panose="020B0504030602030204" pitchFamily="34" charset="0"/>
              </a:defRPr>
            </a:lvl2pPr>
            <a:lvl3pPr>
              <a:defRPr>
                <a:latin typeface="Ubuntu" panose="020B0504030602030204" pitchFamily="34" charset="0"/>
              </a:defRPr>
            </a:lvl3pPr>
            <a:lvl4pPr>
              <a:defRPr>
                <a:latin typeface="Ubuntu" panose="020B0504030602030204" pitchFamily="34" charset="0"/>
              </a:defRPr>
            </a:lvl4pPr>
            <a:lvl5pPr>
              <a:defRPr>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latin typeface="Ubuntu" panose="020B05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3" name="Image 12" descr="Capgemini">
            <a:extLst>
              <a:ext uri="{FF2B5EF4-FFF2-40B4-BE49-F238E27FC236}">
                <a16:creationId xmlns:a16="http://schemas.microsoft.com/office/drawing/2014/main" id="{A0C8CF1B-496A-4A5B-A698-8344534684E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rot="1808368" flipV="1">
            <a:off x="4403152" y="337083"/>
            <a:ext cx="8831279" cy="4103533"/>
          </a:xfrm>
          <a:prstGeom prst="rect">
            <a:avLst/>
          </a:prstGeom>
        </p:spPr>
      </p:pic>
      <p:pic>
        <p:nvPicPr>
          <p:cNvPr id="21" name="Picture 7" descr="facebook">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pic>
        <p:nvPicPr>
          <p:cNvPr id="17" name="Picture 2" descr="LinkedIn">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SlideShare">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Twitter">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YouTube">
            <a:hlinkClick r:id="rId12"/>
          </p:cNvPr>
          <p:cNvPicPr>
            <a:picLocks noChangeAspect="1" noChangeArrowheads="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24" name="Image 23" descr="Capgemini">
            <a:extLst>
              <a:ext uri="{FF2B5EF4-FFF2-40B4-BE49-F238E27FC236}">
                <a16:creationId xmlns:a16="http://schemas.microsoft.com/office/drawing/2014/main" id="{67291309-8FC0-47AE-9F48-E59E45B7FC66}"/>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3447345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C – Wide">
    <p:spTree>
      <p:nvGrpSpPr>
        <p:cNvPr id="1" name=""/>
        <p:cNvGrpSpPr/>
        <p:nvPr/>
      </p:nvGrpSpPr>
      <p:grpSpPr>
        <a:xfrm>
          <a:off x="0" y="0"/>
          <a:ext cx="0" cy="0"/>
          <a:chOff x="0" y="0"/>
          <a:chExt cx="0" cy="0"/>
        </a:xfrm>
      </p:grpSpPr>
      <p:pic>
        <p:nvPicPr>
          <p:cNvPr id="16" name="Picture 6">
            <a:extLst>
              <a:ext uri="{FF2B5EF4-FFF2-40B4-BE49-F238E27FC236}">
                <a16:creationId xmlns:a16="http://schemas.microsoft.com/office/drawing/2014/main" id="{B313E9A5-8927-4424-8200-0B40A5FE0D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0" y="0"/>
            <a:ext cx="2783632" cy="6858001"/>
          </a:xfrm>
          <a:prstGeom prst="rect">
            <a:avLst/>
          </a:prstGeom>
        </p:spPr>
      </p:pic>
      <p:sp>
        <p:nvSpPr>
          <p:cNvPr id="13" name="Rectangle 12">
            <a:extLst>
              <a:ext uri="{FF2B5EF4-FFF2-40B4-BE49-F238E27FC236}">
                <a16:creationId xmlns:a16="http://schemas.microsoft.com/office/drawing/2014/main" id="{11AD9EEC-2F0C-454C-A5B2-F57FD7AAED4C}"/>
              </a:ext>
            </a:extLst>
          </p:cNvPr>
          <p:cNvSpPr/>
          <p:nvPr userDrawn="1"/>
        </p:nvSpPr>
        <p:spPr bwMode="white">
          <a:xfrm>
            <a:off x="2679031" y="-1"/>
            <a:ext cx="9512969" cy="6858001"/>
          </a:xfrm>
          <a:prstGeom prst="rect">
            <a:avLst/>
          </a:prstGeom>
          <a:solidFill>
            <a:srgbClr val="0F4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Ubuntu" panose="020B0504030602030204" pitchFamily="34" charset="0"/>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auto">
          <a:xfrm>
            <a:off x="3359696" y="2095351"/>
            <a:ext cx="5781098" cy="3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spAutoFit/>
          </a:bodyPr>
          <a:lstStyle>
            <a:lvl1pPr algn="l">
              <a:lnSpc>
                <a:spcPts val="3100"/>
              </a:lnSpc>
              <a:defRPr lang="en-US" sz="3200" b="1" cap="all" baseline="0" dirty="0">
                <a:solidFill>
                  <a:schemeClr val="bg1"/>
                </a:solidFill>
                <a:latin typeface="Ubuntu" panose="020B0504030602030204" pitchFamily="34" charset="0"/>
              </a:defRPr>
            </a:lvl1pPr>
          </a:lstStyle>
          <a:p>
            <a:pPr marL="0" lvl="0"/>
            <a:r>
              <a:rPr lang="en-US"/>
              <a:t>SECTION TITLE ALL CAPS</a:t>
            </a:r>
          </a:p>
        </p:txBody>
      </p:sp>
      <p:sp>
        <p:nvSpPr>
          <p:cNvPr id="9" name="Text Placeholder 8">
            <a:extLst>
              <a:ext uri="{FF2B5EF4-FFF2-40B4-BE49-F238E27FC236}">
                <a16:creationId xmlns:a16="http://schemas.microsoft.com/office/drawing/2014/main" id="{F874BF17-775B-4C09-81B2-C8403E37CEBE}"/>
              </a:ext>
            </a:extLst>
          </p:cNvPr>
          <p:cNvSpPr>
            <a:spLocks noGrp="1"/>
          </p:cNvSpPr>
          <p:nvPr>
            <p:ph type="body" sz="quarter" idx="11" hasCustomPrompt="1"/>
          </p:nvPr>
        </p:nvSpPr>
        <p:spPr>
          <a:xfrm>
            <a:off x="3359696" y="3713163"/>
            <a:ext cx="5781098" cy="2809875"/>
          </a:xfrm>
          <a:prstGeom prst="rect">
            <a:avLst/>
          </a:prstGeom>
        </p:spPr>
        <p:txBody>
          <a:bodyPr lIns="0" tIns="0" rIns="0" bIns="0"/>
          <a:lstStyle>
            <a:lvl1pPr marL="0" indent="0">
              <a:lnSpc>
                <a:spcPct val="110000"/>
              </a:lnSpc>
              <a:buNone/>
              <a:defRPr sz="1800">
                <a:solidFill>
                  <a:schemeClr val="bg1"/>
                </a:solidFill>
                <a:latin typeface="Ubuntu" panose="020B0504030602030204" pitchFamily="34" charset="0"/>
              </a:defRPr>
            </a:lvl1pPr>
          </a:lstStyle>
          <a:p>
            <a:pPr lvl="0"/>
            <a:r>
              <a:rPr lang="en-US"/>
              <a:t>Short chapter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a:t>
            </a:r>
            <a:r>
              <a:rPr lang="en-US"/>
              <a:t>.</a:t>
            </a:r>
            <a:endParaRPr lang="en-GB"/>
          </a:p>
        </p:txBody>
      </p:sp>
      <p:sp>
        <p:nvSpPr>
          <p:cNvPr id="5" name="Text Placeholder 4">
            <a:extLst>
              <a:ext uri="{FF2B5EF4-FFF2-40B4-BE49-F238E27FC236}">
                <a16:creationId xmlns:a16="http://schemas.microsoft.com/office/drawing/2014/main" id="{2545FEED-D34C-429E-92B0-734C0A2CAA82}"/>
              </a:ext>
            </a:extLst>
          </p:cNvPr>
          <p:cNvSpPr>
            <a:spLocks noGrp="1"/>
          </p:cNvSpPr>
          <p:nvPr>
            <p:ph type="body" sz="quarter" idx="10" hasCustomPrompt="1"/>
          </p:nvPr>
        </p:nvSpPr>
        <p:spPr>
          <a:xfrm>
            <a:off x="3359696" y="3144837"/>
            <a:ext cx="5781098" cy="476845"/>
          </a:xfrm>
          <a:prstGeom prst="rect">
            <a:avLst/>
          </a:prstGeom>
        </p:spPr>
        <p:txBody>
          <a:bodyPr lIns="0" tIns="0" rIns="0" bIns="0"/>
          <a:lstStyle>
            <a:lvl1pPr marL="0" indent="0">
              <a:buNone/>
              <a:defRPr sz="2400" cap="all" baseline="0">
                <a:solidFill>
                  <a:srgbClr val="00E6E3"/>
                </a:solidFill>
                <a:latin typeface="Ubuntu" panose="020B0504030602030204" pitchFamily="34" charset="0"/>
              </a:defRPr>
            </a:lvl1pPr>
            <a:lvl5pPr>
              <a:defRPr/>
            </a:lvl5pPr>
          </a:lstStyle>
          <a:p>
            <a:pPr lvl="0"/>
            <a:r>
              <a:rPr lang="en-US"/>
              <a:t>SECTION SUBTITLE ALL CAPs</a:t>
            </a:r>
            <a:endParaRPr lang="en-GB"/>
          </a:p>
        </p:txBody>
      </p:sp>
      <p:grpSp>
        <p:nvGrpSpPr>
          <p:cNvPr id="8" name="Group 37">
            <a:extLst>
              <a:ext uri="{FF2B5EF4-FFF2-40B4-BE49-F238E27FC236}">
                <a16:creationId xmlns:a16="http://schemas.microsoft.com/office/drawing/2014/main" id="{A0131EFA-E3CA-4470-968C-AA4EF9936122}"/>
              </a:ext>
              <a:ext uri="{C183D7F6-B498-43B3-948B-1728B52AA6E4}">
                <adec:decorative xmlns:adec="http://schemas.microsoft.com/office/drawing/2017/decorative" val="1"/>
              </a:ext>
            </a:extLst>
          </p:cNvPr>
          <p:cNvGrpSpPr/>
          <p:nvPr userDrawn="1"/>
        </p:nvGrpSpPr>
        <p:grpSpPr>
          <a:xfrm>
            <a:off x="11559747" y="210928"/>
            <a:ext cx="413177" cy="382296"/>
            <a:chOff x="5481638" y="2859088"/>
            <a:chExt cx="1231900" cy="1139825"/>
          </a:xfrm>
          <a:solidFill>
            <a:schemeClr val="bg1"/>
          </a:solidFill>
        </p:grpSpPr>
        <p:sp>
          <p:nvSpPr>
            <p:cNvPr id="10" name="Freeform 320">
              <a:extLst>
                <a:ext uri="{FF2B5EF4-FFF2-40B4-BE49-F238E27FC236}">
                  <a16:creationId xmlns:a16="http://schemas.microsoft.com/office/drawing/2014/main" id="{FE038D48-6B7B-4F99-AD46-1A717A987A8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Ubuntu" panose="020B0504030602030204" pitchFamily="34" charset="0"/>
              </a:endParaRPr>
            </a:p>
          </p:txBody>
        </p:sp>
        <p:sp>
          <p:nvSpPr>
            <p:cNvPr id="11" name="Freeform 321">
              <a:extLst>
                <a:ext uri="{FF2B5EF4-FFF2-40B4-BE49-F238E27FC236}">
                  <a16:creationId xmlns:a16="http://schemas.microsoft.com/office/drawing/2014/main" id="{8099682C-62AB-45A8-A317-C09E541E1A70}"/>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Ubuntu" panose="020B0504030602030204" pitchFamily="34" charset="0"/>
              </a:endParaRPr>
            </a:p>
          </p:txBody>
        </p:sp>
      </p:grpSp>
    </p:spTree>
    <p:extLst>
      <p:ext uri="{BB962C8B-B14F-4D97-AF65-F5344CB8AC3E}">
        <p14:creationId xmlns:p14="http://schemas.microsoft.com/office/powerpoint/2010/main" val="250895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1"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500"/>
                                        <p:tgtEl>
                                          <p:spTgt spid="13"/>
                                        </p:tgtEl>
                                      </p:cBhvr>
                                    </p:animEffect>
                                  </p:childTnLst>
                                </p:cTn>
                              </p:par>
                              <p:par>
                                <p:cTn id="11" presetID="63" presetClass="path" presetSubtype="0" decel="100000" fill="hold" grpId="0" nodeType="withEffect">
                                  <p:stCondLst>
                                    <p:cond delay="1000"/>
                                  </p:stCondLst>
                                  <p:childTnLst>
                                    <p:animMotion origin="layout" path="M -0.05938 0 L 4.16667E-6 0 " pathEditMode="relative" rAng="0" ptsTypes="AA">
                                      <p:cBhvr>
                                        <p:cTn id="12" dur="1500" fill="hold"/>
                                        <p:tgtEl>
                                          <p:spTgt spid="13"/>
                                        </p:tgtEl>
                                        <p:attrNameLst>
                                          <p:attrName>ppt_x</p:attrName>
                                          <p:attrName>ppt_y</p:attrName>
                                        </p:attrNameLst>
                                      </p:cBhvr>
                                      <p:rCtr x="2969" y="0"/>
                                    </p:animMotion>
                                  </p:childTnLst>
                                </p:cTn>
                              </p:par>
                              <p:par>
                                <p:cTn id="13" presetID="10" presetClass="entr" presetSubtype="0" fill="hold" grpId="0" nodeType="withEffect">
                                  <p:stCondLst>
                                    <p:cond delay="2500"/>
                                  </p:stCondLst>
                                  <p:iterate type="wd">
                                    <p:tmPct val="16667"/>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64" presetClass="path" presetSubtype="0" decel="100000" fill="hold" grpId="1" nodeType="withEffect">
                                  <p:stCondLst>
                                    <p:cond delay="2500"/>
                                  </p:stCondLst>
                                  <p:iterate type="wd">
                                    <p:tmPct val="16667"/>
                                  </p:iterate>
                                  <p:childTnLst>
                                    <p:animMotion origin="layout" path="M -4.16667E-6 0.02616 L -4.16667E-6 -4.81481E-6 " pathEditMode="relative" rAng="0" ptsTypes="AA">
                                      <p:cBhvr>
                                        <p:cTn id="17" dur="500" fill="hold"/>
                                        <p:tgtEl>
                                          <p:spTgt spid="5"/>
                                        </p:tgtEl>
                                        <p:attrNameLst>
                                          <p:attrName>ppt_x</p:attrName>
                                          <p:attrName>ppt_y</p:attrName>
                                        </p:attrNameLst>
                                      </p:cBhvr>
                                      <p:rCtr x="0" y="-1319"/>
                                    </p:animMotion>
                                  </p:childTnLst>
                                </p:cTn>
                              </p:par>
                              <p:par>
                                <p:cTn id="18" presetID="10" presetClass="entr" presetSubtype="0" fill="hold" grpId="0" nodeType="withEffect">
                                  <p:stCondLst>
                                    <p:cond delay="340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750"/>
                                        <p:tgtEl>
                                          <p:spTgt spid="9">
                                            <p:txEl>
                                              <p:pRg st="0" end="0"/>
                                            </p:txEl>
                                          </p:spTgt>
                                        </p:tgtEl>
                                      </p:cBhvr>
                                    </p:animEffect>
                                  </p:childTnLst>
                                </p:cTn>
                              </p:par>
                              <p:par>
                                <p:cTn id="21" presetID="10" presetClass="entr" presetSubtype="0" fill="hold" nodeType="withEffect">
                                  <p:stCondLst>
                                    <p:cond delay="2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150"/>
                                        <p:tgtEl>
                                          <p:spTgt spid="16"/>
                                        </p:tgtEl>
                                      </p:cBhvr>
                                    </p:animEffect>
                                  </p:childTnLst>
                                </p:cTn>
                              </p:par>
                              <p:par>
                                <p:cTn id="24" presetID="6" presetClass="emph" presetSubtype="0" fill="hold" nodeType="withEffect">
                                  <p:stCondLst>
                                    <p:cond delay="0"/>
                                  </p:stCondLst>
                                  <p:childTnLst>
                                    <p:animScale>
                                      <p:cBhvr>
                                        <p:cTn id="25" dur="150" fill="hold"/>
                                        <p:tgtEl>
                                          <p:spTgt spid="16"/>
                                        </p:tgtEl>
                                      </p:cBhvr>
                                      <p:by x="110000" y="110000"/>
                                    </p:animScale>
                                  </p:childTnLst>
                                </p:cTn>
                              </p:par>
                              <p:par>
                                <p:cTn id="26" presetID="6" presetClass="emph" presetSubtype="0" decel="100000" fill="hold" nodeType="withEffect">
                                  <p:stCondLst>
                                    <p:cond delay="200"/>
                                  </p:stCondLst>
                                  <p:childTnLst>
                                    <p:animScale>
                                      <p:cBhvr>
                                        <p:cTn id="27" dur="3450" fill="hold"/>
                                        <p:tgtEl>
                                          <p:spTgt spid="16"/>
                                        </p:tgtEl>
                                      </p:cBhvr>
                                      <p:by x="90990" y="9099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9" grpId="0" build="p">
        <p:tmplLst>
          <p:tmpl lvl="1">
            <p:tnLst>
              <p:par>
                <p:cTn presetID="10" presetClass="entr" presetSubtype="0" fill="hold" nodeType="withEffect">
                  <p:stCondLst>
                    <p:cond delay="34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childTnLst>
                </p:cTn>
              </p:par>
            </p:tnLst>
          </p:tmpl>
        </p:tmplLst>
      </p:bldP>
      <p:bldP spid="5" grpId="0">
        <p:tmplLst>
          <p:tmpl>
            <p:tnLst>
              <p:par>
                <p:cTn presetID="10" presetClass="entr" presetSubtype="0" fill="hold" nodeType="withEffect">
                  <p:stCondLst>
                    <p:cond delay="2500"/>
                  </p:stCondLst>
                  <p:iterate type="wd">
                    <p:tmPct val="16667"/>
                  </p:iterate>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64" presetClass="path" presetSubtype="0" decel="100000" fill="hold" nodeType="withEffect">
                  <p:stCondLst>
                    <p:cond delay="2500"/>
                  </p:stCondLst>
                  <p:iterate type="wd">
                    <p:tmPct val="16667"/>
                  </p:iterate>
                  <p:childTnLst>
                    <p:animMotion origin="layout" path="M -4.16667E-6 0.02616 L -4.16667E-6 -4.81481E-6 " pathEditMode="relative" rAng="0" ptsTypes="AA">
                      <p:cBhvr>
                        <p:cTn dur="500" fill="hold"/>
                        <p:tgtEl>
                          <p:spTgt spid="5"/>
                        </p:tgtEl>
                        <p:attrNameLst>
                          <p:attrName>ppt_x</p:attrName>
                          <p:attrName>ppt_y</p:attrName>
                        </p:attrNameLst>
                      </p:cBhvr>
                      <p:rCtr x="0" y="-1319"/>
                    </p:animMotion>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7698964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latin typeface="Ubuntu" panose="020B0504030602030204" pitchFamily="34" charset="0"/>
              </a:defRPr>
            </a:lvl1pPr>
          </a:lstStyle>
          <a:p>
            <a:r>
              <a:rPr lang="de-DE"/>
              <a:t>Insert picture, edit alt text and send to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latin typeface="Ubuntu" panose="020B05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6" name="Image 5" descr="Capgemini">
            <a:extLst>
              <a:ext uri="{FF2B5EF4-FFF2-40B4-BE49-F238E27FC236}">
                <a16:creationId xmlns:a16="http://schemas.microsoft.com/office/drawing/2014/main" id="{4E7913BD-2F2A-43EA-9355-0DD8C035B5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Ubuntu" panose="020B0504030602030204" pitchFamily="34" charset="0"/>
            </a:endParaRPr>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Ubuntu" panose="020B0504030602030204" pitchFamily="34" charset="0"/>
            </a:endParaRPr>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latin typeface="Ubuntu" panose="020B0504030602030204" pitchFamily="34" charset="0"/>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atin typeface="Ubuntu" panose="020B0504030602030204" pitchFamily="34" charset="0"/>
              </a:defRPr>
            </a:lvl2pPr>
            <a:lvl3pPr>
              <a:lnSpc>
                <a:spcPct val="100000"/>
              </a:lnSpc>
              <a:defRPr sz="1200">
                <a:latin typeface="Ubuntu" panose="020B0504030602030204" pitchFamily="34" charset="0"/>
              </a:defRPr>
            </a:lvl3pPr>
            <a:lvl4pPr>
              <a:lnSpc>
                <a:spcPct val="100000"/>
              </a:lnSpc>
              <a:defRPr sz="1200">
                <a:latin typeface="Ubuntu" panose="020B0504030602030204" pitchFamily="34" charset="0"/>
              </a:defRPr>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Ubuntu" panose="020B0504030602030204" pitchFamily="34" charset="0"/>
            </a:endParaRPr>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latin typeface="Ubuntu" panose="020B0504030602030204" pitchFamily="34" charset="0"/>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atin typeface="Ubuntu" panose="020B0504030602030204" pitchFamily="34" charset="0"/>
              </a:defRPr>
            </a:lvl2pPr>
            <a:lvl3pPr>
              <a:lnSpc>
                <a:spcPct val="100000"/>
              </a:lnSpc>
              <a:defRPr sz="1200">
                <a:latin typeface="Ubuntu" panose="020B0504030602030204" pitchFamily="34" charset="0"/>
              </a:defRPr>
            </a:lvl3pPr>
            <a:lvl4pPr>
              <a:lnSpc>
                <a:spcPct val="100000"/>
              </a:lnSpc>
              <a:defRPr sz="1200">
                <a:latin typeface="Ubuntu" panose="020B0504030602030204" pitchFamily="34" charset="0"/>
              </a:defRPr>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Ubuntu" panose="020B0504030602030204" pitchFamily="34" charset="0"/>
            </a:endParaRPr>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latin typeface="Ubuntu" panose="020B0504030602030204" pitchFamily="34" charset="0"/>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atin typeface="Ubuntu" panose="020B0504030602030204" pitchFamily="34" charset="0"/>
              </a:defRPr>
            </a:lvl2pPr>
            <a:lvl3pPr>
              <a:lnSpc>
                <a:spcPct val="100000"/>
              </a:lnSpc>
              <a:defRPr sz="1200">
                <a:latin typeface="Ubuntu" panose="020B0504030602030204" pitchFamily="34" charset="0"/>
              </a:defRPr>
            </a:lvl3pPr>
            <a:lvl4pPr>
              <a:lnSpc>
                <a:spcPct val="100000"/>
              </a:lnSpc>
              <a:defRPr sz="1200">
                <a:latin typeface="Ubuntu" panose="020B0504030602030204" pitchFamily="34" charset="0"/>
              </a:defRPr>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a:xfrm>
            <a:off x="404813" y="228600"/>
            <a:ext cx="10947772" cy="716711"/>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219200"/>
            <a:ext cx="11379201" cy="5148000"/>
          </a:xfrm>
        </p:spPr>
        <p:txBody>
          <a:bodyPr/>
          <a:lstStyle>
            <a:lvl1pPr>
              <a:defRPr>
                <a:latin typeface="Ubuntu" panose="020B0504030602030204" pitchFamily="34" charset="0"/>
              </a:defRPr>
            </a:lvl1pPr>
            <a:lvl2pPr>
              <a:defRPr>
                <a:latin typeface="Ubuntu" panose="020B0504030602030204" pitchFamily="34" charset="0"/>
              </a:defRPr>
            </a:lvl2pPr>
            <a:lvl3pPr>
              <a:defRPr>
                <a:latin typeface="Ubuntu" panose="020B0504030602030204" pitchFamily="34" charset="0"/>
              </a:defRPr>
            </a:lvl3pPr>
            <a:lvl4pPr>
              <a:defRPr>
                <a:latin typeface="Ubuntu" panose="020B0504030602030204" pitchFamily="34" charset="0"/>
              </a:defRPr>
            </a:lvl4pPr>
            <a:lvl5pPr>
              <a:defRPr>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61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a:xfrm>
            <a:off x="404813" y="228600"/>
            <a:ext cx="10947772" cy="716711"/>
          </a:xfrm>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990600"/>
            <a:ext cx="11379200" cy="307777"/>
          </a:xfrm>
          <a:prstGeom prst="rect">
            <a:avLst/>
          </a:prstGeom>
        </p:spPr>
        <p:txBody>
          <a:bodyPr>
            <a:spAutoFit/>
          </a:bodyPr>
          <a:lstStyle>
            <a:lvl1pPr>
              <a:defRPr>
                <a:solidFill>
                  <a:schemeClr val="accent1"/>
                </a:solidFill>
                <a:latin typeface="Ubuntu" panose="020B0504030602030204" pitchFamily="34" charset="0"/>
              </a:defRPr>
            </a:lvl1pPr>
          </a:lstStyle>
          <a:p>
            <a:pPr lvl="0"/>
            <a:r>
              <a:rPr lang="en-US"/>
              <a:t>Click to edit Master subtitle styles</a:t>
            </a:r>
          </a:p>
        </p:txBody>
      </p:sp>
      <p:sp>
        <p:nvSpPr>
          <p:cNvPr id="4" name="Text Placeholder 3"/>
          <p:cNvSpPr>
            <a:spLocks noGrp="1"/>
          </p:cNvSpPr>
          <p:nvPr>
            <p:ph type="body" sz="quarter" idx="10"/>
          </p:nvPr>
        </p:nvSpPr>
        <p:spPr>
          <a:xfrm>
            <a:off x="404812" y="1676400"/>
            <a:ext cx="11379201" cy="4716000"/>
          </a:xfrm>
        </p:spPr>
        <p:txBody>
          <a:bodyPr/>
          <a:lstStyle>
            <a:lvl1pPr>
              <a:defRPr>
                <a:latin typeface="Ubuntu" panose="020B0504030602030204" pitchFamily="34" charset="0"/>
              </a:defRPr>
            </a:lvl1pPr>
            <a:lvl2pPr>
              <a:defRPr>
                <a:latin typeface="Ubuntu" panose="020B0504030602030204" pitchFamily="34" charset="0"/>
              </a:defRPr>
            </a:lvl2pPr>
            <a:lvl3pPr>
              <a:defRPr>
                <a:latin typeface="Ubuntu" panose="020B0504030602030204" pitchFamily="34" charset="0"/>
              </a:defRPr>
            </a:lvl3pPr>
            <a:lvl4pPr>
              <a:defRPr>
                <a:latin typeface="Ubuntu" panose="020B0504030602030204" pitchFamily="34" charset="0"/>
              </a:defRPr>
            </a:lvl4pPr>
            <a:lvl5pPr>
              <a:defRPr>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76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a:xfrm>
            <a:off x="404813" y="228600"/>
            <a:ext cx="10947772" cy="716711"/>
          </a:xfrm>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167562"/>
            <a:ext cx="11379200" cy="307777"/>
          </a:xfrm>
          <a:prstGeom prst="rect">
            <a:avLst/>
          </a:prstGeom>
        </p:spPr>
        <p:txBody>
          <a:bodyPr>
            <a:spAutoFit/>
          </a:bodyPr>
          <a:lstStyle>
            <a:lvl1pPr>
              <a:defRPr>
                <a:solidFill>
                  <a:schemeClr val="accent1"/>
                </a:solidFill>
                <a:latin typeface="Ubuntu" panose="020B0504030602030204" pitchFamily="34" charset="0"/>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a:xfrm>
            <a:off x="404813" y="228600"/>
            <a:ext cx="10947772" cy="716711"/>
          </a:xfrm>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atin typeface="Ubuntu" panose="020B0504030602030204" pitchFamily="34" charset="0"/>
              </a:defRPr>
            </a:lvl1pPr>
            <a:lvl2pPr>
              <a:lnSpc>
                <a:spcPct val="100000"/>
              </a:lnSpc>
              <a:spcBef>
                <a:spcPts val="0"/>
              </a:spcBef>
              <a:spcAft>
                <a:spcPts val="600"/>
              </a:spcAft>
              <a:defRPr sz="1600">
                <a:latin typeface="Ubuntu" panose="020B0504030602030204" pitchFamily="34" charset="0"/>
              </a:defRPr>
            </a:lvl2pPr>
            <a:lvl3pPr>
              <a:lnSpc>
                <a:spcPct val="100000"/>
              </a:lnSpc>
              <a:spcBef>
                <a:spcPts val="0"/>
              </a:spcBef>
              <a:spcAft>
                <a:spcPts val="600"/>
              </a:spcAft>
              <a:defRPr sz="1600">
                <a:latin typeface="Ubuntu" panose="020B0504030602030204" pitchFamily="34" charset="0"/>
              </a:defRPr>
            </a:lvl3pPr>
            <a:lvl4pPr>
              <a:lnSpc>
                <a:spcPct val="100000"/>
              </a:lnSpc>
              <a:spcBef>
                <a:spcPts val="0"/>
              </a:spcBef>
              <a:spcAft>
                <a:spcPts val="600"/>
              </a:spcAft>
              <a:defRPr sz="1600">
                <a:latin typeface="Ubuntu" panose="020B0504030602030204" pitchFamily="34" charset="0"/>
              </a:defRPr>
            </a:lvl4pPr>
            <a:lvl5pPr>
              <a:lnSpc>
                <a:spcPct val="100000"/>
              </a:lnSpc>
              <a:spcBef>
                <a:spcPts val="0"/>
              </a:spcBef>
              <a:spcAft>
                <a:spcPts val="600"/>
              </a:spcAft>
              <a:defRPr sz="1600">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atin typeface="Ubuntu" panose="020B0504030602030204" pitchFamily="34" charset="0"/>
              </a:defRPr>
            </a:lvl1pPr>
            <a:lvl2pPr>
              <a:lnSpc>
                <a:spcPct val="100000"/>
              </a:lnSpc>
              <a:spcBef>
                <a:spcPts val="0"/>
              </a:spcBef>
              <a:spcAft>
                <a:spcPts val="600"/>
              </a:spcAft>
              <a:defRPr sz="1600">
                <a:latin typeface="Ubuntu" panose="020B0504030602030204" pitchFamily="34" charset="0"/>
              </a:defRPr>
            </a:lvl2pPr>
            <a:lvl3pPr>
              <a:lnSpc>
                <a:spcPct val="100000"/>
              </a:lnSpc>
              <a:spcBef>
                <a:spcPts val="0"/>
              </a:spcBef>
              <a:spcAft>
                <a:spcPts val="600"/>
              </a:spcAft>
              <a:defRPr sz="1600">
                <a:latin typeface="Ubuntu" panose="020B0504030602030204" pitchFamily="34" charset="0"/>
              </a:defRPr>
            </a:lvl3pPr>
            <a:lvl4pPr>
              <a:lnSpc>
                <a:spcPct val="100000"/>
              </a:lnSpc>
              <a:spcBef>
                <a:spcPts val="0"/>
              </a:spcBef>
              <a:spcAft>
                <a:spcPts val="600"/>
              </a:spcAft>
              <a:defRPr sz="1600">
                <a:latin typeface="Ubuntu" panose="020B0504030602030204" pitchFamily="34" charset="0"/>
              </a:defRPr>
            </a:lvl4pPr>
            <a:lvl5pPr>
              <a:lnSpc>
                <a:spcPct val="100000"/>
              </a:lnSpc>
              <a:spcBef>
                <a:spcPts val="0"/>
              </a:spcBef>
              <a:spcAft>
                <a:spcPts val="600"/>
              </a:spcAft>
              <a:defRPr sz="1600">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29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a:xfrm>
            <a:off x="404813" y="228600"/>
            <a:ext cx="10947772" cy="716711"/>
          </a:xfrm>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atin typeface="Ubuntu" panose="020B0504030602030204" pitchFamily="34" charset="0"/>
              </a:defRPr>
            </a:lvl1pPr>
            <a:lvl2pPr>
              <a:lnSpc>
                <a:spcPct val="100000"/>
              </a:lnSpc>
              <a:spcBef>
                <a:spcPts val="0"/>
              </a:spcBef>
              <a:defRPr sz="1400">
                <a:latin typeface="Ubuntu" panose="020B0504030602030204" pitchFamily="34" charset="0"/>
              </a:defRPr>
            </a:lvl2pPr>
            <a:lvl3pPr>
              <a:lnSpc>
                <a:spcPct val="100000"/>
              </a:lnSpc>
              <a:spcBef>
                <a:spcPts val="0"/>
              </a:spcBef>
              <a:defRPr sz="1400">
                <a:latin typeface="Ubuntu" panose="020B0504030602030204" pitchFamily="34" charset="0"/>
              </a:defRPr>
            </a:lvl3pPr>
            <a:lvl4pPr>
              <a:lnSpc>
                <a:spcPct val="100000"/>
              </a:lnSpc>
              <a:spcBef>
                <a:spcPts val="0"/>
              </a:spcBef>
              <a:defRPr sz="1400">
                <a:latin typeface="Ubuntu" panose="020B0504030602030204" pitchFamily="34" charset="0"/>
              </a:defRPr>
            </a:lvl4pPr>
            <a:lvl5pPr>
              <a:lnSpc>
                <a:spcPct val="100000"/>
              </a:lnSpc>
              <a:spcBef>
                <a:spcPts val="0"/>
              </a:spcBef>
              <a:defRPr sz="1400">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atin typeface="Ubuntu" panose="020B0504030602030204" pitchFamily="34" charset="0"/>
              </a:defRPr>
            </a:lvl1pPr>
            <a:lvl2pPr>
              <a:lnSpc>
                <a:spcPct val="100000"/>
              </a:lnSpc>
              <a:spcBef>
                <a:spcPts val="0"/>
              </a:spcBef>
              <a:defRPr sz="1400">
                <a:latin typeface="Ubuntu" panose="020B0504030602030204" pitchFamily="34" charset="0"/>
              </a:defRPr>
            </a:lvl2pPr>
            <a:lvl3pPr>
              <a:lnSpc>
                <a:spcPct val="100000"/>
              </a:lnSpc>
              <a:spcBef>
                <a:spcPts val="0"/>
              </a:spcBef>
              <a:defRPr sz="1400">
                <a:latin typeface="Ubuntu" panose="020B0504030602030204" pitchFamily="34" charset="0"/>
              </a:defRPr>
            </a:lvl3pPr>
            <a:lvl4pPr>
              <a:lnSpc>
                <a:spcPct val="100000"/>
              </a:lnSpc>
              <a:spcBef>
                <a:spcPts val="0"/>
              </a:spcBef>
              <a:defRPr sz="1400">
                <a:latin typeface="Ubuntu" panose="020B0504030602030204" pitchFamily="34" charset="0"/>
              </a:defRPr>
            </a:lvl4pPr>
            <a:lvl5pPr>
              <a:lnSpc>
                <a:spcPct val="100000"/>
              </a:lnSpc>
              <a:spcBef>
                <a:spcPts val="0"/>
              </a:spcBef>
              <a:defRPr sz="1400">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atin typeface="Ubuntu" panose="020B0504030602030204" pitchFamily="34" charset="0"/>
              </a:defRPr>
            </a:lvl1pPr>
            <a:lvl2pPr>
              <a:lnSpc>
                <a:spcPct val="100000"/>
              </a:lnSpc>
              <a:spcBef>
                <a:spcPts val="0"/>
              </a:spcBef>
              <a:defRPr sz="1400">
                <a:latin typeface="Ubuntu" panose="020B0504030602030204" pitchFamily="34" charset="0"/>
              </a:defRPr>
            </a:lvl2pPr>
            <a:lvl3pPr>
              <a:lnSpc>
                <a:spcPct val="100000"/>
              </a:lnSpc>
              <a:spcBef>
                <a:spcPts val="0"/>
              </a:spcBef>
              <a:defRPr sz="1400">
                <a:latin typeface="Ubuntu" panose="020B0504030602030204" pitchFamily="34" charset="0"/>
              </a:defRPr>
            </a:lvl3pPr>
            <a:lvl4pPr>
              <a:lnSpc>
                <a:spcPct val="100000"/>
              </a:lnSpc>
              <a:spcBef>
                <a:spcPts val="0"/>
              </a:spcBef>
              <a:defRPr sz="1400">
                <a:latin typeface="Ubuntu" panose="020B0504030602030204" pitchFamily="34" charset="0"/>
              </a:defRPr>
            </a:lvl4pPr>
            <a:lvl5pPr>
              <a:lnSpc>
                <a:spcPct val="100000"/>
              </a:lnSpc>
              <a:spcBef>
                <a:spcPts val="0"/>
              </a:spcBef>
              <a:defRPr sz="1400">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a:xfrm>
            <a:off x="404813" y="228600"/>
            <a:ext cx="10947772" cy="716711"/>
          </a:xfrm>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Ubuntu" panose="020B0504030602030204" pitchFamily="34" charset="0"/>
            </a:endParaRPr>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atin typeface="Ubuntu" panose="020B0504030602030204" pitchFamily="34" charset="0"/>
              </a:defRPr>
            </a:lvl1pPr>
            <a:lvl2pPr>
              <a:lnSpc>
                <a:spcPct val="100000"/>
              </a:lnSpc>
              <a:spcBef>
                <a:spcPts val="0"/>
              </a:spcBef>
              <a:buClr>
                <a:schemeClr val="accent1"/>
              </a:buClr>
              <a:defRPr sz="1400">
                <a:latin typeface="Ubuntu" panose="020B0504030602030204" pitchFamily="34" charset="0"/>
              </a:defRPr>
            </a:lvl2pPr>
            <a:lvl3pPr>
              <a:lnSpc>
                <a:spcPct val="100000"/>
              </a:lnSpc>
              <a:spcBef>
                <a:spcPts val="0"/>
              </a:spcBef>
              <a:buClr>
                <a:schemeClr val="accent1"/>
              </a:buClr>
              <a:defRPr sz="1400">
                <a:latin typeface="Ubuntu" panose="020B0504030602030204" pitchFamily="34" charset="0"/>
              </a:defRPr>
            </a:lvl3pPr>
            <a:lvl4pPr>
              <a:lnSpc>
                <a:spcPct val="100000"/>
              </a:lnSpc>
              <a:spcBef>
                <a:spcPts val="0"/>
              </a:spcBef>
              <a:buClr>
                <a:schemeClr val="accent1"/>
              </a:buClr>
              <a:defRPr sz="1400">
                <a:latin typeface="Ubuntu" panose="020B0504030602030204" pitchFamily="34" charset="0"/>
              </a:defRPr>
            </a:lvl4pPr>
            <a:lvl5pPr>
              <a:lnSpc>
                <a:spcPct val="100000"/>
              </a:lnSpc>
              <a:spcBef>
                <a:spcPts val="0"/>
              </a:spcBef>
              <a:buClr>
                <a:schemeClr val="accent1"/>
              </a:buClr>
              <a:defRPr sz="1400">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Ubuntu" panose="020B0504030602030204" pitchFamily="34" charset="0"/>
            </a:endParaRP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atin typeface="Ubuntu" panose="020B0504030602030204" pitchFamily="34" charset="0"/>
              </a:defRPr>
            </a:lvl1pPr>
            <a:lvl2pPr>
              <a:lnSpc>
                <a:spcPct val="100000"/>
              </a:lnSpc>
              <a:spcBef>
                <a:spcPts val="0"/>
              </a:spcBef>
              <a:buClr>
                <a:srgbClr val="336B7D"/>
              </a:buClr>
              <a:defRPr sz="1400">
                <a:latin typeface="Ubuntu" panose="020B0504030602030204" pitchFamily="34" charset="0"/>
              </a:defRPr>
            </a:lvl2pPr>
            <a:lvl3pPr>
              <a:lnSpc>
                <a:spcPct val="100000"/>
              </a:lnSpc>
              <a:spcBef>
                <a:spcPts val="0"/>
              </a:spcBef>
              <a:buClr>
                <a:srgbClr val="336B7D"/>
              </a:buClr>
              <a:defRPr sz="1400">
                <a:latin typeface="Ubuntu" panose="020B0504030602030204" pitchFamily="34" charset="0"/>
              </a:defRPr>
            </a:lvl3pPr>
            <a:lvl4pPr>
              <a:lnSpc>
                <a:spcPct val="100000"/>
              </a:lnSpc>
              <a:spcBef>
                <a:spcPts val="0"/>
              </a:spcBef>
              <a:buClr>
                <a:srgbClr val="336B7D"/>
              </a:buClr>
              <a:defRPr sz="1400">
                <a:latin typeface="Ubuntu" panose="020B0504030602030204" pitchFamily="34" charset="0"/>
              </a:defRPr>
            </a:lvl4pPr>
            <a:lvl5pPr>
              <a:lnSpc>
                <a:spcPct val="100000"/>
              </a:lnSpc>
              <a:spcBef>
                <a:spcPts val="0"/>
              </a:spcBef>
              <a:buClr>
                <a:srgbClr val="336B7D"/>
              </a:buClr>
              <a:defRPr sz="1400">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Ubuntu" panose="020B0504030602030204" pitchFamily="34" charset="0"/>
            </a:endParaRP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atin typeface="Ubuntu" panose="020B0504030602030204" pitchFamily="34" charset="0"/>
              </a:defRPr>
            </a:lvl1pPr>
            <a:lvl2pPr>
              <a:lnSpc>
                <a:spcPct val="100000"/>
              </a:lnSpc>
              <a:spcBef>
                <a:spcPts val="0"/>
              </a:spcBef>
              <a:buClr>
                <a:srgbClr val="BA2980"/>
              </a:buClr>
              <a:defRPr sz="1400">
                <a:latin typeface="Ubuntu" panose="020B0504030602030204" pitchFamily="34" charset="0"/>
              </a:defRPr>
            </a:lvl2pPr>
            <a:lvl3pPr>
              <a:lnSpc>
                <a:spcPct val="100000"/>
              </a:lnSpc>
              <a:spcBef>
                <a:spcPts val="0"/>
              </a:spcBef>
              <a:buClr>
                <a:srgbClr val="BA2980"/>
              </a:buClr>
              <a:defRPr sz="1400">
                <a:latin typeface="Ubuntu" panose="020B0504030602030204" pitchFamily="34" charset="0"/>
              </a:defRPr>
            </a:lvl3pPr>
            <a:lvl4pPr>
              <a:lnSpc>
                <a:spcPct val="100000"/>
              </a:lnSpc>
              <a:spcBef>
                <a:spcPts val="0"/>
              </a:spcBef>
              <a:buClr>
                <a:srgbClr val="BA2980"/>
              </a:buClr>
              <a:defRPr sz="1400">
                <a:latin typeface="Ubuntu" panose="020B0504030602030204" pitchFamily="34" charset="0"/>
              </a:defRPr>
            </a:lvl4pPr>
            <a:lvl5pPr>
              <a:lnSpc>
                <a:spcPct val="100000"/>
              </a:lnSpc>
              <a:spcBef>
                <a:spcPts val="0"/>
              </a:spcBef>
              <a:buClr>
                <a:srgbClr val="BA2980"/>
              </a:buClr>
              <a:defRPr sz="1400">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kern="0">
              <a:solidFill>
                <a:srgbClr val="A6A6A6"/>
              </a:solidFill>
              <a:latin typeface="Ubuntu" panose="020B0504030602030204" pitchFamily="34" charset="0"/>
              <a:cs typeface="Arial" panose="020B0604020202020204" pitchFamily="34" charset="0"/>
            </a:endParaRP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5" r:id="rId2"/>
    <p:sldLayoutId id="2147484021" r:id="rId3"/>
    <p:sldLayoutId id="2147483966" r:id="rId4"/>
    <p:sldLayoutId id="2147483967" r:id="rId5"/>
    <p:sldLayoutId id="2147483968" r:id="rId6"/>
    <p:sldLayoutId id="2147483969" r:id="rId7"/>
    <p:sldLayoutId id="2147483970" r:id="rId8"/>
    <p:sldLayoutId id="2147484026" r:id="rId9"/>
    <p:sldLayoutId id="2147483972" r:id="rId10"/>
    <p:sldLayoutId id="2147483973" r:id="rId11"/>
    <p:sldLayoutId id="2147483974" r:id="rId12"/>
    <p:sldLayoutId id="2147483975" r:id="rId13"/>
    <p:sldLayoutId id="2147483984" r:id="rId14"/>
    <p:sldLayoutId id="2147483985" r:id="rId15"/>
    <p:sldLayoutId id="2147484032" r:id="rId16"/>
    <p:sldLayoutId id="2147484037" r:id="rId17"/>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5AA7F3A-6F07-4DDC-A67F-82E5C58AB0B1}"/>
              </a:ext>
            </a:extLst>
          </p:cNvPr>
          <p:cNvGrpSpPr/>
          <p:nvPr/>
        </p:nvGrpSpPr>
        <p:grpSpPr>
          <a:xfrm>
            <a:off x="0" y="0"/>
            <a:ext cx="12192000" cy="6858000"/>
            <a:chOff x="0" y="0"/>
            <a:chExt cx="12192000" cy="6858000"/>
          </a:xfrm>
        </p:grpSpPr>
        <p:pic>
          <p:nvPicPr>
            <p:cNvPr id="6" name="Picture 5">
              <a:extLst>
                <a:ext uri="{FF2B5EF4-FFF2-40B4-BE49-F238E27FC236}">
                  <a16:creationId xmlns:a16="http://schemas.microsoft.com/office/drawing/2014/main" id="{AD9C4CE3-3420-4D0D-BA36-82860840B83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524" y="857"/>
              <a:ext cx="12188952" cy="6856285"/>
            </a:xfrm>
            <a:prstGeom prst="rect">
              <a:avLst/>
            </a:prstGeom>
          </p:spPr>
        </p:pic>
        <p:sp>
          <p:nvSpPr>
            <p:cNvPr id="5" name="Rectangle 4">
              <a:extLst>
                <a:ext uri="{FF2B5EF4-FFF2-40B4-BE49-F238E27FC236}">
                  <a16:creationId xmlns:a16="http://schemas.microsoft.com/office/drawing/2014/main" id="{82C2546E-DE10-4ECD-975D-B24EC5DF37E3}"/>
                </a:ext>
              </a:extLst>
            </p:cNvPr>
            <p:cNvSpPr/>
            <p:nvPr userDrawn="1"/>
          </p:nvSpPr>
          <p:spPr>
            <a:xfrm>
              <a:off x="0" y="0"/>
              <a:ext cx="6189663" cy="6858000"/>
            </a:xfrm>
            <a:prstGeom prst="rect">
              <a:avLst/>
            </a:prstGeom>
            <a:gradFill flip="none" rotWithShape="1">
              <a:gsLst>
                <a:gs pos="0">
                  <a:schemeClr val="tx1">
                    <a:alpha val="70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Ubuntu"/>
                <a:ea typeface="+mn-ea"/>
                <a:cs typeface="+mn-cs"/>
              </a:endParaRPr>
            </a:p>
          </p:txBody>
        </p:sp>
        <p:sp>
          <p:nvSpPr>
            <p:cNvPr id="7" name="Rectangle 6">
              <a:extLst>
                <a:ext uri="{FF2B5EF4-FFF2-40B4-BE49-F238E27FC236}">
                  <a16:creationId xmlns:a16="http://schemas.microsoft.com/office/drawing/2014/main" id="{48B5182F-C320-4C67-BDFE-EDEEF4F66857}"/>
                </a:ext>
              </a:extLst>
            </p:cNvPr>
            <p:cNvSpPr/>
            <p:nvPr userDrawn="1"/>
          </p:nvSpPr>
          <p:spPr>
            <a:xfrm>
              <a:off x="0" y="2750574"/>
              <a:ext cx="12188945" cy="840059"/>
            </a:xfrm>
            <a:prstGeom prst="rect">
              <a:avLst/>
            </a:prstGeom>
            <a:gradFill flip="none" rotWithShape="1">
              <a:gsLst>
                <a:gs pos="0">
                  <a:schemeClr val="accent4">
                    <a:alpha val="69000"/>
                  </a:schemeClr>
                </a:gs>
                <a:gs pos="100000">
                  <a:schemeClr val="accent4">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Ubuntu"/>
                <a:ea typeface="+mn-ea"/>
                <a:cs typeface="+mn-cs"/>
              </a:endParaRPr>
            </a:p>
          </p:txBody>
        </p:sp>
        <p:sp>
          <p:nvSpPr>
            <p:cNvPr id="8" name="Rectangle 7">
              <a:extLst>
                <a:ext uri="{FF2B5EF4-FFF2-40B4-BE49-F238E27FC236}">
                  <a16:creationId xmlns:a16="http://schemas.microsoft.com/office/drawing/2014/main" id="{59E7A371-5FBD-4583-8738-53129BFB191A}"/>
                </a:ext>
              </a:extLst>
            </p:cNvPr>
            <p:cNvSpPr/>
            <p:nvPr userDrawn="1"/>
          </p:nvSpPr>
          <p:spPr>
            <a:xfrm>
              <a:off x="0" y="3590633"/>
              <a:ext cx="12192000" cy="326650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Ubuntu"/>
                <a:ea typeface="+mn-ea"/>
                <a:cs typeface="+mn-cs"/>
              </a:endParaRPr>
            </a:p>
          </p:txBody>
        </p:sp>
      </p:grpSp>
      <p:sp>
        <p:nvSpPr>
          <p:cNvPr id="2" name="Subtitle 1">
            <a:extLst>
              <a:ext uri="{FF2B5EF4-FFF2-40B4-BE49-F238E27FC236}">
                <a16:creationId xmlns:a16="http://schemas.microsoft.com/office/drawing/2014/main" id="{B0FD3B2E-6938-47D4-BDB0-E1B691AF8871}"/>
              </a:ext>
            </a:extLst>
          </p:cNvPr>
          <p:cNvSpPr>
            <a:spLocks noGrp="1"/>
          </p:cNvSpPr>
          <p:nvPr>
            <p:ph type="subTitle" idx="1"/>
          </p:nvPr>
        </p:nvSpPr>
        <p:spPr>
          <a:xfrm>
            <a:off x="404813" y="3581400"/>
            <a:ext cx="11386134" cy="307777"/>
          </a:xfrm>
        </p:spPr>
        <p:txBody>
          <a:bodyPr/>
          <a:lstStyle/>
          <a:p>
            <a:r>
              <a:rPr lang="en-US" dirty="0"/>
              <a:t>11-Jun-</a:t>
            </a:r>
            <a:r>
              <a:rPr lang="en-US" sz="2000" cap="none" dirty="0"/>
              <a:t>2023</a:t>
            </a:r>
          </a:p>
        </p:txBody>
      </p:sp>
      <p:sp>
        <p:nvSpPr>
          <p:cNvPr id="3" name="Title 2">
            <a:extLst>
              <a:ext uri="{FF2B5EF4-FFF2-40B4-BE49-F238E27FC236}">
                <a16:creationId xmlns:a16="http://schemas.microsoft.com/office/drawing/2014/main" id="{A8B3C432-7ED5-42F0-BA17-34746DBAD5D8}"/>
              </a:ext>
            </a:extLst>
          </p:cNvPr>
          <p:cNvSpPr>
            <a:spLocks noGrp="1"/>
          </p:cNvSpPr>
          <p:nvPr>
            <p:ph type="ctrTitle"/>
          </p:nvPr>
        </p:nvSpPr>
        <p:spPr>
          <a:xfrm>
            <a:off x="404813" y="2819401"/>
            <a:ext cx="11386134" cy="498598"/>
          </a:xfrm>
        </p:spPr>
        <p:txBody>
          <a:bodyPr/>
          <a:lstStyle/>
          <a:p>
            <a:r>
              <a:rPr lang="en-US" altLang="en-US" sz="3600">
                <a:cs typeface="Arial" panose="020B0604020202020204" pitchFamily="34" charset="0"/>
                <a:sym typeface="BentonSansF"/>
              </a:rPr>
              <a:t>Capgemini 5G RAN TEAM – Training plans</a:t>
            </a:r>
          </a:p>
        </p:txBody>
      </p:sp>
      <p:grpSp>
        <p:nvGrpSpPr>
          <p:cNvPr id="9" name="Group 8">
            <a:extLst>
              <a:ext uri="{FF2B5EF4-FFF2-40B4-BE49-F238E27FC236}">
                <a16:creationId xmlns:a16="http://schemas.microsoft.com/office/drawing/2014/main" id="{01D82102-6060-45B5-B5C5-2BB89CA205B2}"/>
              </a:ext>
            </a:extLst>
          </p:cNvPr>
          <p:cNvGrpSpPr/>
          <p:nvPr/>
        </p:nvGrpSpPr>
        <p:grpSpPr>
          <a:xfrm>
            <a:off x="404813" y="5997156"/>
            <a:ext cx="2251658" cy="465557"/>
            <a:chOff x="9396413" y="6100763"/>
            <a:chExt cx="2441576" cy="504826"/>
          </a:xfrm>
          <a:solidFill>
            <a:schemeClr val="bg1"/>
          </a:solidFill>
        </p:grpSpPr>
        <p:sp>
          <p:nvSpPr>
            <p:cNvPr id="10" name="Freeform 13">
              <a:extLst>
                <a:ext uri="{FF2B5EF4-FFF2-40B4-BE49-F238E27FC236}">
                  <a16:creationId xmlns:a16="http://schemas.microsoft.com/office/drawing/2014/main" id="{D0055749-ED6B-4406-85A6-0362FC5F5DE2}"/>
                </a:ext>
              </a:extLst>
            </p:cNvPr>
            <p:cNvSpPr>
              <a:spLocks/>
            </p:cNvSpPr>
            <p:nvPr userDrawn="1"/>
          </p:nvSpPr>
          <p:spPr bwMode="auto">
            <a:xfrm>
              <a:off x="9583738" y="6118226"/>
              <a:ext cx="163513" cy="201613"/>
            </a:xfrm>
            <a:custGeom>
              <a:avLst/>
              <a:gdLst>
                <a:gd name="T0" fmla="*/ 42 w 68"/>
                <a:gd name="T1" fmla="*/ 16 h 83"/>
                <a:gd name="T2" fmla="*/ 24 w 68"/>
                <a:gd name="T3" fmla="*/ 23 h 83"/>
                <a:gd name="T4" fmla="*/ 19 w 68"/>
                <a:gd name="T5" fmla="*/ 42 h 83"/>
                <a:gd name="T6" fmla="*/ 20 w 68"/>
                <a:gd name="T7" fmla="*/ 52 h 83"/>
                <a:gd name="T8" fmla="*/ 24 w 68"/>
                <a:gd name="T9" fmla="*/ 61 h 83"/>
                <a:gd name="T10" fmla="*/ 31 w 68"/>
                <a:gd name="T11" fmla="*/ 66 h 83"/>
                <a:gd name="T12" fmla="*/ 41 w 68"/>
                <a:gd name="T13" fmla="*/ 68 h 83"/>
                <a:gd name="T14" fmla="*/ 46 w 68"/>
                <a:gd name="T15" fmla="*/ 68 h 83"/>
                <a:gd name="T16" fmla="*/ 50 w 68"/>
                <a:gd name="T17" fmla="*/ 67 h 83"/>
                <a:gd name="T18" fmla="*/ 50 w 68"/>
                <a:gd name="T19" fmla="*/ 40 h 83"/>
                <a:gd name="T20" fmla="*/ 68 w 68"/>
                <a:gd name="T21" fmla="*/ 40 h 83"/>
                <a:gd name="T22" fmla="*/ 68 w 68"/>
                <a:gd name="T23" fmla="*/ 79 h 83"/>
                <a:gd name="T24" fmla="*/ 57 w 68"/>
                <a:gd name="T25" fmla="*/ 82 h 83"/>
                <a:gd name="T26" fmla="*/ 40 w 68"/>
                <a:gd name="T27" fmla="*/ 83 h 83"/>
                <a:gd name="T28" fmla="*/ 23 w 68"/>
                <a:gd name="T29" fmla="*/ 80 h 83"/>
                <a:gd name="T30" fmla="*/ 11 w 68"/>
                <a:gd name="T31" fmla="*/ 72 h 83"/>
                <a:gd name="T32" fmla="*/ 3 w 68"/>
                <a:gd name="T33" fmla="*/ 59 h 83"/>
                <a:gd name="T34" fmla="*/ 0 w 68"/>
                <a:gd name="T35" fmla="*/ 42 h 83"/>
                <a:gd name="T36" fmla="*/ 3 w 68"/>
                <a:gd name="T37" fmla="*/ 24 h 83"/>
                <a:gd name="T38" fmla="*/ 12 w 68"/>
                <a:gd name="T39" fmla="*/ 11 h 83"/>
                <a:gd name="T40" fmla="*/ 24 w 68"/>
                <a:gd name="T41" fmla="*/ 3 h 83"/>
                <a:gd name="T42" fmla="*/ 40 w 68"/>
                <a:gd name="T43" fmla="*/ 0 h 83"/>
                <a:gd name="T44" fmla="*/ 50 w 68"/>
                <a:gd name="T45" fmla="*/ 1 h 83"/>
                <a:gd name="T46" fmla="*/ 58 w 68"/>
                <a:gd name="T47" fmla="*/ 3 h 83"/>
                <a:gd name="T48" fmla="*/ 63 w 68"/>
                <a:gd name="T49" fmla="*/ 5 h 83"/>
                <a:gd name="T50" fmla="*/ 66 w 68"/>
                <a:gd name="T51" fmla="*/ 6 h 83"/>
                <a:gd name="T52" fmla="*/ 61 w 68"/>
                <a:gd name="T53" fmla="*/ 21 h 83"/>
                <a:gd name="T54" fmla="*/ 53 w 68"/>
                <a:gd name="T55" fmla="*/ 17 h 83"/>
                <a:gd name="T56" fmla="*/ 42 w 68"/>
                <a:gd name="T57" fmla="*/ 1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83">
                  <a:moveTo>
                    <a:pt x="42" y="16"/>
                  </a:moveTo>
                  <a:cubicBezTo>
                    <a:pt x="34" y="16"/>
                    <a:pt x="28" y="18"/>
                    <a:pt x="24" y="23"/>
                  </a:cubicBezTo>
                  <a:cubicBezTo>
                    <a:pt x="21" y="27"/>
                    <a:pt x="19" y="34"/>
                    <a:pt x="19" y="42"/>
                  </a:cubicBezTo>
                  <a:cubicBezTo>
                    <a:pt x="19" y="46"/>
                    <a:pt x="19" y="49"/>
                    <a:pt x="20" y="52"/>
                  </a:cubicBezTo>
                  <a:cubicBezTo>
                    <a:pt x="21" y="55"/>
                    <a:pt x="22" y="58"/>
                    <a:pt x="24" y="61"/>
                  </a:cubicBezTo>
                  <a:cubicBezTo>
                    <a:pt x="26" y="63"/>
                    <a:pt x="28" y="65"/>
                    <a:pt x="31" y="66"/>
                  </a:cubicBezTo>
                  <a:cubicBezTo>
                    <a:pt x="34" y="67"/>
                    <a:pt x="37" y="68"/>
                    <a:pt x="41" y="68"/>
                  </a:cubicBezTo>
                  <a:cubicBezTo>
                    <a:pt x="43" y="68"/>
                    <a:pt x="45" y="68"/>
                    <a:pt x="46" y="68"/>
                  </a:cubicBezTo>
                  <a:cubicBezTo>
                    <a:pt x="47" y="68"/>
                    <a:pt x="49" y="67"/>
                    <a:pt x="50" y="67"/>
                  </a:cubicBezTo>
                  <a:cubicBezTo>
                    <a:pt x="50" y="40"/>
                    <a:pt x="50" y="40"/>
                    <a:pt x="50" y="40"/>
                  </a:cubicBezTo>
                  <a:cubicBezTo>
                    <a:pt x="68" y="40"/>
                    <a:pt x="68" y="40"/>
                    <a:pt x="68" y="40"/>
                  </a:cubicBezTo>
                  <a:cubicBezTo>
                    <a:pt x="68" y="79"/>
                    <a:pt x="68" y="79"/>
                    <a:pt x="68" y="79"/>
                  </a:cubicBezTo>
                  <a:cubicBezTo>
                    <a:pt x="65" y="80"/>
                    <a:pt x="62" y="81"/>
                    <a:pt x="57" y="82"/>
                  </a:cubicBezTo>
                  <a:cubicBezTo>
                    <a:pt x="53" y="83"/>
                    <a:pt x="47" y="83"/>
                    <a:pt x="40" y="83"/>
                  </a:cubicBezTo>
                  <a:cubicBezTo>
                    <a:pt x="34" y="83"/>
                    <a:pt x="28" y="82"/>
                    <a:pt x="23" y="80"/>
                  </a:cubicBezTo>
                  <a:cubicBezTo>
                    <a:pt x="19" y="78"/>
                    <a:pt x="14" y="76"/>
                    <a:pt x="11" y="72"/>
                  </a:cubicBezTo>
                  <a:cubicBezTo>
                    <a:pt x="8" y="69"/>
                    <a:pt x="5" y="64"/>
                    <a:pt x="3" y="59"/>
                  </a:cubicBezTo>
                  <a:cubicBezTo>
                    <a:pt x="1" y="54"/>
                    <a:pt x="0" y="48"/>
                    <a:pt x="0" y="42"/>
                  </a:cubicBezTo>
                  <a:cubicBezTo>
                    <a:pt x="0" y="35"/>
                    <a:pt x="1" y="29"/>
                    <a:pt x="3" y="24"/>
                  </a:cubicBezTo>
                  <a:cubicBezTo>
                    <a:pt x="5" y="19"/>
                    <a:pt x="8" y="15"/>
                    <a:pt x="12" y="11"/>
                  </a:cubicBezTo>
                  <a:cubicBezTo>
                    <a:pt x="15" y="7"/>
                    <a:pt x="20" y="5"/>
                    <a:pt x="24" y="3"/>
                  </a:cubicBezTo>
                  <a:cubicBezTo>
                    <a:pt x="29" y="1"/>
                    <a:pt x="35" y="0"/>
                    <a:pt x="40" y="0"/>
                  </a:cubicBezTo>
                  <a:cubicBezTo>
                    <a:pt x="44" y="0"/>
                    <a:pt x="47" y="0"/>
                    <a:pt x="50" y="1"/>
                  </a:cubicBezTo>
                  <a:cubicBezTo>
                    <a:pt x="53" y="1"/>
                    <a:pt x="56" y="2"/>
                    <a:pt x="58" y="3"/>
                  </a:cubicBezTo>
                  <a:cubicBezTo>
                    <a:pt x="60" y="3"/>
                    <a:pt x="62" y="4"/>
                    <a:pt x="63" y="5"/>
                  </a:cubicBezTo>
                  <a:cubicBezTo>
                    <a:pt x="65" y="5"/>
                    <a:pt x="66" y="6"/>
                    <a:pt x="66" y="6"/>
                  </a:cubicBezTo>
                  <a:cubicBezTo>
                    <a:pt x="61" y="21"/>
                    <a:pt x="61" y="21"/>
                    <a:pt x="61" y="21"/>
                  </a:cubicBezTo>
                  <a:cubicBezTo>
                    <a:pt x="59" y="19"/>
                    <a:pt x="56" y="18"/>
                    <a:pt x="53" y="17"/>
                  </a:cubicBezTo>
                  <a:cubicBezTo>
                    <a:pt x="50" y="16"/>
                    <a:pt x="46" y="16"/>
                    <a:pt x="42"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1" name="Freeform 14">
              <a:extLst>
                <a:ext uri="{FF2B5EF4-FFF2-40B4-BE49-F238E27FC236}">
                  <a16:creationId xmlns:a16="http://schemas.microsoft.com/office/drawing/2014/main" id="{57FE759E-5DF6-42AF-ADCC-2B6F1DD72604}"/>
                </a:ext>
              </a:extLst>
            </p:cNvPr>
            <p:cNvSpPr>
              <a:spLocks/>
            </p:cNvSpPr>
            <p:nvPr userDrawn="1"/>
          </p:nvSpPr>
          <p:spPr bwMode="auto">
            <a:xfrm>
              <a:off x="9786938" y="6122988"/>
              <a:ext cx="136525" cy="193675"/>
            </a:xfrm>
            <a:custGeom>
              <a:avLst/>
              <a:gdLst>
                <a:gd name="T0" fmla="*/ 0 w 86"/>
                <a:gd name="T1" fmla="*/ 122 h 122"/>
                <a:gd name="T2" fmla="*/ 0 w 86"/>
                <a:gd name="T3" fmla="*/ 0 h 122"/>
                <a:gd name="T4" fmla="*/ 82 w 86"/>
                <a:gd name="T5" fmla="*/ 0 h 122"/>
                <a:gd name="T6" fmla="*/ 82 w 86"/>
                <a:gd name="T7" fmla="*/ 23 h 122"/>
                <a:gd name="T8" fmla="*/ 27 w 86"/>
                <a:gd name="T9" fmla="*/ 23 h 122"/>
                <a:gd name="T10" fmla="*/ 27 w 86"/>
                <a:gd name="T11" fmla="*/ 47 h 122"/>
                <a:gd name="T12" fmla="*/ 76 w 86"/>
                <a:gd name="T13" fmla="*/ 47 h 122"/>
                <a:gd name="T14" fmla="*/ 76 w 86"/>
                <a:gd name="T15" fmla="*/ 69 h 122"/>
                <a:gd name="T16" fmla="*/ 27 w 86"/>
                <a:gd name="T17" fmla="*/ 69 h 122"/>
                <a:gd name="T18" fmla="*/ 27 w 86"/>
                <a:gd name="T19" fmla="*/ 99 h 122"/>
                <a:gd name="T20" fmla="*/ 86 w 86"/>
                <a:gd name="T21" fmla="*/ 99 h 122"/>
                <a:gd name="T22" fmla="*/ 86 w 86"/>
                <a:gd name="T23" fmla="*/ 122 h 122"/>
                <a:gd name="T24" fmla="*/ 0 w 86"/>
                <a:gd name="T2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22">
                  <a:moveTo>
                    <a:pt x="0" y="122"/>
                  </a:moveTo>
                  <a:lnTo>
                    <a:pt x="0" y="0"/>
                  </a:lnTo>
                  <a:lnTo>
                    <a:pt x="82" y="0"/>
                  </a:lnTo>
                  <a:lnTo>
                    <a:pt x="82" y="23"/>
                  </a:lnTo>
                  <a:lnTo>
                    <a:pt x="27" y="23"/>
                  </a:lnTo>
                  <a:lnTo>
                    <a:pt x="27" y="47"/>
                  </a:lnTo>
                  <a:lnTo>
                    <a:pt x="76" y="47"/>
                  </a:lnTo>
                  <a:lnTo>
                    <a:pt x="76" y="69"/>
                  </a:lnTo>
                  <a:lnTo>
                    <a:pt x="27" y="69"/>
                  </a:lnTo>
                  <a:lnTo>
                    <a:pt x="27" y="99"/>
                  </a:lnTo>
                  <a:lnTo>
                    <a:pt x="86" y="99"/>
                  </a:lnTo>
                  <a:lnTo>
                    <a:pt x="86"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2" name="Freeform 15">
              <a:extLst>
                <a:ext uri="{FF2B5EF4-FFF2-40B4-BE49-F238E27FC236}">
                  <a16:creationId xmlns:a16="http://schemas.microsoft.com/office/drawing/2014/main" id="{5780B6D4-F4C3-40C8-B811-934AA13E50CD}"/>
                </a:ext>
              </a:extLst>
            </p:cNvPr>
            <p:cNvSpPr>
              <a:spLocks/>
            </p:cNvSpPr>
            <p:nvPr userDrawn="1"/>
          </p:nvSpPr>
          <p:spPr bwMode="auto">
            <a:xfrm>
              <a:off x="9937751" y="6122988"/>
              <a:ext cx="158750" cy="193675"/>
            </a:xfrm>
            <a:custGeom>
              <a:avLst/>
              <a:gdLst>
                <a:gd name="T0" fmla="*/ 100 w 100"/>
                <a:gd name="T1" fmla="*/ 0 h 122"/>
                <a:gd name="T2" fmla="*/ 100 w 100"/>
                <a:gd name="T3" fmla="*/ 23 h 122"/>
                <a:gd name="T4" fmla="*/ 64 w 100"/>
                <a:gd name="T5" fmla="*/ 23 h 122"/>
                <a:gd name="T6" fmla="*/ 64 w 100"/>
                <a:gd name="T7" fmla="*/ 122 h 122"/>
                <a:gd name="T8" fmla="*/ 37 w 100"/>
                <a:gd name="T9" fmla="*/ 122 h 122"/>
                <a:gd name="T10" fmla="*/ 37 w 100"/>
                <a:gd name="T11" fmla="*/ 23 h 122"/>
                <a:gd name="T12" fmla="*/ 0 w 100"/>
                <a:gd name="T13" fmla="*/ 23 h 122"/>
                <a:gd name="T14" fmla="*/ 0 w 100"/>
                <a:gd name="T15" fmla="*/ 0 h 122"/>
                <a:gd name="T16" fmla="*/ 100 w 100"/>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0"/>
                  </a:moveTo>
                  <a:lnTo>
                    <a:pt x="100" y="23"/>
                  </a:lnTo>
                  <a:lnTo>
                    <a:pt x="64" y="23"/>
                  </a:lnTo>
                  <a:lnTo>
                    <a:pt x="64" y="122"/>
                  </a:lnTo>
                  <a:lnTo>
                    <a:pt x="37" y="122"/>
                  </a:lnTo>
                  <a:lnTo>
                    <a:pt x="37" y="23"/>
                  </a:lnTo>
                  <a:lnTo>
                    <a:pt x="0" y="23"/>
                  </a:lnTo>
                  <a:lnTo>
                    <a:pt x="0" y="0"/>
                  </a:lnTo>
                  <a:lnTo>
                    <a:pt x="10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3" name="Freeform 16">
              <a:extLst>
                <a:ext uri="{FF2B5EF4-FFF2-40B4-BE49-F238E27FC236}">
                  <a16:creationId xmlns:a16="http://schemas.microsoft.com/office/drawing/2014/main" id="{3D53B0CC-2C0A-4099-A34D-D8B03A8F416F}"/>
                </a:ext>
              </a:extLst>
            </p:cNvPr>
            <p:cNvSpPr>
              <a:spLocks/>
            </p:cNvSpPr>
            <p:nvPr userDrawn="1"/>
          </p:nvSpPr>
          <p:spPr bwMode="auto">
            <a:xfrm>
              <a:off x="10174288" y="6122988"/>
              <a:ext cx="158750" cy="193675"/>
            </a:xfrm>
            <a:custGeom>
              <a:avLst/>
              <a:gdLst>
                <a:gd name="T0" fmla="*/ 100 w 100"/>
                <a:gd name="T1" fmla="*/ 0 h 122"/>
                <a:gd name="T2" fmla="*/ 100 w 100"/>
                <a:gd name="T3" fmla="*/ 23 h 122"/>
                <a:gd name="T4" fmla="*/ 64 w 100"/>
                <a:gd name="T5" fmla="*/ 23 h 122"/>
                <a:gd name="T6" fmla="*/ 64 w 100"/>
                <a:gd name="T7" fmla="*/ 122 h 122"/>
                <a:gd name="T8" fmla="*/ 36 w 100"/>
                <a:gd name="T9" fmla="*/ 122 h 122"/>
                <a:gd name="T10" fmla="*/ 36 w 100"/>
                <a:gd name="T11" fmla="*/ 23 h 122"/>
                <a:gd name="T12" fmla="*/ 0 w 100"/>
                <a:gd name="T13" fmla="*/ 23 h 122"/>
                <a:gd name="T14" fmla="*/ 0 w 100"/>
                <a:gd name="T15" fmla="*/ 0 h 122"/>
                <a:gd name="T16" fmla="*/ 100 w 100"/>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0"/>
                  </a:moveTo>
                  <a:lnTo>
                    <a:pt x="100" y="23"/>
                  </a:lnTo>
                  <a:lnTo>
                    <a:pt x="64" y="23"/>
                  </a:lnTo>
                  <a:lnTo>
                    <a:pt x="64" y="122"/>
                  </a:lnTo>
                  <a:lnTo>
                    <a:pt x="36" y="122"/>
                  </a:lnTo>
                  <a:lnTo>
                    <a:pt x="36" y="23"/>
                  </a:lnTo>
                  <a:lnTo>
                    <a:pt x="0" y="23"/>
                  </a:lnTo>
                  <a:lnTo>
                    <a:pt x="0" y="0"/>
                  </a:lnTo>
                  <a:lnTo>
                    <a:pt x="10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4" name="Freeform 17">
              <a:extLst>
                <a:ext uri="{FF2B5EF4-FFF2-40B4-BE49-F238E27FC236}">
                  <a16:creationId xmlns:a16="http://schemas.microsoft.com/office/drawing/2014/main" id="{C9DCDFB1-C3FC-4BFB-A24F-EE5255ECAC21}"/>
                </a:ext>
              </a:extLst>
            </p:cNvPr>
            <p:cNvSpPr>
              <a:spLocks/>
            </p:cNvSpPr>
            <p:nvPr userDrawn="1"/>
          </p:nvSpPr>
          <p:spPr bwMode="auto">
            <a:xfrm>
              <a:off x="10361613" y="6122988"/>
              <a:ext cx="158750" cy="193675"/>
            </a:xfrm>
            <a:custGeom>
              <a:avLst/>
              <a:gdLst>
                <a:gd name="T0" fmla="*/ 73 w 100"/>
                <a:gd name="T1" fmla="*/ 0 h 122"/>
                <a:gd name="T2" fmla="*/ 100 w 100"/>
                <a:gd name="T3" fmla="*/ 0 h 122"/>
                <a:gd name="T4" fmla="*/ 100 w 100"/>
                <a:gd name="T5" fmla="*/ 122 h 122"/>
                <a:gd name="T6" fmla="*/ 73 w 100"/>
                <a:gd name="T7" fmla="*/ 122 h 122"/>
                <a:gd name="T8" fmla="*/ 73 w 100"/>
                <a:gd name="T9" fmla="*/ 70 h 122"/>
                <a:gd name="T10" fmla="*/ 28 w 100"/>
                <a:gd name="T11" fmla="*/ 70 h 122"/>
                <a:gd name="T12" fmla="*/ 28 w 100"/>
                <a:gd name="T13" fmla="*/ 122 h 122"/>
                <a:gd name="T14" fmla="*/ 0 w 100"/>
                <a:gd name="T15" fmla="*/ 122 h 122"/>
                <a:gd name="T16" fmla="*/ 0 w 100"/>
                <a:gd name="T17" fmla="*/ 0 h 122"/>
                <a:gd name="T18" fmla="*/ 28 w 100"/>
                <a:gd name="T19" fmla="*/ 0 h 122"/>
                <a:gd name="T20" fmla="*/ 28 w 100"/>
                <a:gd name="T21" fmla="*/ 46 h 122"/>
                <a:gd name="T22" fmla="*/ 73 w 100"/>
                <a:gd name="T23" fmla="*/ 46 h 122"/>
                <a:gd name="T24" fmla="*/ 73 w 100"/>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22">
                  <a:moveTo>
                    <a:pt x="73" y="0"/>
                  </a:moveTo>
                  <a:lnTo>
                    <a:pt x="100" y="0"/>
                  </a:lnTo>
                  <a:lnTo>
                    <a:pt x="100" y="122"/>
                  </a:lnTo>
                  <a:lnTo>
                    <a:pt x="73" y="122"/>
                  </a:lnTo>
                  <a:lnTo>
                    <a:pt x="73" y="70"/>
                  </a:lnTo>
                  <a:lnTo>
                    <a:pt x="28" y="70"/>
                  </a:lnTo>
                  <a:lnTo>
                    <a:pt x="28" y="122"/>
                  </a:lnTo>
                  <a:lnTo>
                    <a:pt x="0" y="122"/>
                  </a:lnTo>
                  <a:lnTo>
                    <a:pt x="0" y="0"/>
                  </a:lnTo>
                  <a:lnTo>
                    <a:pt x="28" y="0"/>
                  </a:lnTo>
                  <a:lnTo>
                    <a:pt x="28" y="46"/>
                  </a:lnTo>
                  <a:lnTo>
                    <a:pt x="73" y="46"/>
                  </a:lnTo>
                  <a:lnTo>
                    <a:pt x="73"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5" name="Freeform 18">
              <a:extLst>
                <a:ext uri="{FF2B5EF4-FFF2-40B4-BE49-F238E27FC236}">
                  <a16:creationId xmlns:a16="http://schemas.microsoft.com/office/drawing/2014/main" id="{62DDD82D-BA94-406E-8473-FC1C55900889}"/>
                </a:ext>
              </a:extLst>
            </p:cNvPr>
            <p:cNvSpPr>
              <a:spLocks/>
            </p:cNvSpPr>
            <p:nvPr userDrawn="1"/>
          </p:nvSpPr>
          <p:spPr bwMode="auto">
            <a:xfrm>
              <a:off x="10564813" y="6122988"/>
              <a:ext cx="134938" cy="193675"/>
            </a:xfrm>
            <a:custGeom>
              <a:avLst/>
              <a:gdLst>
                <a:gd name="T0" fmla="*/ 0 w 85"/>
                <a:gd name="T1" fmla="*/ 122 h 122"/>
                <a:gd name="T2" fmla="*/ 0 w 85"/>
                <a:gd name="T3" fmla="*/ 0 h 122"/>
                <a:gd name="T4" fmla="*/ 82 w 85"/>
                <a:gd name="T5" fmla="*/ 0 h 122"/>
                <a:gd name="T6" fmla="*/ 82 w 85"/>
                <a:gd name="T7" fmla="*/ 23 h 122"/>
                <a:gd name="T8" fmla="*/ 27 w 85"/>
                <a:gd name="T9" fmla="*/ 23 h 122"/>
                <a:gd name="T10" fmla="*/ 27 w 85"/>
                <a:gd name="T11" fmla="*/ 47 h 122"/>
                <a:gd name="T12" fmla="*/ 75 w 85"/>
                <a:gd name="T13" fmla="*/ 47 h 122"/>
                <a:gd name="T14" fmla="*/ 75 w 85"/>
                <a:gd name="T15" fmla="*/ 69 h 122"/>
                <a:gd name="T16" fmla="*/ 27 w 85"/>
                <a:gd name="T17" fmla="*/ 69 h 122"/>
                <a:gd name="T18" fmla="*/ 27 w 85"/>
                <a:gd name="T19" fmla="*/ 99 h 122"/>
                <a:gd name="T20" fmla="*/ 85 w 85"/>
                <a:gd name="T21" fmla="*/ 99 h 122"/>
                <a:gd name="T22" fmla="*/ 85 w 85"/>
                <a:gd name="T23" fmla="*/ 122 h 122"/>
                <a:gd name="T24" fmla="*/ 0 w 85"/>
                <a:gd name="T2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2">
                  <a:moveTo>
                    <a:pt x="0" y="122"/>
                  </a:moveTo>
                  <a:lnTo>
                    <a:pt x="0" y="0"/>
                  </a:lnTo>
                  <a:lnTo>
                    <a:pt x="82" y="0"/>
                  </a:lnTo>
                  <a:lnTo>
                    <a:pt x="82" y="23"/>
                  </a:lnTo>
                  <a:lnTo>
                    <a:pt x="27" y="23"/>
                  </a:lnTo>
                  <a:lnTo>
                    <a:pt x="27" y="47"/>
                  </a:lnTo>
                  <a:lnTo>
                    <a:pt x="75" y="47"/>
                  </a:lnTo>
                  <a:lnTo>
                    <a:pt x="75" y="69"/>
                  </a:lnTo>
                  <a:lnTo>
                    <a:pt x="27" y="69"/>
                  </a:lnTo>
                  <a:lnTo>
                    <a:pt x="27" y="99"/>
                  </a:lnTo>
                  <a:lnTo>
                    <a:pt x="85" y="99"/>
                  </a:lnTo>
                  <a:lnTo>
                    <a:pt x="85"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6" name="Freeform 19">
              <a:extLst>
                <a:ext uri="{FF2B5EF4-FFF2-40B4-BE49-F238E27FC236}">
                  <a16:creationId xmlns:a16="http://schemas.microsoft.com/office/drawing/2014/main" id="{270152CF-6D31-4C13-B49E-B02A4B1F1992}"/>
                </a:ext>
              </a:extLst>
            </p:cNvPr>
            <p:cNvSpPr>
              <a:spLocks/>
            </p:cNvSpPr>
            <p:nvPr userDrawn="1"/>
          </p:nvSpPr>
          <p:spPr bwMode="auto">
            <a:xfrm>
              <a:off x="10798176" y="6122988"/>
              <a:ext cx="127000" cy="193675"/>
            </a:xfrm>
            <a:custGeom>
              <a:avLst/>
              <a:gdLst>
                <a:gd name="T0" fmla="*/ 0 w 80"/>
                <a:gd name="T1" fmla="*/ 122 h 122"/>
                <a:gd name="T2" fmla="*/ 0 w 80"/>
                <a:gd name="T3" fmla="*/ 0 h 122"/>
                <a:gd name="T4" fmla="*/ 80 w 80"/>
                <a:gd name="T5" fmla="*/ 0 h 122"/>
                <a:gd name="T6" fmla="*/ 80 w 80"/>
                <a:gd name="T7" fmla="*/ 23 h 122"/>
                <a:gd name="T8" fmla="*/ 27 w 80"/>
                <a:gd name="T9" fmla="*/ 23 h 122"/>
                <a:gd name="T10" fmla="*/ 27 w 80"/>
                <a:gd name="T11" fmla="*/ 49 h 122"/>
                <a:gd name="T12" fmla="*/ 76 w 80"/>
                <a:gd name="T13" fmla="*/ 49 h 122"/>
                <a:gd name="T14" fmla="*/ 76 w 80"/>
                <a:gd name="T15" fmla="*/ 72 h 122"/>
                <a:gd name="T16" fmla="*/ 27 w 80"/>
                <a:gd name="T17" fmla="*/ 72 h 122"/>
                <a:gd name="T18" fmla="*/ 27 w 80"/>
                <a:gd name="T19" fmla="*/ 122 h 122"/>
                <a:gd name="T20" fmla="*/ 0 w 80"/>
                <a:gd name="T2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22">
                  <a:moveTo>
                    <a:pt x="0" y="122"/>
                  </a:moveTo>
                  <a:lnTo>
                    <a:pt x="0" y="0"/>
                  </a:lnTo>
                  <a:lnTo>
                    <a:pt x="80" y="0"/>
                  </a:lnTo>
                  <a:lnTo>
                    <a:pt x="80" y="23"/>
                  </a:lnTo>
                  <a:lnTo>
                    <a:pt x="27" y="23"/>
                  </a:lnTo>
                  <a:lnTo>
                    <a:pt x="27" y="49"/>
                  </a:lnTo>
                  <a:lnTo>
                    <a:pt x="76" y="49"/>
                  </a:lnTo>
                  <a:lnTo>
                    <a:pt x="76" y="72"/>
                  </a:lnTo>
                  <a:lnTo>
                    <a:pt x="27" y="72"/>
                  </a:lnTo>
                  <a:lnTo>
                    <a:pt x="27"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7" name="Freeform 20">
              <a:extLst>
                <a:ext uri="{FF2B5EF4-FFF2-40B4-BE49-F238E27FC236}">
                  <a16:creationId xmlns:a16="http://schemas.microsoft.com/office/drawing/2014/main" id="{FEA9A9A0-081C-4C3C-A9DF-1189ADCE2BF6}"/>
                </a:ext>
              </a:extLst>
            </p:cNvPr>
            <p:cNvSpPr>
              <a:spLocks/>
            </p:cNvSpPr>
            <p:nvPr userDrawn="1"/>
          </p:nvSpPr>
          <p:spPr bwMode="auto">
            <a:xfrm>
              <a:off x="10953751" y="6122988"/>
              <a:ext cx="157163" cy="196850"/>
            </a:xfrm>
            <a:custGeom>
              <a:avLst/>
              <a:gdLst>
                <a:gd name="T0" fmla="*/ 32 w 65"/>
                <a:gd name="T1" fmla="*/ 81 h 81"/>
                <a:gd name="T2" fmla="*/ 18 w 65"/>
                <a:gd name="T3" fmla="*/ 79 h 81"/>
                <a:gd name="T4" fmla="*/ 8 w 65"/>
                <a:gd name="T5" fmla="*/ 72 h 81"/>
                <a:gd name="T6" fmla="*/ 2 w 65"/>
                <a:gd name="T7" fmla="*/ 62 h 81"/>
                <a:gd name="T8" fmla="*/ 0 w 65"/>
                <a:gd name="T9" fmla="*/ 49 h 81"/>
                <a:gd name="T10" fmla="*/ 0 w 65"/>
                <a:gd name="T11" fmla="*/ 0 h 81"/>
                <a:gd name="T12" fmla="*/ 18 w 65"/>
                <a:gd name="T13" fmla="*/ 0 h 81"/>
                <a:gd name="T14" fmla="*/ 18 w 65"/>
                <a:gd name="T15" fmla="*/ 48 h 81"/>
                <a:gd name="T16" fmla="*/ 19 w 65"/>
                <a:gd name="T17" fmla="*/ 56 h 81"/>
                <a:gd name="T18" fmla="*/ 22 w 65"/>
                <a:gd name="T19" fmla="*/ 62 h 81"/>
                <a:gd name="T20" fmla="*/ 27 w 65"/>
                <a:gd name="T21" fmla="*/ 65 h 81"/>
                <a:gd name="T22" fmla="*/ 32 w 65"/>
                <a:gd name="T23" fmla="*/ 66 h 81"/>
                <a:gd name="T24" fmla="*/ 43 w 65"/>
                <a:gd name="T25" fmla="*/ 62 h 81"/>
                <a:gd name="T26" fmla="*/ 47 w 65"/>
                <a:gd name="T27" fmla="*/ 48 h 81"/>
                <a:gd name="T28" fmla="*/ 47 w 65"/>
                <a:gd name="T29" fmla="*/ 0 h 81"/>
                <a:gd name="T30" fmla="*/ 65 w 65"/>
                <a:gd name="T31" fmla="*/ 0 h 81"/>
                <a:gd name="T32" fmla="*/ 65 w 65"/>
                <a:gd name="T33" fmla="*/ 49 h 81"/>
                <a:gd name="T34" fmla="*/ 63 w 65"/>
                <a:gd name="T35" fmla="*/ 62 h 81"/>
                <a:gd name="T36" fmla="*/ 57 w 65"/>
                <a:gd name="T37" fmla="*/ 72 h 81"/>
                <a:gd name="T38" fmla="*/ 47 w 65"/>
                <a:gd name="T39" fmla="*/ 79 h 81"/>
                <a:gd name="T40" fmla="*/ 32 w 65"/>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81">
                  <a:moveTo>
                    <a:pt x="32" y="81"/>
                  </a:moveTo>
                  <a:cubicBezTo>
                    <a:pt x="27" y="81"/>
                    <a:pt x="22" y="80"/>
                    <a:pt x="18" y="79"/>
                  </a:cubicBezTo>
                  <a:cubicBezTo>
                    <a:pt x="14" y="77"/>
                    <a:pt x="10" y="75"/>
                    <a:pt x="8" y="72"/>
                  </a:cubicBezTo>
                  <a:cubicBezTo>
                    <a:pt x="5" y="69"/>
                    <a:pt x="3" y="66"/>
                    <a:pt x="2" y="62"/>
                  </a:cubicBezTo>
                  <a:cubicBezTo>
                    <a:pt x="1" y="58"/>
                    <a:pt x="0" y="54"/>
                    <a:pt x="0" y="49"/>
                  </a:cubicBezTo>
                  <a:cubicBezTo>
                    <a:pt x="0" y="0"/>
                    <a:pt x="0" y="0"/>
                    <a:pt x="0" y="0"/>
                  </a:cubicBezTo>
                  <a:cubicBezTo>
                    <a:pt x="18" y="0"/>
                    <a:pt x="18" y="0"/>
                    <a:pt x="18" y="0"/>
                  </a:cubicBezTo>
                  <a:cubicBezTo>
                    <a:pt x="18" y="48"/>
                    <a:pt x="18" y="48"/>
                    <a:pt x="18" y="48"/>
                  </a:cubicBezTo>
                  <a:cubicBezTo>
                    <a:pt x="18" y="51"/>
                    <a:pt x="18" y="54"/>
                    <a:pt x="19" y="56"/>
                  </a:cubicBezTo>
                  <a:cubicBezTo>
                    <a:pt x="20" y="58"/>
                    <a:pt x="21" y="60"/>
                    <a:pt x="22" y="62"/>
                  </a:cubicBezTo>
                  <a:cubicBezTo>
                    <a:pt x="23" y="63"/>
                    <a:pt x="25" y="64"/>
                    <a:pt x="27" y="65"/>
                  </a:cubicBezTo>
                  <a:cubicBezTo>
                    <a:pt x="28" y="65"/>
                    <a:pt x="30" y="66"/>
                    <a:pt x="32" y="66"/>
                  </a:cubicBezTo>
                  <a:cubicBezTo>
                    <a:pt x="37" y="66"/>
                    <a:pt x="40" y="64"/>
                    <a:pt x="43" y="62"/>
                  </a:cubicBezTo>
                  <a:cubicBezTo>
                    <a:pt x="46" y="59"/>
                    <a:pt x="47" y="54"/>
                    <a:pt x="47" y="48"/>
                  </a:cubicBezTo>
                  <a:cubicBezTo>
                    <a:pt x="47" y="0"/>
                    <a:pt x="47" y="0"/>
                    <a:pt x="47" y="0"/>
                  </a:cubicBezTo>
                  <a:cubicBezTo>
                    <a:pt x="65" y="0"/>
                    <a:pt x="65" y="0"/>
                    <a:pt x="65" y="0"/>
                  </a:cubicBezTo>
                  <a:cubicBezTo>
                    <a:pt x="65" y="49"/>
                    <a:pt x="65" y="49"/>
                    <a:pt x="65" y="49"/>
                  </a:cubicBezTo>
                  <a:cubicBezTo>
                    <a:pt x="65" y="54"/>
                    <a:pt x="64" y="58"/>
                    <a:pt x="63" y="62"/>
                  </a:cubicBezTo>
                  <a:cubicBezTo>
                    <a:pt x="62" y="66"/>
                    <a:pt x="60" y="70"/>
                    <a:pt x="57" y="72"/>
                  </a:cubicBezTo>
                  <a:cubicBezTo>
                    <a:pt x="54" y="75"/>
                    <a:pt x="51" y="77"/>
                    <a:pt x="47" y="79"/>
                  </a:cubicBezTo>
                  <a:cubicBezTo>
                    <a:pt x="43" y="80"/>
                    <a:pt x="38" y="81"/>
                    <a:pt x="32" y="8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8" name="Freeform 21">
              <a:extLst>
                <a:ext uri="{FF2B5EF4-FFF2-40B4-BE49-F238E27FC236}">
                  <a16:creationId xmlns:a16="http://schemas.microsoft.com/office/drawing/2014/main" id="{BE0DD60F-FBFF-43A4-98E1-A8DAC3DD1061}"/>
                </a:ext>
              </a:extLst>
            </p:cNvPr>
            <p:cNvSpPr>
              <a:spLocks/>
            </p:cNvSpPr>
            <p:nvPr userDrawn="1"/>
          </p:nvSpPr>
          <p:spPr bwMode="auto">
            <a:xfrm>
              <a:off x="11134726" y="6122988"/>
              <a:ext cx="158750" cy="193675"/>
            </a:xfrm>
            <a:custGeom>
              <a:avLst/>
              <a:gdLst>
                <a:gd name="T0" fmla="*/ 100 w 100"/>
                <a:gd name="T1" fmla="*/ 0 h 122"/>
                <a:gd name="T2" fmla="*/ 100 w 100"/>
                <a:gd name="T3" fmla="*/ 23 h 122"/>
                <a:gd name="T4" fmla="*/ 64 w 100"/>
                <a:gd name="T5" fmla="*/ 23 h 122"/>
                <a:gd name="T6" fmla="*/ 64 w 100"/>
                <a:gd name="T7" fmla="*/ 122 h 122"/>
                <a:gd name="T8" fmla="*/ 37 w 100"/>
                <a:gd name="T9" fmla="*/ 122 h 122"/>
                <a:gd name="T10" fmla="*/ 37 w 100"/>
                <a:gd name="T11" fmla="*/ 23 h 122"/>
                <a:gd name="T12" fmla="*/ 0 w 100"/>
                <a:gd name="T13" fmla="*/ 23 h 122"/>
                <a:gd name="T14" fmla="*/ 0 w 100"/>
                <a:gd name="T15" fmla="*/ 0 h 122"/>
                <a:gd name="T16" fmla="*/ 100 w 100"/>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0"/>
                  </a:moveTo>
                  <a:lnTo>
                    <a:pt x="100" y="23"/>
                  </a:lnTo>
                  <a:lnTo>
                    <a:pt x="64" y="23"/>
                  </a:lnTo>
                  <a:lnTo>
                    <a:pt x="64" y="122"/>
                  </a:lnTo>
                  <a:lnTo>
                    <a:pt x="37" y="122"/>
                  </a:lnTo>
                  <a:lnTo>
                    <a:pt x="37" y="23"/>
                  </a:lnTo>
                  <a:lnTo>
                    <a:pt x="0" y="23"/>
                  </a:lnTo>
                  <a:lnTo>
                    <a:pt x="0" y="0"/>
                  </a:lnTo>
                  <a:lnTo>
                    <a:pt x="10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9" name="Freeform 22">
              <a:extLst>
                <a:ext uri="{FF2B5EF4-FFF2-40B4-BE49-F238E27FC236}">
                  <a16:creationId xmlns:a16="http://schemas.microsoft.com/office/drawing/2014/main" id="{A7E669C5-5CFF-461A-A818-710585BC284A}"/>
                </a:ext>
              </a:extLst>
            </p:cNvPr>
            <p:cNvSpPr>
              <a:spLocks/>
            </p:cNvSpPr>
            <p:nvPr userDrawn="1"/>
          </p:nvSpPr>
          <p:spPr bwMode="auto">
            <a:xfrm>
              <a:off x="11320463" y="6122988"/>
              <a:ext cx="157163" cy="196850"/>
            </a:xfrm>
            <a:custGeom>
              <a:avLst/>
              <a:gdLst>
                <a:gd name="T0" fmla="*/ 32 w 65"/>
                <a:gd name="T1" fmla="*/ 81 h 81"/>
                <a:gd name="T2" fmla="*/ 18 w 65"/>
                <a:gd name="T3" fmla="*/ 79 h 81"/>
                <a:gd name="T4" fmla="*/ 7 w 65"/>
                <a:gd name="T5" fmla="*/ 72 h 81"/>
                <a:gd name="T6" fmla="*/ 2 w 65"/>
                <a:gd name="T7" fmla="*/ 62 h 81"/>
                <a:gd name="T8" fmla="*/ 0 w 65"/>
                <a:gd name="T9" fmla="*/ 49 h 81"/>
                <a:gd name="T10" fmla="*/ 0 w 65"/>
                <a:gd name="T11" fmla="*/ 0 h 81"/>
                <a:gd name="T12" fmla="*/ 18 w 65"/>
                <a:gd name="T13" fmla="*/ 0 h 81"/>
                <a:gd name="T14" fmla="*/ 18 w 65"/>
                <a:gd name="T15" fmla="*/ 48 h 81"/>
                <a:gd name="T16" fmla="*/ 19 w 65"/>
                <a:gd name="T17" fmla="*/ 56 h 81"/>
                <a:gd name="T18" fmla="*/ 22 w 65"/>
                <a:gd name="T19" fmla="*/ 62 h 81"/>
                <a:gd name="T20" fmla="*/ 26 w 65"/>
                <a:gd name="T21" fmla="*/ 65 h 81"/>
                <a:gd name="T22" fmla="*/ 32 w 65"/>
                <a:gd name="T23" fmla="*/ 66 h 81"/>
                <a:gd name="T24" fmla="*/ 43 w 65"/>
                <a:gd name="T25" fmla="*/ 62 h 81"/>
                <a:gd name="T26" fmla="*/ 47 w 65"/>
                <a:gd name="T27" fmla="*/ 48 h 81"/>
                <a:gd name="T28" fmla="*/ 47 w 65"/>
                <a:gd name="T29" fmla="*/ 0 h 81"/>
                <a:gd name="T30" fmla="*/ 65 w 65"/>
                <a:gd name="T31" fmla="*/ 0 h 81"/>
                <a:gd name="T32" fmla="*/ 65 w 65"/>
                <a:gd name="T33" fmla="*/ 49 h 81"/>
                <a:gd name="T34" fmla="*/ 63 w 65"/>
                <a:gd name="T35" fmla="*/ 62 h 81"/>
                <a:gd name="T36" fmla="*/ 57 w 65"/>
                <a:gd name="T37" fmla="*/ 72 h 81"/>
                <a:gd name="T38" fmla="*/ 47 w 65"/>
                <a:gd name="T39" fmla="*/ 79 h 81"/>
                <a:gd name="T40" fmla="*/ 32 w 65"/>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81">
                  <a:moveTo>
                    <a:pt x="32" y="81"/>
                  </a:moveTo>
                  <a:cubicBezTo>
                    <a:pt x="26" y="81"/>
                    <a:pt x="22" y="80"/>
                    <a:pt x="18" y="79"/>
                  </a:cubicBezTo>
                  <a:cubicBezTo>
                    <a:pt x="13" y="77"/>
                    <a:pt x="10" y="75"/>
                    <a:pt x="7" y="72"/>
                  </a:cubicBezTo>
                  <a:cubicBezTo>
                    <a:pt x="5" y="69"/>
                    <a:pt x="3" y="66"/>
                    <a:pt x="2" y="62"/>
                  </a:cubicBezTo>
                  <a:cubicBezTo>
                    <a:pt x="0" y="58"/>
                    <a:pt x="0" y="54"/>
                    <a:pt x="0" y="49"/>
                  </a:cubicBezTo>
                  <a:cubicBezTo>
                    <a:pt x="0" y="0"/>
                    <a:pt x="0" y="0"/>
                    <a:pt x="0" y="0"/>
                  </a:cubicBezTo>
                  <a:cubicBezTo>
                    <a:pt x="18" y="0"/>
                    <a:pt x="18" y="0"/>
                    <a:pt x="18" y="0"/>
                  </a:cubicBezTo>
                  <a:cubicBezTo>
                    <a:pt x="18" y="48"/>
                    <a:pt x="18" y="48"/>
                    <a:pt x="18" y="48"/>
                  </a:cubicBezTo>
                  <a:cubicBezTo>
                    <a:pt x="18" y="51"/>
                    <a:pt x="18" y="54"/>
                    <a:pt x="19" y="56"/>
                  </a:cubicBezTo>
                  <a:cubicBezTo>
                    <a:pt x="19" y="58"/>
                    <a:pt x="20" y="60"/>
                    <a:pt x="22" y="62"/>
                  </a:cubicBezTo>
                  <a:cubicBezTo>
                    <a:pt x="23" y="63"/>
                    <a:pt x="25" y="64"/>
                    <a:pt x="26" y="65"/>
                  </a:cubicBezTo>
                  <a:cubicBezTo>
                    <a:pt x="28" y="65"/>
                    <a:pt x="30" y="66"/>
                    <a:pt x="32" y="66"/>
                  </a:cubicBezTo>
                  <a:cubicBezTo>
                    <a:pt x="37" y="66"/>
                    <a:pt x="40" y="64"/>
                    <a:pt x="43" y="62"/>
                  </a:cubicBezTo>
                  <a:cubicBezTo>
                    <a:pt x="46" y="59"/>
                    <a:pt x="47" y="54"/>
                    <a:pt x="47" y="48"/>
                  </a:cubicBezTo>
                  <a:cubicBezTo>
                    <a:pt x="47" y="0"/>
                    <a:pt x="47" y="0"/>
                    <a:pt x="47" y="0"/>
                  </a:cubicBezTo>
                  <a:cubicBezTo>
                    <a:pt x="65" y="0"/>
                    <a:pt x="65" y="0"/>
                    <a:pt x="65" y="0"/>
                  </a:cubicBezTo>
                  <a:cubicBezTo>
                    <a:pt x="65" y="49"/>
                    <a:pt x="65" y="49"/>
                    <a:pt x="65" y="49"/>
                  </a:cubicBezTo>
                  <a:cubicBezTo>
                    <a:pt x="65" y="54"/>
                    <a:pt x="64" y="58"/>
                    <a:pt x="63" y="62"/>
                  </a:cubicBezTo>
                  <a:cubicBezTo>
                    <a:pt x="62" y="66"/>
                    <a:pt x="60" y="70"/>
                    <a:pt x="57" y="72"/>
                  </a:cubicBezTo>
                  <a:cubicBezTo>
                    <a:pt x="54" y="75"/>
                    <a:pt x="51" y="77"/>
                    <a:pt x="47" y="79"/>
                  </a:cubicBezTo>
                  <a:cubicBezTo>
                    <a:pt x="43" y="80"/>
                    <a:pt x="38" y="81"/>
                    <a:pt x="32" y="8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0" name="Freeform 23">
              <a:extLst>
                <a:ext uri="{FF2B5EF4-FFF2-40B4-BE49-F238E27FC236}">
                  <a16:creationId xmlns:a16="http://schemas.microsoft.com/office/drawing/2014/main" id="{45A79185-E40C-4BA4-A65E-F11270E1864D}"/>
                </a:ext>
              </a:extLst>
            </p:cNvPr>
            <p:cNvSpPr>
              <a:spLocks noEditPoints="1"/>
            </p:cNvSpPr>
            <p:nvPr userDrawn="1"/>
          </p:nvSpPr>
          <p:spPr bwMode="auto">
            <a:xfrm>
              <a:off x="11517313" y="6121401"/>
              <a:ext cx="157163" cy="195263"/>
            </a:xfrm>
            <a:custGeom>
              <a:avLst/>
              <a:gdLst>
                <a:gd name="T0" fmla="*/ 23 w 65"/>
                <a:gd name="T1" fmla="*/ 0 h 81"/>
                <a:gd name="T2" fmla="*/ 51 w 65"/>
                <a:gd name="T3" fmla="*/ 6 h 81"/>
                <a:gd name="T4" fmla="*/ 60 w 65"/>
                <a:gd name="T5" fmla="*/ 26 h 81"/>
                <a:gd name="T6" fmla="*/ 57 w 65"/>
                <a:gd name="T7" fmla="*/ 40 h 81"/>
                <a:gd name="T8" fmla="*/ 45 w 65"/>
                <a:gd name="T9" fmla="*/ 48 h 81"/>
                <a:gd name="T10" fmla="*/ 51 w 65"/>
                <a:gd name="T11" fmla="*/ 55 h 81"/>
                <a:gd name="T12" fmla="*/ 56 w 65"/>
                <a:gd name="T13" fmla="*/ 63 h 81"/>
                <a:gd name="T14" fmla="*/ 61 w 65"/>
                <a:gd name="T15" fmla="*/ 72 h 81"/>
                <a:gd name="T16" fmla="*/ 65 w 65"/>
                <a:gd name="T17" fmla="*/ 81 h 81"/>
                <a:gd name="T18" fmla="*/ 45 w 65"/>
                <a:gd name="T19" fmla="*/ 81 h 81"/>
                <a:gd name="T20" fmla="*/ 41 w 65"/>
                <a:gd name="T21" fmla="*/ 73 h 81"/>
                <a:gd name="T22" fmla="*/ 36 w 65"/>
                <a:gd name="T23" fmla="*/ 65 h 81"/>
                <a:gd name="T24" fmla="*/ 31 w 65"/>
                <a:gd name="T25" fmla="*/ 58 h 81"/>
                <a:gd name="T26" fmla="*/ 27 w 65"/>
                <a:gd name="T27" fmla="*/ 51 h 81"/>
                <a:gd name="T28" fmla="*/ 18 w 65"/>
                <a:gd name="T29" fmla="*/ 51 h 81"/>
                <a:gd name="T30" fmla="*/ 18 w 65"/>
                <a:gd name="T31" fmla="*/ 81 h 81"/>
                <a:gd name="T32" fmla="*/ 0 w 65"/>
                <a:gd name="T33" fmla="*/ 81 h 81"/>
                <a:gd name="T34" fmla="*/ 0 w 65"/>
                <a:gd name="T35" fmla="*/ 2 h 81"/>
                <a:gd name="T36" fmla="*/ 12 w 65"/>
                <a:gd name="T37" fmla="*/ 0 h 81"/>
                <a:gd name="T38" fmla="*/ 23 w 65"/>
                <a:gd name="T39" fmla="*/ 0 h 81"/>
                <a:gd name="T40" fmla="*/ 24 w 65"/>
                <a:gd name="T41" fmla="*/ 15 h 81"/>
                <a:gd name="T42" fmla="*/ 21 w 65"/>
                <a:gd name="T43" fmla="*/ 15 h 81"/>
                <a:gd name="T44" fmla="*/ 18 w 65"/>
                <a:gd name="T45" fmla="*/ 16 h 81"/>
                <a:gd name="T46" fmla="*/ 18 w 65"/>
                <a:gd name="T47" fmla="*/ 37 h 81"/>
                <a:gd name="T48" fmla="*/ 23 w 65"/>
                <a:gd name="T49" fmla="*/ 37 h 81"/>
                <a:gd name="T50" fmla="*/ 38 w 65"/>
                <a:gd name="T51" fmla="*/ 35 h 81"/>
                <a:gd name="T52" fmla="*/ 42 w 65"/>
                <a:gd name="T53" fmla="*/ 26 h 81"/>
                <a:gd name="T54" fmla="*/ 38 w 65"/>
                <a:gd name="T55" fmla="*/ 18 h 81"/>
                <a:gd name="T56" fmla="*/ 24 w 65"/>
                <a:gd name="T57" fmla="*/ 1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81">
                  <a:moveTo>
                    <a:pt x="23" y="0"/>
                  </a:moveTo>
                  <a:cubicBezTo>
                    <a:pt x="35" y="0"/>
                    <a:pt x="45" y="2"/>
                    <a:pt x="51" y="6"/>
                  </a:cubicBezTo>
                  <a:cubicBezTo>
                    <a:pt x="57" y="11"/>
                    <a:pt x="60" y="17"/>
                    <a:pt x="60" y="26"/>
                  </a:cubicBezTo>
                  <a:cubicBezTo>
                    <a:pt x="60" y="32"/>
                    <a:pt x="59" y="36"/>
                    <a:pt x="57" y="40"/>
                  </a:cubicBezTo>
                  <a:cubicBezTo>
                    <a:pt x="54" y="43"/>
                    <a:pt x="50" y="46"/>
                    <a:pt x="45" y="48"/>
                  </a:cubicBezTo>
                  <a:cubicBezTo>
                    <a:pt x="47" y="50"/>
                    <a:pt x="49" y="52"/>
                    <a:pt x="51" y="55"/>
                  </a:cubicBezTo>
                  <a:cubicBezTo>
                    <a:pt x="52" y="57"/>
                    <a:pt x="54" y="60"/>
                    <a:pt x="56" y="63"/>
                  </a:cubicBezTo>
                  <a:cubicBezTo>
                    <a:pt x="57" y="66"/>
                    <a:pt x="59" y="69"/>
                    <a:pt x="61" y="72"/>
                  </a:cubicBezTo>
                  <a:cubicBezTo>
                    <a:pt x="62" y="75"/>
                    <a:pt x="64" y="78"/>
                    <a:pt x="65" y="81"/>
                  </a:cubicBezTo>
                  <a:cubicBezTo>
                    <a:pt x="45" y="81"/>
                    <a:pt x="45" y="81"/>
                    <a:pt x="45" y="81"/>
                  </a:cubicBezTo>
                  <a:cubicBezTo>
                    <a:pt x="44" y="78"/>
                    <a:pt x="42" y="75"/>
                    <a:pt x="41" y="73"/>
                  </a:cubicBezTo>
                  <a:cubicBezTo>
                    <a:pt x="39" y="70"/>
                    <a:pt x="38" y="67"/>
                    <a:pt x="36" y="65"/>
                  </a:cubicBezTo>
                  <a:cubicBezTo>
                    <a:pt x="35" y="62"/>
                    <a:pt x="33" y="60"/>
                    <a:pt x="31" y="58"/>
                  </a:cubicBezTo>
                  <a:cubicBezTo>
                    <a:pt x="30" y="55"/>
                    <a:pt x="28" y="53"/>
                    <a:pt x="27" y="51"/>
                  </a:cubicBezTo>
                  <a:cubicBezTo>
                    <a:pt x="18" y="51"/>
                    <a:pt x="18" y="51"/>
                    <a:pt x="18" y="51"/>
                  </a:cubicBezTo>
                  <a:cubicBezTo>
                    <a:pt x="18" y="81"/>
                    <a:pt x="18" y="81"/>
                    <a:pt x="18" y="81"/>
                  </a:cubicBezTo>
                  <a:cubicBezTo>
                    <a:pt x="0" y="81"/>
                    <a:pt x="0" y="81"/>
                    <a:pt x="0" y="81"/>
                  </a:cubicBezTo>
                  <a:cubicBezTo>
                    <a:pt x="0" y="2"/>
                    <a:pt x="0" y="2"/>
                    <a:pt x="0" y="2"/>
                  </a:cubicBezTo>
                  <a:cubicBezTo>
                    <a:pt x="4" y="1"/>
                    <a:pt x="8" y="1"/>
                    <a:pt x="12" y="0"/>
                  </a:cubicBezTo>
                  <a:cubicBezTo>
                    <a:pt x="16" y="0"/>
                    <a:pt x="20" y="0"/>
                    <a:pt x="23" y="0"/>
                  </a:cubicBezTo>
                  <a:close/>
                  <a:moveTo>
                    <a:pt x="24" y="15"/>
                  </a:moveTo>
                  <a:cubicBezTo>
                    <a:pt x="23" y="15"/>
                    <a:pt x="22" y="15"/>
                    <a:pt x="21" y="15"/>
                  </a:cubicBezTo>
                  <a:cubicBezTo>
                    <a:pt x="20" y="15"/>
                    <a:pt x="19" y="16"/>
                    <a:pt x="18" y="16"/>
                  </a:cubicBezTo>
                  <a:cubicBezTo>
                    <a:pt x="18" y="37"/>
                    <a:pt x="18" y="37"/>
                    <a:pt x="18" y="37"/>
                  </a:cubicBezTo>
                  <a:cubicBezTo>
                    <a:pt x="23" y="37"/>
                    <a:pt x="23" y="37"/>
                    <a:pt x="23" y="37"/>
                  </a:cubicBezTo>
                  <a:cubicBezTo>
                    <a:pt x="30" y="37"/>
                    <a:pt x="35" y="36"/>
                    <a:pt x="38" y="35"/>
                  </a:cubicBezTo>
                  <a:cubicBezTo>
                    <a:pt x="40" y="33"/>
                    <a:pt x="42" y="30"/>
                    <a:pt x="42" y="26"/>
                  </a:cubicBezTo>
                  <a:cubicBezTo>
                    <a:pt x="42" y="22"/>
                    <a:pt x="40" y="19"/>
                    <a:pt x="38" y="18"/>
                  </a:cubicBezTo>
                  <a:cubicBezTo>
                    <a:pt x="35" y="16"/>
                    <a:pt x="30" y="15"/>
                    <a:pt x="24"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1" name="Freeform 24">
              <a:extLst>
                <a:ext uri="{FF2B5EF4-FFF2-40B4-BE49-F238E27FC236}">
                  <a16:creationId xmlns:a16="http://schemas.microsoft.com/office/drawing/2014/main" id="{E6BA8394-F0DA-430B-AC91-02E6D0797CCC}"/>
                </a:ext>
              </a:extLst>
            </p:cNvPr>
            <p:cNvSpPr>
              <a:spLocks/>
            </p:cNvSpPr>
            <p:nvPr userDrawn="1"/>
          </p:nvSpPr>
          <p:spPr bwMode="auto">
            <a:xfrm>
              <a:off x="11703051" y="6122988"/>
              <a:ext cx="134938" cy="193675"/>
            </a:xfrm>
            <a:custGeom>
              <a:avLst/>
              <a:gdLst>
                <a:gd name="T0" fmla="*/ 0 w 85"/>
                <a:gd name="T1" fmla="*/ 122 h 122"/>
                <a:gd name="T2" fmla="*/ 0 w 85"/>
                <a:gd name="T3" fmla="*/ 0 h 122"/>
                <a:gd name="T4" fmla="*/ 82 w 85"/>
                <a:gd name="T5" fmla="*/ 0 h 122"/>
                <a:gd name="T6" fmla="*/ 82 w 85"/>
                <a:gd name="T7" fmla="*/ 23 h 122"/>
                <a:gd name="T8" fmla="*/ 27 w 85"/>
                <a:gd name="T9" fmla="*/ 23 h 122"/>
                <a:gd name="T10" fmla="*/ 27 w 85"/>
                <a:gd name="T11" fmla="*/ 47 h 122"/>
                <a:gd name="T12" fmla="*/ 74 w 85"/>
                <a:gd name="T13" fmla="*/ 47 h 122"/>
                <a:gd name="T14" fmla="*/ 74 w 85"/>
                <a:gd name="T15" fmla="*/ 69 h 122"/>
                <a:gd name="T16" fmla="*/ 27 w 85"/>
                <a:gd name="T17" fmla="*/ 69 h 122"/>
                <a:gd name="T18" fmla="*/ 27 w 85"/>
                <a:gd name="T19" fmla="*/ 99 h 122"/>
                <a:gd name="T20" fmla="*/ 85 w 85"/>
                <a:gd name="T21" fmla="*/ 99 h 122"/>
                <a:gd name="T22" fmla="*/ 85 w 85"/>
                <a:gd name="T23" fmla="*/ 122 h 122"/>
                <a:gd name="T24" fmla="*/ 0 w 85"/>
                <a:gd name="T2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2">
                  <a:moveTo>
                    <a:pt x="0" y="122"/>
                  </a:moveTo>
                  <a:lnTo>
                    <a:pt x="0" y="0"/>
                  </a:lnTo>
                  <a:lnTo>
                    <a:pt x="82" y="0"/>
                  </a:lnTo>
                  <a:lnTo>
                    <a:pt x="82" y="23"/>
                  </a:lnTo>
                  <a:lnTo>
                    <a:pt x="27" y="23"/>
                  </a:lnTo>
                  <a:lnTo>
                    <a:pt x="27" y="47"/>
                  </a:lnTo>
                  <a:lnTo>
                    <a:pt x="74" y="47"/>
                  </a:lnTo>
                  <a:lnTo>
                    <a:pt x="74" y="69"/>
                  </a:lnTo>
                  <a:lnTo>
                    <a:pt x="27" y="69"/>
                  </a:lnTo>
                  <a:lnTo>
                    <a:pt x="27" y="99"/>
                  </a:lnTo>
                  <a:lnTo>
                    <a:pt x="85" y="99"/>
                  </a:lnTo>
                  <a:lnTo>
                    <a:pt x="85"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2" name="Freeform 25">
              <a:extLst>
                <a:ext uri="{FF2B5EF4-FFF2-40B4-BE49-F238E27FC236}">
                  <a16:creationId xmlns:a16="http://schemas.microsoft.com/office/drawing/2014/main" id="{B57EF998-AD52-417D-9BA0-E61449357D6B}"/>
                </a:ext>
              </a:extLst>
            </p:cNvPr>
            <p:cNvSpPr>
              <a:spLocks/>
            </p:cNvSpPr>
            <p:nvPr userDrawn="1"/>
          </p:nvSpPr>
          <p:spPr bwMode="auto">
            <a:xfrm>
              <a:off x="9563101" y="6403976"/>
              <a:ext cx="184150" cy="196850"/>
            </a:xfrm>
            <a:custGeom>
              <a:avLst/>
              <a:gdLst>
                <a:gd name="T0" fmla="*/ 39 w 77"/>
                <a:gd name="T1" fmla="*/ 33 h 81"/>
                <a:gd name="T2" fmla="*/ 48 w 77"/>
                <a:gd name="T3" fmla="*/ 17 h 81"/>
                <a:gd name="T4" fmla="*/ 56 w 77"/>
                <a:gd name="T5" fmla="*/ 0 h 81"/>
                <a:gd name="T6" fmla="*/ 77 w 77"/>
                <a:gd name="T7" fmla="*/ 0 h 81"/>
                <a:gd name="T8" fmla="*/ 63 w 77"/>
                <a:gd name="T9" fmla="*/ 25 h 81"/>
                <a:gd name="T10" fmla="*/ 48 w 77"/>
                <a:gd name="T11" fmla="*/ 50 h 81"/>
                <a:gd name="T12" fmla="*/ 48 w 77"/>
                <a:gd name="T13" fmla="*/ 81 h 81"/>
                <a:gd name="T14" fmla="*/ 29 w 77"/>
                <a:gd name="T15" fmla="*/ 81 h 81"/>
                <a:gd name="T16" fmla="*/ 29 w 77"/>
                <a:gd name="T17" fmla="*/ 50 h 81"/>
                <a:gd name="T18" fmla="*/ 14 w 77"/>
                <a:gd name="T19" fmla="*/ 25 h 81"/>
                <a:gd name="T20" fmla="*/ 0 w 77"/>
                <a:gd name="T21" fmla="*/ 0 h 81"/>
                <a:gd name="T22" fmla="*/ 21 w 77"/>
                <a:gd name="T23" fmla="*/ 0 h 81"/>
                <a:gd name="T24" fmla="*/ 30 w 77"/>
                <a:gd name="T25" fmla="*/ 17 h 81"/>
                <a:gd name="T26" fmla="*/ 39 w 77"/>
                <a:gd name="T27"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1">
                  <a:moveTo>
                    <a:pt x="39" y="33"/>
                  </a:moveTo>
                  <a:cubicBezTo>
                    <a:pt x="42" y="28"/>
                    <a:pt x="45" y="22"/>
                    <a:pt x="48" y="17"/>
                  </a:cubicBezTo>
                  <a:cubicBezTo>
                    <a:pt x="51" y="11"/>
                    <a:pt x="54" y="5"/>
                    <a:pt x="56" y="0"/>
                  </a:cubicBezTo>
                  <a:cubicBezTo>
                    <a:pt x="77" y="0"/>
                    <a:pt x="77" y="0"/>
                    <a:pt x="77" y="0"/>
                  </a:cubicBezTo>
                  <a:cubicBezTo>
                    <a:pt x="72" y="9"/>
                    <a:pt x="68" y="17"/>
                    <a:pt x="63" y="25"/>
                  </a:cubicBezTo>
                  <a:cubicBezTo>
                    <a:pt x="58" y="34"/>
                    <a:pt x="53" y="42"/>
                    <a:pt x="48" y="50"/>
                  </a:cubicBezTo>
                  <a:cubicBezTo>
                    <a:pt x="48" y="81"/>
                    <a:pt x="48" y="81"/>
                    <a:pt x="48" y="81"/>
                  </a:cubicBezTo>
                  <a:cubicBezTo>
                    <a:pt x="29" y="81"/>
                    <a:pt x="29" y="81"/>
                    <a:pt x="29" y="81"/>
                  </a:cubicBezTo>
                  <a:cubicBezTo>
                    <a:pt x="29" y="50"/>
                    <a:pt x="29" y="50"/>
                    <a:pt x="29" y="50"/>
                  </a:cubicBezTo>
                  <a:cubicBezTo>
                    <a:pt x="24" y="42"/>
                    <a:pt x="19" y="34"/>
                    <a:pt x="14" y="25"/>
                  </a:cubicBezTo>
                  <a:cubicBezTo>
                    <a:pt x="9" y="17"/>
                    <a:pt x="5" y="9"/>
                    <a:pt x="0" y="0"/>
                  </a:cubicBezTo>
                  <a:cubicBezTo>
                    <a:pt x="21" y="0"/>
                    <a:pt x="21" y="0"/>
                    <a:pt x="21" y="0"/>
                  </a:cubicBezTo>
                  <a:cubicBezTo>
                    <a:pt x="24" y="5"/>
                    <a:pt x="27" y="11"/>
                    <a:pt x="30" y="17"/>
                  </a:cubicBezTo>
                  <a:cubicBezTo>
                    <a:pt x="32" y="22"/>
                    <a:pt x="36" y="28"/>
                    <a:pt x="39"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3" name="Freeform 26">
              <a:extLst>
                <a:ext uri="{FF2B5EF4-FFF2-40B4-BE49-F238E27FC236}">
                  <a16:creationId xmlns:a16="http://schemas.microsoft.com/office/drawing/2014/main" id="{FF3D9EB1-7EAF-4522-9A68-A55F5DEEC239}"/>
                </a:ext>
              </a:extLst>
            </p:cNvPr>
            <p:cNvSpPr>
              <a:spLocks noEditPoints="1"/>
            </p:cNvSpPr>
            <p:nvPr userDrawn="1"/>
          </p:nvSpPr>
          <p:spPr bwMode="auto">
            <a:xfrm>
              <a:off x="9747251" y="6399213"/>
              <a:ext cx="195263" cy="206375"/>
            </a:xfrm>
            <a:custGeom>
              <a:avLst/>
              <a:gdLst>
                <a:gd name="T0" fmla="*/ 81 w 81"/>
                <a:gd name="T1" fmla="*/ 42 h 85"/>
                <a:gd name="T2" fmla="*/ 77 w 81"/>
                <a:gd name="T3" fmla="*/ 61 h 85"/>
                <a:gd name="T4" fmla="*/ 69 w 81"/>
                <a:gd name="T5" fmla="*/ 74 h 85"/>
                <a:gd name="T6" fmla="*/ 56 w 81"/>
                <a:gd name="T7" fmla="*/ 82 h 85"/>
                <a:gd name="T8" fmla="*/ 40 w 81"/>
                <a:gd name="T9" fmla="*/ 85 h 85"/>
                <a:gd name="T10" fmla="*/ 24 w 81"/>
                <a:gd name="T11" fmla="*/ 82 h 85"/>
                <a:gd name="T12" fmla="*/ 11 w 81"/>
                <a:gd name="T13" fmla="*/ 74 h 85"/>
                <a:gd name="T14" fmla="*/ 3 w 81"/>
                <a:gd name="T15" fmla="*/ 61 h 85"/>
                <a:gd name="T16" fmla="*/ 0 w 81"/>
                <a:gd name="T17" fmla="*/ 42 h 85"/>
                <a:gd name="T18" fmla="*/ 3 w 81"/>
                <a:gd name="T19" fmla="*/ 24 h 85"/>
                <a:gd name="T20" fmla="*/ 12 w 81"/>
                <a:gd name="T21" fmla="*/ 11 h 85"/>
                <a:gd name="T22" fmla="*/ 25 w 81"/>
                <a:gd name="T23" fmla="*/ 3 h 85"/>
                <a:gd name="T24" fmla="*/ 40 w 81"/>
                <a:gd name="T25" fmla="*/ 0 h 85"/>
                <a:gd name="T26" fmla="*/ 56 w 81"/>
                <a:gd name="T27" fmla="*/ 3 h 85"/>
                <a:gd name="T28" fmla="*/ 69 w 81"/>
                <a:gd name="T29" fmla="*/ 11 h 85"/>
                <a:gd name="T30" fmla="*/ 77 w 81"/>
                <a:gd name="T31" fmla="*/ 24 h 85"/>
                <a:gd name="T32" fmla="*/ 81 w 81"/>
                <a:gd name="T33" fmla="*/ 42 h 85"/>
                <a:gd name="T34" fmla="*/ 19 w 81"/>
                <a:gd name="T35" fmla="*/ 42 h 85"/>
                <a:gd name="T36" fmla="*/ 20 w 81"/>
                <a:gd name="T37" fmla="*/ 53 h 85"/>
                <a:gd name="T38" fmla="*/ 24 w 81"/>
                <a:gd name="T39" fmla="*/ 61 h 85"/>
                <a:gd name="T40" fmla="*/ 31 w 81"/>
                <a:gd name="T41" fmla="*/ 67 h 85"/>
                <a:gd name="T42" fmla="*/ 40 w 81"/>
                <a:gd name="T43" fmla="*/ 69 h 85"/>
                <a:gd name="T44" fmla="*/ 49 w 81"/>
                <a:gd name="T45" fmla="*/ 67 h 85"/>
                <a:gd name="T46" fmla="*/ 56 w 81"/>
                <a:gd name="T47" fmla="*/ 61 h 85"/>
                <a:gd name="T48" fmla="*/ 60 w 81"/>
                <a:gd name="T49" fmla="*/ 53 h 85"/>
                <a:gd name="T50" fmla="*/ 62 w 81"/>
                <a:gd name="T51" fmla="*/ 42 h 85"/>
                <a:gd name="T52" fmla="*/ 60 w 81"/>
                <a:gd name="T53" fmla="*/ 32 h 85"/>
                <a:gd name="T54" fmla="*/ 56 w 81"/>
                <a:gd name="T55" fmla="*/ 23 h 85"/>
                <a:gd name="T56" fmla="*/ 49 w 81"/>
                <a:gd name="T57" fmla="*/ 18 h 85"/>
                <a:gd name="T58" fmla="*/ 40 w 81"/>
                <a:gd name="T59" fmla="*/ 16 h 85"/>
                <a:gd name="T60" fmla="*/ 31 w 81"/>
                <a:gd name="T61" fmla="*/ 18 h 85"/>
                <a:gd name="T62" fmla="*/ 24 w 81"/>
                <a:gd name="T63" fmla="*/ 23 h 85"/>
                <a:gd name="T64" fmla="*/ 20 w 81"/>
                <a:gd name="T65" fmla="*/ 32 h 85"/>
                <a:gd name="T66" fmla="*/ 19 w 81"/>
                <a:gd name="T67"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1" h="85">
                  <a:moveTo>
                    <a:pt x="81" y="42"/>
                  </a:moveTo>
                  <a:cubicBezTo>
                    <a:pt x="81" y="49"/>
                    <a:pt x="80" y="56"/>
                    <a:pt x="77" y="61"/>
                  </a:cubicBezTo>
                  <a:cubicBezTo>
                    <a:pt x="75" y="66"/>
                    <a:pt x="73" y="70"/>
                    <a:pt x="69" y="74"/>
                  </a:cubicBezTo>
                  <a:cubicBezTo>
                    <a:pt x="65" y="78"/>
                    <a:pt x="61" y="80"/>
                    <a:pt x="56" y="82"/>
                  </a:cubicBezTo>
                  <a:cubicBezTo>
                    <a:pt x="51" y="84"/>
                    <a:pt x="46" y="85"/>
                    <a:pt x="40" y="85"/>
                  </a:cubicBezTo>
                  <a:cubicBezTo>
                    <a:pt x="35" y="85"/>
                    <a:pt x="29" y="84"/>
                    <a:pt x="24" y="82"/>
                  </a:cubicBezTo>
                  <a:cubicBezTo>
                    <a:pt x="19" y="80"/>
                    <a:pt x="15" y="78"/>
                    <a:pt x="11" y="74"/>
                  </a:cubicBezTo>
                  <a:cubicBezTo>
                    <a:pt x="8" y="70"/>
                    <a:pt x="5" y="66"/>
                    <a:pt x="3" y="61"/>
                  </a:cubicBezTo>
                  <a:cubicBezTo>
                    <a:pt x="1" y="56"/>
                    <a:pt x="0" y="49"/>
                    <a:pt x="0" y="42"/>
                  </a:cubicBezTo>
                  <a:cubicBezTo>
                    <a:pt x="0" y="35"/>
                    <a:pt x="1" y="29"/>
                    <a:pt x="3" y="24"/>
                  </a:cubicBezTo>
                  <a:cubicBezTo>
                    <a:pt x="5" y="19"/>
                    <a:pt x="8" y="14"/>
                    <a:pt x="12" y="11"/>
                  </a:cubicBezTo>
                  <a:cubicBezTo>
                    <a:pt x="15" y="7"/>
                    <a:pt x="20" y="4"/>
                    <a:pt x="25" y="3"/>
                  </a:cubicBezTo>
                  <a:cubicBezTo>
                    <a:pt x="30" y="1"/>
                    <a:pt x="35" y="0"/>
                    <a:pt x="40" y="0"/>
                  </a:cubicBezTo>
                  <a:cubicBezTo>
                    <a:pt x="46" y="0"/>
                    <a:pt x="51" y="1"/>
                    <a:pt x="56" y="3"/>
                  </a:cubicBezTo>
                  <a:cubicBezTo>
                    <a:pt x="61" y="4"/>
                    <a:pt x="65" y="7"/>
                    <a:pt x="69" y="11"/>
                  </a:cubicBezTo>
                  <a:cubicBezTo>
                    <a:pt x="72" y="14"/>
                    <a:pt x="75" y="19"/>
                    <a:pt x="77" y="24"/>
                  </a:cubicBezTo>
                  <a:cubicBezTo>
                    <a:pt x="80" y="29"/>
                    <a:pt x="81" y="35"/>
                    <a:pt x="81" y="42"/>
                  </a:cubicBezTo>
                  <a:close/>
                  <a:moveTo>
                    <a:pt x="19" y="42"/>
                  </a:moveTo>
                  <a:cubicBezTo>
                    <a:pt x="19" y="46"/>
                    <a:pt x="19" y="50"/>
                    <a:pt x="20" y="53"/>
                  </a:cubicBezTo>
                  <a:cubicBezTo>
                    <a:pt x="21" y="56"/>
                    <a:pt x="22" y="59"/>
                    <a:pt x="24" y="61"/>
                  </a:cubicBezTo>
                  <a:cubicBezTo>
                    <a:pt x="26" y="64"/>
                    <a:pt x="28" y="66"/>
                    <a:pt x="31" y="67"/>
                  </a:cubicBezTo>
                  <a:cubicBezTo>
                    <a:pt x="34" y="68"/>
                    <a:pt x="37" y="69"/>
                    <a:pt x="40" y="69"/>
                  </a:cubicBezTo>
                  <a:cubicBezTo>
                    <a:pt x="43" y="69"/>
                    <a:pt x="47" y="68"/>
                    <a:pt x="49" y="67"/>
                  </a:cubicBezTo>
                  <a:cubicBezTo>
                    <a:pt x="52" y="66"/>
                    <a:pt x="54" y="64"/>
                    <a:pt x="56" y="61"/>
                  </a:cubicBezTo>
                  <a:cubicBezTo>
                    <a:pt x="58" y="59"/>
                    <a:pt x="59" y="56"/>
                    <a:pt x="60" y="53"/>
                  </a:cubicBezTo>
                  <a:cubicBezTo>
                    <a:pt x="61" y="50"/>
                    <a:pt x="62" y="46"/>
                    <a:pt x="62" y="42"/>
                  </a:cubicBezTo>
                  <a:cubicBezTo>
                    <a:pt x="62" y="38"/>
                    <a:pt x="61" y="35"/>
                    <a:pt x="60" y="32"/>
                  </a:cubicBezTo>
                  <a:cubicBezTo>
                    <a:pt x="59" y="28"/>
                    <a:pt x="58" y="26"/>
                    <a:pt x="56" y="23"/>
                  </a:cubicBezTo>
                  <a:cubicBezTo>
                    <a:pt x="54" y="21"/>
                    <a:pt x="52" y="19"/>
                    <a:pt x="49" y="18"/>
                  </a:cubicBezTo>
                  <a:cubicBezTo>
                    <a:pt x="47" y="17"/>
                    <a:pt x="43" y="16"/>
                    <a:pt x="40" y="16"/>
                  </a:cubicBezTo>
                  <a:cubicBezTo>
                    <a:pt x="37" y="16"/>
                    <a:pt x="34" y="17"/>
                    <a:pt x="31" y="18"/>
                  </a:cubicBezTo>
                  <a:cubicBezTo>
                    <a:pt x="28" y="19"/>
                    <a:pt x="26" y="21"/>
                    <a:pt x="24" y="23"/>
                  </a:cubicBezTo>
                  <a:cubicBezTo>
                    <a:pt x="22" y="26"/>
                    <a:pt x="21" y="28"/>
                    <a:pt x="20" y="32"/>
                  </a:cubicBezTo>
                  <a:cubicBezTo>
                    <a:pt x="19" y="35"/>
                    <a:pt x="19" y="39"/>
                    <a:pt x="19"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4" name="Freeform 27">
              <a:extLst>
                <a:ext uri="{FF2B5EF4-FFF2-40B4-BE49-F238E27FC236}">
                  <a16:creationId xmlns:a16="http://schemas.microsoft.com/office/drawing/2014/main" id="{376E37DD-2800-4920-B561-F6D316192D7B}"/>
                </a:ext>
              </a:extLst>
            </p:cNvPr>
            <p:cNvSpPr>
              <a:spLocks/>
            </p:cNvSpPr>
            <p:nvPr userDrawn="1"/>
          </p:nvSpPr>
          <p:spPr bwMode="auto">
            <a:xfrm>
              <a:off x="9977438" y="6403976"/>
              <a:ext cx="158750" cy="201613"/>
            </a:xfrm>
            <a:custGeom>
              <a:avLst/>
              <a:gdLst>
                <a:gd name="T0" fmla="*/ 33 w 66"/>
                <a:gd name="T1" fmla="*/ 83 h 83"/>
                <a:gd name="T2" fmla="*/ 18 w 66"/>
                <a:gd name="T3" fmla="*/ 80 h 83"/>
                <a:gd name="T4" fmla="*/ 8 w 66"/>
                <a:gd name="T5" fmla="*/ 74 h 83"/>
                <a:gd name="T6" fmla="*/ 2 w 66"/>
                <a:gd name="T7" fmla="*/ 63 h 83"/>
                <a:gd name="T8" fmla="*/ 0 w 66"/>
                <a:gd name="T9" fmla="*/ 50 h 83"/>
                <a:gd name="T10" fmla="*/ 0 w 66"/>
                <a:gd name="T11" fmla="*/ 0 h 83"/>
                <a:gd name="T12" fmla="*/ 18 w 66"/>
                <a:gd name="T13" fmla="*/ 0 h 83"/>
                <a:gd name="T14" fmla="*/ 18 w 66"/>
                <a:gd name="T15" fmla="*/ 49 h 83"/>
                <a:gd name="T16" fmla="*/ 19 w 66"/>
                <a:gd name="T17" fmla="*/ 57 h 83"/>
                <a:gd name="T18" fmla="*/ 22 w 66"/>
                <a:gd name="T19" fmla="*/ 63 h 83"/>
                <a:gd name="T20" fmla="*/ 27 w 66"/>
                <a:gd name="T21" fmla="*/ 66 h 83"/>
                <a:gd name="T22" fmla="*/ 33 w 66"/>
                <a:gd name="T23" fmla="*/ 67 h 83"/>
                <a:gd name="T24" fmla="*/ 44 w 66"/>
                <a:gd name="T25" fmla="*/ 63 h 83"/>
                <a:gd name="T26" fmla="*/ 48 w 66"/>
                <a:gd name="T27" fmla="*/ 49 h 83"/>
                <a:gd name="T28" fmla="*/ 48 w 66"/>
                <a:gd name="T29" fmla="*/ 0 h 83"/>
                <a:gd name="T30" fmla="*/ 66 w 66"/>
                <a:gd name="T31" fmla="*/ 0 h 83"/>
                <a:gd name="T32" fmla="*/ 66 w 66"/>
                <a:gd name="T33" fmla="*/ 50 h 83"/>
                <a:gd name="T34" fmla="*/ 64 w 66"/>
                <a:gd name="T35" fmla="*/ 64 h 83"/>
                <a:gd name="T36" fmla="*/ 58 w 66"/>
                <a:gd name="T37" fmla="*/ 74 h 83"/>
                <a:gd name="T38" fmla="*/ 48 w 66"/>
                <a:gd name="T39" fmla="*/ 80 h 83"/>
                <a:gd name="T40" fmla="*/ 33 w 66"/>
                <a:gd name="T4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83">
                  <a:moveTo>
                    <a:pt x="33" y="83"/>
                  </a:moveTo>
                  <a:cubicBezTo>
                    <a:pt x="27" y="83"/>
                    <a:pt x="22" y="82"/>
                    <a:pt x="18" y="80"/>
                  </a:cubicBezTo>
                  <a:cubicBezTo>
                    <a:pt x="14" y="79"/>
                    <a:pt x="10" y="77"/>
                    <a:pt x="8" y="74"/>
                  </a:cubicBezTo>
                  <a:cubicBezTo>
                    <a:pt x="5" y="71"/>
                    <a:pt x="3" y="67"/>
                    <a:pt x="2" y="63"/>
                  </a:cubicBezTo>
                  <a:cubicBezTo>
                    <a:pt x="1" y="60"/>
                    <a:pt x="0" y="55"/>
                    <a:pt x="0" y="50"/>
                  </a:cubicBezTo>
                  <a:cubicBezTo>
                    <a:pt x="0" y="0"/>
                    <a:pt x="0" y="0"/>
                    <a:pt x="0" y="0"/>
                  </a:cubicBezTo>
                  <a:cubicBezTo>
                    <a:pt x="18" y="0"/>
                    <a:pt x="18" y="0"/>
                    <a:pt x="18" y="0"/>
                  </a:cubicBezTo>
                  <a:cubicBezTo>
                    <a:pt x="18" y="49"/>
                    <a:pt x="18" y="49"/>
                    <a:pt x="18" y="49"/>
                  </a:cubicBezTo>
                  <a:cubicBezTo>
                    <a:pt x="18" y="52"/>
                    <a:pt x="19" y="55"/>
                    <a:pt x="19" y="57"/>
                  </a:cubicBezTo>
                  <a:cubicBezTo>
                    <a:pt x="20" y="60"/>
                    <a:pt x="21" y="61"/>
                    <a:pt x="22" y="63"/>
                  </a:cubicBezTo>
                  <a:cubicBezTo>
                    <a:pt x="24" y="64"/>
                    <a:pt x="25" y="65"/>
                    <a:pt x="27" y="66"/>
                  </a:cubicBezTo>
                  <a:cubicBezTo>
                    <a:pt x="29" y="67"/>
                    <a:pt x="31" y="67"/>
                    <a:pt x="33" y="67"/>
                  </a:cubicBezTo>
                  <a:cubicBezTo>
                    <a:pt x="38" y="67"/>
                    <a:pt x="41" y="66"/>
                    <a:pt x="44" y="63"/>
                  </a:cubicBezTo>
                  <a:cubicBezTo>
                    <a:pt x="47" y="60"/>
                    <a:pt x="48" y="55"/>
                    <a:pt x="48" y="49"/>
                  </a:cubicBezTo>
                  <a:cubicBezTo>
                    <a:pt x="48" y="0"/>
                    <a:pt x="48" y="0"/>
                    <a:pt x="48" y="0"/>
                  </a:cubicBezTo>
                  <a:cubicBezTo>
                    <a:pt x="66" y="0"/>
                    <a:pt x="66" y="0"/>
                    <a:pt x="66" y="0"/>
                  </a:cubicBezTo>
                  <a:cubicBezTo>
                    <a:pt x="66" y="50"/>
                    <a:pt x="66" y="50"/>
                    <a:pt x="66" y="50"/>
                  </a:cubicBezTo>
                  <a:cubicBezTo>
                    <a:pt x="66" y="55"/>
                    <a:pt x="66" y="60"/>
                    <a:pt x="64" y="64"/>
                  </a:cubicBezTo>
                  <a:cubicBezTo>
                    <a:pt x="63" y="68"/>
                    <a:pt x="61" y="71"/>
                    <a:pt x="58" y="74"/>
                  </a:cubicBezTo>
                  <a:cubicBezTo>
                    <a:pt x="56" y="77"/>
                    <a:pt x="52" y="79"/>
                    <a:pt x="48" y="80"/>
                  </a:cubicBezTo>
                  <a:cubicBezTo>
                    <a:pt x="44" y="82"/>
                    <a:pt x="39" y="83"/>
                    <a:pt x="33" y="8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5" name="Freeform 28">
              <a:extLst>
                <a:ext uri="{FF2B5EF4-FFF2-40B4-BE49-F238E27FC236}">
                  <a16:creationId xmlns:a16="http://schemas.microsoft.com/office/drawing/2014/main" id="{76BD76C2-7C65-4F2E-844E-B73504D51662}"/>
                </a:ext>
              </a:extLst>
            </p:cNvPr>
            <p:cNvSpPr>
              <a:spLocks/>
            </p:cNvSpPr>
            <p:nvPr userDrawn="1"/>
          </p:nvSpPr>
          <p:spPr bwMode="auto">
            <a:xfrm>
              <a:off x="10225088" y="6403976"/>
              <a:ext cx="257175" cy="196850"/>
            </a:xfrm>
            <a:custGeom>
              <a:avLst/>
              <a:gdLst>
                <a:gd name="T0" fmla="*/ 62 w 107"/>
                <a:gd name="T1" fmla="*/ 9 h 81"/>
                <a:gd name="T2" fmla="*/ 65 w 107"/>
                <a:gd name="T3" fmla="*/ 19 h 81"/>
                <a:gd name="T4" fmla="*/ 69 w 107"/>
                <a:gd name="T5" fmla="*/ 32 h 81"/>
                <a:gd name="T6" fmla="*/ 72 w 107"/>
                <a:gd name="T7" fmla="*/ 45 h 81"/>
                <a:gd name="T8" fmla="*/ 76 w 107"/>
                <a:gd name="T9" fmla="*/ 57 h 81"/>
                <a:gd name="T10" fmla="*/ 79 w 107"/>
                <a:gd name="T11" fmla="*/ 44 h 81"/>
                <a:gd name="T12" fmla="*/ 82 w 107"/>
                <a:gd name="T13" fmla="*/ 29 h 81"/>
                <a:gd name="T14" fmla="*/ 85 w 107"/>
                <a:gd name="T15" fmla="*/ 14 h 81"/>
                <a:gd name="T16" fmla="*/ 88 w 107"/>
                <a:gd name="T17" fmla="*/ 0 h 81"/>
                <a:gd name="T18" fmla="*/ 107 w 107"/>
                <a:gd name="T19" fmla="*/ 0 h 81"/>
                <a:gd name="T20" fmla="*/ 97 w 107"/>
                <a:gd name="T21" fmla="*/ 41 h 81"/>
                <a:gd name="T22" fmla="*/ 86 w 107"/>
                <a:gd name="T23" fmla="*/ 81 h 81"/>
                <a:gd name="T24" fmla="*/ 69 w 107"/>
                <a:gd name="T25" fmla="*/ 81 h 81"/>
                <a:gd name="T26" fmla="*/ 61 w 107"/>
                <a:gd name="T27" fmla="*/ 58 h 81"/>
                <a:gd name="T28" fmla="*/ 53 w 107"/>
                <a:gd name="T29" fmla="*/ 33 h 81"/>
                <a:gd name="T30" fmla="*/ 46 w 107"/>
                <a:gd name="T31" fmla="*/ 58 h 81"/>
                <a:gd name="T32" fmla="*/ 38 w 107"/>
                <a:gd name="T33" fmla="*/ 81 h 81"/>
                <a:gd name="T34" fmla="*/ 21 w 107"/>
                <a:gd name="T35" fmla="*/ 81 h 81"/>
                <a:gd name="T36" fmla="*/ 10 w 107"/>
                <a:gd name="T37" fmla="*/ 41 h 81"/>
                <a:gd name="T38" fmla="*/ 0 w 107"/>
                <a:gd name="T39" fmla="*/ 0 h 81"/>
                <a:gd name="T40" fmla="*/ 20 w 107"/>
                <a:gd name="T41" fmla="*/ 0 h 81"/>
                <a:gd name="T42" fmla="*/ 23 w 107"/>
                <a:gd name="T43" fmla="*/ 14 h 81"/>
                <a:gd name="T44" fmla="*/ 25 w 107"/>
                <a:gd name="T45" fmla="*/ 29 h 81"/>
                <a:gd name="T46" fmla="*/ 29 w 107"/>
                <a:gd name="T47" fmla="*/ 44 h 81"/>
                <a:gd name="T48" fmla="*/ 32 w 107"/>
                <a:gd name="T49" fmla="*/ 57 h 81"/>
                <a:gd name="T50" fmla="*/ 36 w 107"/>
                <a:gd name="T51" fmla="*/ 45 h 81"/>
                <a:gd name="T52" fmla="*/ 40 w 107"/>
                <a:gd name="T53" fmla="*/ 32 h 81"/>
                <a:gd name="T54" fmla="*/ 43 w 107"/>
                <a:gd name="T55" fmla="*/ 19 h 81"/>
                <a:gd name="T56" fmla="*/ 46 w 107"/>
                <a:gd name="T57" fmla="*/ 9 h 81"/>
                <a:gd name="T58" fmla="*/ 62 w 107"/>
                <a:gd name="T59"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81">
                  <a:moveTo>
                    <a:pt x="62" y="9"/>
                  </a:moveTo>
                  <a:cubicBezTo>
                    <a:pt x="63" y="12"/>
                    <a:pt x="64" y="15"/>
                    <a:pt x="65" y="19"/>
                  </a:cubicBezTo>
                  <a:cubicBezTo>
                    <a:pt x="66" y="23"/>
                    <a:pt x="67" y="28"/>
                    <a:pt x="69" y="32"/>
                  </a:cubicBezTo>
                  <a:cubicBezTo>
                    <a:pt x="70" y="36"/>
                    <a:pt x="71" y="40"/>
                    <a:pt x="72" y="45"/>
                  </a:cubicBezTo>
                  <a:cubicBezTo>
                    <a:pt x="74" y="49"/>
                    <a:pt x="75" y="53"/>
                    <a:pt x="76" y="57"/>
                  </a:cubicBezTo>
                  <a:cubicBezTo>
                    <a:pt x="77" y="53"/>
                    <a:pt x="78" y="48"/>
                    <a:pt x="79" y="44"/>
                  </a:cubicBezTo>
                  <a:cubicBezTo>
                    <a:pt x="80" y="39"/>
                    <a:pt x="81" y="34"/>
                    <a:pt x="82" y="29"/>
                  </a:cubicBezTo>
                  <a:cubicBezTo>
                    <a:pt x="83" y="24"/>
                    <a:pt x="84" y="19"/>
                    <a:pt x="85" y="14"/>
                  </a:cubicBezTo>
                  <a:cubicBezTo>
                    <a:pt x="86" y="9"/>
                    <a:pt x="87" y="4"/>
                    <a:pt x="88" y="0"/>
                  </a:cubicBezTo>
                  <a:cubicBezTo>
                    <a:pt x="107" y="0"/>
                    <a:pt x="107" y="0"/>
                    <a:pt x="107" y="0"/>
                  </a:cubicBezTo>
                  <a:cubicBezTo>
                    <a:pt x="104" y="13"/>
                    <a:pt x="101" y="27"/>
                    <a:pt x="97" y="41"/>
                  </a:cubicBezTo>
                  <a:cubicBezTo>
                    <a:pt x="94" y="55"/>
                    <a:pt x="90" y="69"/>
                    <a:pt x="86" y="81"/>
                  </a:cubicBezTo>
                  <a:cubicBezTo>
                    <a:pt x="69" y="81"/>
                    <a:pt x="69" y="81"/>
                    <a:pt x="69" y="81"/>
                  </a:cubicBezTo>
                  <a:cubicBezTo>
                    <a:pt x="66" y="74"/>
                    <a:pt x="63" y="66"/>
                    <a:pt x="61" y="58"/>
                  </a:cubicBezTo>
                  <a:cubicBezTo>
                    <a:pt x="58" y="49"/>
                    <a:pt x="56" y="41"/>
                    <a:pt x="53" y="33"/>
                  </a:cubicBezTo>
                  <a:cubicBezTo>
                    <a:pt x="51" y="41"/>
                    <a:pt x="48" y="49"/>
                    <a:pt x="46" y="58"/>
                  </a:cubicBezTo>
                  <a:cubicBezTo>
                    <a:pt x="43" y="66"/>
                    <a:pt x="41" y="74"/>
                    <a:pt x="38" y="81"/>
                  </a:cubicBezTo>
                  <a:cubicBezTo>
                    <a:pt x="21" y="81"/>
                    <a:pt x="21" y="81"/>
                    <a:pt x="21" y="81"/>
                  </a:cubicBezTo>
                  <a:cubicBezTo>
                    <a:pt x="17" y="69"/>
                    <a:pt x="13" y="55"/>
                    <a:pt x="10" y="41"/>
                  </a:cubicBezTo>
                  <a:cubicBezTo>
                    <a:pt x="6" y="27"/>
                    <a:pt x="3" y="13"/>
                    <a:pt x="0" y="0"/>
                  </a:cubicBezTo>
                  <a:cubicBezTo>
                    <a:pt x="20" y="0"/>
                    <a:pt x="20" y="0"/>
                    <a:pt x="20" y="0"/>
                  </a:cubicBezTo>
                  <a:cubicBezTo>
                    <a:pt x="21" y="4"/>
                    <a:pt x="22" y="9"/>
                    <a:pt x="23" y="14"/>
                  </a:cubicBezTo>
                  <a:cubicBezTo>
                    <a:pt x="23" y="19"/>
                    <a:pt x="24" y="24"/>
                    <a:pt x="25" y="29"/>
                  </a:cubicBezTo>
                  <a:cubicBezTo>
                    <a:pt x="26" y="34"/>
                    <a:pt x="28" y="39"/>
                    <a:pt x="29" y="44"/>
                  </a:cubicBezTo>
                  <a:cubicBezTo>
                    <a:pt x="30" y="48"/>
                    <a:pt x="31" y="53"/>
                    <a:pt x="32" y="57"/>
                  </a:cubicBezTo>
                  <a:cubicBezTo>
                    <a:pt x="33" y="53"/>
                    <a:pt x="35" y="49"/>
                    <a:pt x="36" y="45"/>
                  </a:cubicBezTo>
                  <a:cubicBezTo>
                    <a:pt x="37" y="40"/>
                    <a:pt x="39" y="36"/>
                    <a:pt x="40" y="32"/>
                  </a:cubicBezTo>
                  <a:cubicBezTo>
                    <a:pt x="41" y="27"/>
                    <a:pt x="42" y="23"/>
                    <a:pt x="43" y="19"/>
                  </a:cubicBezTo>
                  <a:cubicBezTo>
                    <a:pt x="44" y="15"/>
                    <a:pt x="45" y="12"/>
                    <a:pt x="46" y="9"/>
                  </a:cubicBezTo>
                  <a:lnTo>
                    <a:pt x="62" y="9"/>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6" name="Freeform 29">
              <a:extLst>
                <a:ext uri="{FF2B5EF4-FFF2-40B4-BE49-F238E27FC236}">
                  <a16:creationId xmlns:a16="http://schemas.microsoft.com/office/drawing/2014/main" id="{0AE9463F-F6B8-4F24-9DA4-577337A3B3AD}"/>
                </a:ext>
              </a:extLst>
            </p:cNvPr>
            <p:cNvSpPr>
              <a:spLocks noEditPoints="1"/>
            </p:cNvSpPr>
            <p:nvPr userDrawn="1"/>
          </p:nvSpPr>
          <p:spPr bwMode="auto">
            <a:xfrm>
              <a:off x="10472738" y="6403976"/>
              <a:ext cx="200025" cy="196850"/>
            </a:xfrm>
            <a:custGeom>
              <a:avLst/>
              <a:gdLst>
                <a:gd name="T0" fmla="*/ 63 w 83"/>
                <a:gd name="T1" fmla="*/ 81 h 81"/>
                <a:gd name="T2" fmla="*/ 60 w 83"/>
                <a:gd name="T3" fmla="*/ 72 h 81"/>
                <a:gd name="T4" fmla="*/ 57 w 83"/>
                <a:gd name="T5" fmla="*/ 64 h 81"/>
                <a:gd name="T6" fmla="*/ 25 w 83"/>
                <a:gd name="T7" fmla="*/ 64 h 81"/>
                <a:gd name="T8" fmla="*/ 22 w 83"/>
                <a:gd name="T9" fmla="*/ 72 h 81"/>
                <a:gd name="T10" fmla="*/ 19 w 83"/>
                <a:gd name="T11" fmla="*/ 81 h 81"/>
                <a:gd name="T12" fmla="*/ 0 w 83"/>
                <a:gd name="T13" fmla="*/ 81 h 81"/>
                <a:gd name="T14" fmla="*/ 9 w 83"/>
                <a:gd name="T15" fmla="*/ 57 h 81"/>
                <a:gd name="T16" fmla="*/ 17 w 83"/>
                <a:gd name="T17" fmla="*/ 36 h 81"/>
                <a:gd name="T18" fmla="*/ 25 w 83"/>
                <a:gd name="T19" fmla="*/ 17 h 81"/>
                <a:gd name="T20" fmla="*/ 33 w 83"/>
                <a:gd name="T21" fmla="*/ 0 h 81"/>
                <a:gd name="T22" fmla="*/ 50 w 83"/>
                <a:gd name="T23" fmla="*/ 0 h 81"/>
                <a:gd name="T24" fmla="*/ 58 w 83"/>
                <a:gd name="T25" fmla="*/ 17 h 81"/>
                <a:gd name="T26" fmla="*/ 66 w 83"/>
                <a:gd name="T27" fmla="*/ 36 h 81"/>
                <a:gd name="T28" fmla="*/ 74 w 83"/>
                <a:gd name="T29" fmla="*/ 57 h 81"/>
                <a:gd name="T30" fmla="*/ 83 w 83"/>
                <a:gd name="T31" fmla="*/ 81 h 81"/>
                <a:gd name="T32" fmla="*/ 63 w 83"/>
                <a:gd name="T33" fmla="*/ 81 h 81"/>
                <a:gd name="T34" fmla="*/ 41 w 83"/>
                <a:gd name="T35" fmla="*/ 18 h 81"/>
                <a:gd name="T36" fmla="*/ 39 w 83"/>
                <a:gd name="T37" fmla="*/ 23 h 81"/>
                <a:gd name="T38" fmla="*/ 37 w 83"/>
                <a:gd name="T39" fmla="*/ 30 h 81"/>
                <a:gd name="T40" fmla="*/ 33 w 83"/>
                <a:gd name="T41" fmla="*/ 39 h 81"/>
                <a:gd name="T42" fmla="*/ 30 w 83"/>
                <a:gd name="T43" fmla="*/ 49 h 81"/>
                <a:gd name="T44" fmla="*/ 53 w 83"/>
                <a:gd name="T45" fmla="*/ 49 h 81"/>
                <a:gd name="T46" fmla="*/ 49 w 83"/>
                <a:gd name="T47" fmla="*/ 39 h 81"/>
                <a:gd name="T48" fmla="*/ 46 w 83"/>
                <a:gd name="T49" fmla="*/ 30 h 81"/>
                <a:gd name="T50" fmla="*/ 43 w 83"/>
                <a:gd name="T51" fmla="*/ 23 h 81"/>
                <a:gd name="T52" fmla="*/ 41 w 83"/>
                <a:gd name="T53" fmla="*/ 1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3" h="81">
                  <a:moveTo>
                    <a:pt x="63" y="81"/>
                  </a:moveTo>
                  <a:cubicBezTo>
                    <a:pt x="62" y="78"/>
                    <a:pt x="61" y="75"/>
                    <a:pt x="60" y="72"/>
                  </a:cubicBezTo>
                  <a:cubicBezTo>
                    <a:pt x="59" y="69"/>
                    <a:pt x="58" y="66"/>
                    <a:pt x="57" y="64"/>
                  </a:cubicBezTo>
                  <a:cubicBezTo>
                    <a:pt x="25" y="64"/>
                    <a:pt x="25" y="64"/>
                    <a:pt x="25" y="64"/>
                  </a:cubicBezTo>
                  <a:cubicBezTo>
                    <a:pt x="24" y="67"/>
                    <a:pt x="23" y="69"/>
                    <a:pt x="22" y="72"/>
                  </a:cubicBezTo>
                  <a:cubicBezTo>
                    <a:pt x="21" y="75"/>
                    <a:pt x="20" y="78"/>
                    <a:pt x="19" y="81"/>
                  </a:cubicBezTo>
                  <a:cubicBezTo>
                    <a:pt x="0" y="81"/>
                    <a:pt x="0" y="81"/>
                    <a:pt x="0" y="81"/>
                  </a:cubicBezTo>
                  <a:cubicBezTo>
                    <a:pt x="3" y="72"/>
                    <a:pt x="6" y="64"/>
                    <a:pt x="9" y="57"/>
                  </a:cubicBezTo>
                  <a:cubicBezTo>
                    <a:pt x="12" y="49"/>
                    <a:pt x="15" y="42"/>
                    <a:pt x="17" y="36"/>
                  </a:cubicBezTo>
                  <a:cubicBezTo>
                    <a:pt x="20" y="29"/>
                    <a:pt x="22" y="23"/>
                    <a:pt x="25" y="17"/>
                  </a:cubicBezTo>
                  <a:cubicBezTo>
                    <a:pt x="28" y="11"/>
                    <a:pt x="30" y="5"/>
                    <a:pt x="33" y="0"/>
                  </a:cubicBezTo>
                  <a:cubicBezTo>
                    <a:pt x="50" y="0"/>
                    <a:pt x="50" y="0"/>
                    <a:pt x="50" y="0"/>
                  </a:cubicBezTo>
                  <a:cubicBezTo>
                    <a:pt x="53" y="5"/>
                    <a:pt x="56" y="11"/>
                    <a:pt x="58" y="17"/>
                  </a:cubicBezTo>
                  <a:cubicBezTo>
                    <a:pt x="61" y="23"/>
                    <a:pt x="63" y="29"/>
                    <a:pt x="66" y="36"/>
                  </a:cubicBezTo>
                  <a:cubicBezTo>
                    <a:pt x="69" y="42"/>
                    <a:pt x="71" y="49"/>
                    <a:pt x="74" y="57"/>
                  </a:cubicBezTo>
                  <a:cubicBezTo>
                    <a:pt x="77" y="64"/>
                    <a:pt x="80" y="72"/>
                    <a:pt x="83" y="81"/>
                  </a:cubicBezTo>
                  <a:lnTo>
                    <a:pt x="63" y="81"/>
                  </a:lnTo>
                  <a:close/>
                  <a:moveTo>
                    <a:pt x="41" y="18"/>
                  </a:moveTo>
                  <a:cubicBezTo>
                    <a:pt x="41" y="19"/>
                    <a:pt x="40" y="21"/>
                    <a:pt x="39" y="23"/>
                  </a:cubicBezTo>
                  <a:cubicBezTo>
                    <a:pt x="39" y="25"/>
                    <a:pt x="38" y="27"/>
                    <a:pt x="37" y="30"/>
                  </a:cubicBezTo>
                  <a:cubicBezTo>
                    <a:pt x="36" y="33"/>
                    <a:pt x="35" y="36"/>
                    <a:pt x="33" y="39"/>
                  </a:cubicBezTo>
                  <a:cubicBezTo>
                    <a:pt x="32" y="42"/>
                    <a:pt x="31" y="45"/>
                    <a:pt x="30" y="49"/>
                  </a:cubicBezTo>
                  <a:cubicBezTo>
                    <a:pt x="53" y="49"/>
                    <a:pt x="53" y="49"/>
                    <a:pt x="53" y="49"/>
                  </a:cubicBezTo>
                  <a:cubicBezTo>
                    <a:pt x="52" y="45"/>
                    <a:pt x="50" y="42"/>
                    <a:pt x="49" y="39"/>
                  </a:cubicBezTo>
                  <a:cubicBezTo>
                    <a:pt x="48" y="36"/>
                    <a:pt x="47" y="33"/>
                    <a:pt x="46" y="30"/>
                  </a:cubicBezTo>
                  <a:cubicBezTo>
                    <a:pt x="45" y="27"/>
                    <a:pt x="44" y="25"/>
                    <a:pt x="43" y="23"/>
                  </a:cubicBezTo>
                  <a:cubicBezTo>
                    <a:pt x="42" y="21"/>
                    <a:pt x="42" y="19"/>
                    <a:pt x="41" y="1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7" name="Freeform 30">
              <a:extLst>
                <a:ext uri="{FF2B5EF4-FFF2-40B4-BE49-F238E27FC236}">
                  <a16:creationId xmlns:a16="http://schemas.microsoft.com/office/drawing/2014/main" id="{23CE1CE5-504C-4B46-8C55-0156B437887C}"/>
                </a:ext>
              </a:extLst>
            </p:cNvPr>
            <p:cNvSpPr>
              <a:spLocks/>
            </p:cNvSpPr>
            <p:nvPr userDrawn="1"/>
          </p:nvSpPr>
          <p:spPr bwMode="auto">
            <a:xfrm>
              <a:off x="10699751" y="6403976"/>
              <a:ext cx="168275" cy="196850"/>
            </a:xfrm>
            <a:custGeom>
              <a:avLst/>
              <a:gdLst>
                <a:gd name="T0" fmla="*/ 55 w 70"/>
                <a:gd name="T1" fmla="*/ 81 h 81"/>
                <a:gd name="T2" fmla="*/ 38 w 70"/>
                <a:gd name="T3" fmla="*/ 54 h 81"/>
                <a:gd name="T4" fmla="*/ 18 w 70"/>
                <a:gd name="T5" fmla="*/ 28 h 81"/>
                <a:gd name="T6" fmla="*/ 18 w 70"/>
                <a:gd name="T7" fmla="*/ 81 h 81"/>
                <a:gd name="T8" fmla="*/ 0 w 70"/>
                <a:gd name="T9" fmla="*/ 81 h 81"/>
                <a:gd name="T10" fmla="*/ 0 w 70"/>
                <a:gd name="T11" fmla="*/ 0 h 81"/>
                <a:gd name="T12" fmla="*/ 15 w 70"/>
                <a:gd name="T13" fmla="*/ 0 h 81"/>
                <a:gd name="T14" fmla="*/ 24 w 70"/>
                <a:gd name="T15" fmla="*/ 9 h 81"/>
                <a:gd name="T16" fmla="*/ 33 w 70"/>
                <a:gd name="T17" fmla="*/ 21 h 81"/>
                <a:gd name="T18" fmla="*/ 43 w 70"/>
                <a:gd name="T19" fmla="*/ 35 h 81"/>
                <a:gd name="T20" fmla="*/ 52 w 70"/>
                <a:gd name="T21" fmla="*/ 48 h 81"/>
                <a:gd name="T22" fmla="*/ 52 w 70"/>
                <a:gd name="T23" fmla="*/ 0 h 81"/>
                <a:gd name="T24" fmla="*/ 70 w 70"/>
                <a:gd name="T25" fmla="*/ 0 h 81"/>
                <a:gd name="T26" fmla="*/ 70 w 70"/>
                <a:gd name="T27" fmla="*/ 81 h 81"/>
                <a:gd name="T28" fmla="*/ 55 w 70"/>
                <a:gd name="T2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81">
                  <a:moveTo>
                    <a:pt x="55" y="81"/>
                  </a:moveTo>
                  <a:cubicBezTo>
                    <a:pt x="50" y="72"/>
                    <a:pt x="44" y="63"/>
                    <a:pt x="38" y="54"/>
                  </a:cubicBezTo>
                  <a:cubicBezTo>
                    <a:pt x="32" y="44"/>
                    <a:pt x="25" y="36"/>
                    <a:pt x="18" y="28"/>
                  </a:cubicBezTo>
                  <a:cubicBezTo>
                    <a:pt x="18" y="81"/>
                    <a:pt x="18" y="81"/>
                    <a:pt x="18" y="81"/>
                  </a:cubicBezTo>
                  <a:cubicBezTo>
                    <a:pt x="0" y="81"/>
                    <a:pt x="0" y="81"/>
                    <a:pt x="0" y="81"/>
                  </a:cubicBezTo>
                  <a:cubicBezTo>
                    <a:pt x="0" y="0"/>
                    <a:pt x="0" y="0"/>
                    <a:pt x="0" y="0"/>
                  </a:cubicBezTo>
                  <a:cubicBezTo>
                    <a:pt x="15" y="0"/>
                    <a:pt x="15" y="0"/>
                    <a:pt x="15" y="0"/>
                  </a:cubicBezTo>
                  <a:cubicBezTo>
                    <a:pt x="18" y="2"/>
                    <a:pt x="21" y="6"/>
                    <a:pt x="24" y="9"/>
                  </a:cubicBezTo>
                  <a:cubicBezTo>
                    <a:pt x="27" y="13"/>
                    <a:pt x="30" y="17"/>
                    <a:pt x="33" y="21"/>
                  </a:cubicBezTo>
                  <a:cubicBezTo>
                    <a:pt x="37" y="26"/>
                    <a:pt x="40" y="30"/>
                    <a:pt x="43" y="35"/>
                  </a:cubicBezTo>
                  <a:cubicBezTo>
                    <a:pt x="46" y="39"/>
                    <a:pt x="49" y="44"/>
                    <a:pt x="52" y="48"/>
                  </a:cubicBezTo>
                  <a:cubicBezTo>
                    <a:pt x="52" y="0"/>
                    <a:pt x="52" y="0"/>
                    <a:pt x="52" y="0"/>
                  </a:cubicBezTo>
                  <a:cubicBezTo>
                    <a:pt x="70" y="0"/>
                    <a:pt x="70" y="0"/>
                    <a:pt x="70" y="0"/>
                  </a:cubicBezTo>
                  <a:cubicBezTo>
                    <a:pt x="70" y="81"/>
                    <a:pt x="70" y="81"/>
                    <a:pt x="70" y="81"/>
                  </a:cubicBezTo>
                  <a:lnTo>
                    <a:pt x="55" y="81"/>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8" name="Freeform 31">
              <a:extLst>
                <a:ext uri="{FF2B5EF4-FFF2-40B4-BE49-F238E27FC236}">
                  <a16:creationId xmlns:a16="http://schemas.microsoft.com/office/drawing/2014/main" id="{A30FB230-DF20-47ED-B5B7-1211954518A0}"/>
                </a:ext>
              </a:extLst>
            </p:cNvPr>
            <p:cNvSpPr>
              <a:spLocks/>
            </p:cNvSpPr>
            <p:nvPr userDrawn="1"/>
          </p:nvSpPr>
          <p:spPr bwMode="auto">
            <a:xfrm>
              <a:off x="10883901" y="6403976"/>
              <a:ext cx="161925" cy="196850"/>
            </a:xfrm>
            <a:custGeom>
              <a:avLst/>
              <a:gdLst>
                <a:gd name="T0" fmla="*/ 102 w 102"/>
                <a:gd name="T1" fmla="*/ 0 h 124"/>
                <a:gd name="T2" fmla="*/ 102 w 102"/>
                <a:gd name="T3" fmla="*/ 23 h 124"/>
                <a:gd name="T4" fmla="*/ 66 w 102"/>
                <a:gd name="T5" fmla="*/ 23 h 124"/>
                <a:gd name="T6" fmla="*/ 66 w 102"/>
                <a:gd name="T7" fmla="*/ 124 h 124"/>
                <a:gd name="T8" fmla="*/ 37 w 102"/>
                <a:gd name="T9" fmla="*/ 124 h 124"/>
                <a:gd name="T10" fmla="*/ 37 w 102"/>
                <a:gd name="T11" fmla="*/ 23 h 124"/>
                <a:gd name="T12" fmla="*/ 0 w 102"/>
                <a:gd name="T13" fmla="*/ 23 h 124"/>
                <a:gd name="T14" fmla="*/ 0 w 102"/>
                <a:gd name="T15" fmla="*/ 0 h 124"/>
                <a:gd name="T16" fmla="*/ 102 w 102"/>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24">
                  <a:moveTo>
                    <a:pt x="102" y="0"/>
                  </a:moveTo>
                  <a:lnTo>
                    <a:pt x="102" y="23"/>
                  </a:lnTo>
                  <a:lnTo>
                    <a:pt x="66" y="23"/>
                  </a:lnTo>
                  <a:lnTo>
                    <a:pt x="66" y="124"/>
                  </a:lnTo>
                  <a:lnTo>
                    <a:pt x="37" y="124"/>
                  </a:lnTo>
                  <a:lnTo>
                    <a:pt x="37" y="23"/>
                  </a:lnTo>
                  <a:lnTo>
                    <a:pt x="0" y="23"/>
                  </a:lnTo>
                  <a:lnTo>
                    <a:pt x="0" y="0"/>
                  </a:lnTo>
                  <a:lnTo>
                    <a:pt x="102"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9" name="Rectangle 32">
              <a:extLst>
                <a:ext uri="{FF2B5EF4-FFF2-40B4-BE49-F238E27FC236}">
                  <a16:creationId xmlns:a16="http://schemas.microsoft.com/office/drawing/2014/main" id="{7441D50C-6AFF-4A85-9C3B-2537E052AB9A}"/>
                </a:ext>
              </a:extLst>
            </p:cNvPr>
            <p:cNvSpPr>
              <a:spLocks noChangeArrowheads="1"/>
            </p:cNvSpPr>
            <p:nvPr userDrawn="1"/>
          </p:nvSpPr>
          <p:spPr bwMode="auto">
            <a:xfrm>
              <a:off x="9396413" y="6100763"/>
              <a:ext cx="42863" cy="50482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pic>
        <p:nvPicPr>
          <p:cNvPr id="30" name="Image 9">
            <a:extLst>
              <a:ext uri="{FF2B5EF4-FFF2-40B4-BE49-F238E27FC236}">
                <a16:creationId xmlns:a16="http://schemas.microsoft.com/office/drawing/2014/main" id="{018624A6-1A15-4ABE-A5DE-2D14758CF0F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43124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492896"/>
            <a:ext cx="4528368" cy="228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Ubuntu" panose="020B0504030602030204" pitchFamily="34" charset="0"/>
                <a:ea typeface="+mn-ea"/>
                <a:cs typeface="+mn-cs"/>
              </a:rPr>
              <a:t>About Capgemini Engineering</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2872160"/>
            <a:ext cx="4866752" cy="2917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a:solidFill>
                  <a:schemeClr val="bg1"/>
                </a:solidFill>
                <a:effectLst/>
                <a:ea typeface="Verdana" panose="020B0604030504040204" pitchFamily="34" charset="0"/>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defense, and consumer products.</a:t>
            </a:r>
          </a:p>
          <a:p>
            <a:pPr algn="just">
              <a:lnSpc>
                <a:spcPct val="115000"/>
              </a:lnSpc>
            </a:pPr>
            <a:r>
              <a:rPr lang="en-US" sz="900">
                <a:solidFill>
                  <a:schemeClr val="bg1"/>
                </a:solidFill>
                <a:effectLst/>
                <a:ea typeface="Verdana" panose="020B0604030504040204" pitchFamily="34" charset="0"/>
              </a:rPr>
              <a:t> </a:t>
            </a:r>
          </a:p>
          <a:p>
            <a:pPr algn="just"/>
            <a:r>
              <a:rPr lang="en-US" sz="900">
                <a:solidFill>
                  <a:schemeClr val="bg1"/>
                </a:solidFill>
                <a:effectLst/>
                <a:ea typeface="Verdana" panose="020B0604030504040204" pitchFamily="34" charset="0"/>
              </a:rPr>
              <a:t>Capgemini Engineering is an integral part of the Capgemini Group, </a:t>
            </a:r>
            <a:r>
              <a:rPr lang="en-GB" sz="900">
                <a:solidFill>
                  <a:schemeClr val="bg1"/>
                </a:solidFill>
                <a:effectLst/>
                <a:ea typeface="Verdana" panose="020B0604030504040204" pitchFamily="34" charset="0"/>
              </a:rPr>
              <a:t>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endParaRPr lang="en-US" sz="900">
              <a:solidFill>
                <a:schemeClr val="bg1"/>
              </a:solidFill>
              <a:effectLst/>
              <a:ea typeface="Verdana" panose="020B0604030504040204" pitchFamily="34" charset="0"/>
            </a:endParaRPr>
          </a:p>
        </p:txBody>
      </p:sp>
      <p:sp>
        <p:nvSpPr>
          <p:cNvPr id="9" name="Rectangle 8">
            <a:extLst>
              <a:ext uri="{FF2B5EF4-FFF2-40B4-BE49-F238E27FC236}">
                <a16:creationId xmlns:a16="http://schemas.microsoft.com/office/drawing/2014/main" id="{B995E321-6343-49F4-97C9-0AE321E76E64}"/>
              </a:ext>
            </a:extLst>
          </p:cNvPr>
          <p:cNvSpPr/>
          <p:nvPr/>
        </p:nvSpPr>
        <p:spPr>
          <a:xfrm>
            <a:off x="6536185" y="578538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www.capgemini.com/capgemini-engineering</a:t>
            </a:r>
          </a:p>
        </p:txBody>
      </p:sp>
    </p:spTree>
    <p:extLst>
      <p:ext uri="{BB962C8B-B14F-4D97-AF65-F5344CB8AC3E}">
        <p14:creationId xmlns:p14="http://schemas.microsoft.com/office/powerpoint/2010/main" val="90301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38B427-7917-8BB7-7ECB-E4E9CDC6DE55}"/>
              </a:ext>
            </a:extLst>
          </p:cNvPr>
          <p:cNvSpPr txBox="1">
            <a:spLocks/>
          </p:cNvSpPr>
          <p:nvPr/>
        </p:nvSpPr>
        <p:spPr>
          <a:xfrm>
            <a:off x="368287" y="147129"/>
            <a:ext cx="9766313" cy="4572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US" dirty="0"/>
              <a:t>Training PLAN Summary</a:t>
            </a:r>
            <a:endParaRPr lang="sv-SE" dirty="0"/>
          </a:p>
        </p:txBody>
      </p:sp>
      <p:sp>
        <p:nvSpPr>
          <p:cNvPr id="6" name="Text Placeholder 2">
            <a:extLst>
              <a:ext uri="{FF2B5EF4-FFF2-40B4-BE49-F238E27FC236}">
                <a16:creationId xmlns:a16="http://schemas.microsoft.com/office/drawing/2014/main" id="{F4697E6C-F9F0-3B9D-DC46-02DED6C0D1F9}"/>
              </a:ext>
            </a:extLst>
          </p:cNvPr>
          <p:cNvSpPr>
            <a:spLocks noGrp="1"/>
          </p:cNvSpPr>
          <p:nvPr>
            <p:ph type="body" sz="quarter" idx="10"/>
          </p:nvPr>
        </p:nvSpPr>
        <p:spPr>
          <a:xfrm>
            <a:off x="152400" y="457200"/>
            <a:ext cx="11887200" cy="6189876"/>
          </a:xfrm>
        </p:spPr>
        <p:txBody>
          <a:bodyPr vert="horz" lIns="0" tIns="0" rIns="0" bIns="0" rtlCol="0" anchor="t">
            <a:noAutofit/>
          </a:bodyPr>
          <a:lstStyle/>
          <a:p>
            <a:endParaRPr lang="en-IN" sz="1800" b="1"/>
          </a:p>
          <a:p>
            <a:endParaRPr lang="en-IN" sz="1800" b="1"/>
          </a:p>
          <a:p>
            <a:endParaRPr lang="en-IN" sz="1800" b="1"/>
          </a:p>
          <a:p>
            <a:endParaRPr lang="en-IN" sz="1800" b="1"/>
          </a:p>
          <a:p>
            <a:endParaRPr lang="en-IN" sz="1800" b="1"/>
          </a:p>
          <a:p>
            <a:endParaRPr lang="en-IN" sz="1800" b="1"/>
          </a:p>
          <a:p>
            <a:endParaRPr lang="en-IN" sz="1800" b="1"/>
          </a:p>
          <a:p>
            <a:endParaRPr lang="en-IN" sz="1800" b="1"/>
          </a:p>
          <a:p>
            <a:endParaRPr lang="en-IN" sz="1800" b="1"/>
          </a:p>
          <a:p>
            <a:endParaRPr lang="en-IN" sz="1800" b="1"/>
          </a:p>
          <a:p>
            <a:endParaRPr lang="en-IN" sz="1800" b="1"/>
          </a:p>
          <a:p>
            <a:endParaRPr lang="en-IN" sz="1800" b="1"/>
          </a:p>
          <a:p>
            <a:endParaRPr lang="en-IN" sz="1800" b="1"/>
          </a:p>
          <a:p>
            <a:r>
              <a:rPr lang="en-IN" sz="1800" b="1" dirty="0">
                <a:latin typeface="Ubuntu"/>
              </a:rPr>
              <a:t>Note:</a:t>
            </a:r>
          </a:p>
          <a:p>
            <a:pPr marL="285750" indent="-285750">
              <a:buFontTx/>
              <a:buChar char="-"/>
            </a:pPr>
            <a:r>
              <a:rPr lang="en-IN" sz="1800" dirty="0">
                <a:latin typeface="Ubuntu"/>
              </a:rPr>
              <a:t>These are </a:t>
            </a:r>
            <a:r>
              <a:rPr lang="en-IN" sz="1800">
                <a:latin typeface="Ubuntu"/>
              </a:rPr>
              <a:t>self-based</a:t>
            </a:r>
            <a:r>
              <a:rPr lang="en-IN" sz="1800" dirty="0">
                <a:latin typeface="Ubuntu"/>
              </a:rPr>
              <a:t> trainings, using the provided recorded sessions, documented material, web references etc.,</a:t>
            </a:r>
          </a:p>
          <a:p>
            <a:pPr marL="285750" indent="-285750">
              <a:buFontTx/>
              <a:buChar char="-"/>
            </a:pPr>
            <a:r>
              <a:rPr lang="en-IN" sz="1800" dirty="0">
                <a:latin typeface="Ubuntu"/>
              </a:rPr>
              <a:t>For each topic, there will be a Q&amp;A session with expert to clarify any doubts from the trainees</a:t>
            </a:r>
          </a:p>
          <a:p>
            <a:pPr marL="285750" indent="-285750">
              <a:buFontTx/>
              <a:buChar char="-"/>
            </a:pPr>
            <a:r>
              <a:rPr lang="en-IN" sz="1800" dirty="0">
                <a:latin typeface="Ubuntu"/>
              </a:rPr>
              <a:t>Tests for Programming and 5G Overview - WIP</a:t>
            </a:r>
          </a:p>
        </p:txBody>
      </p:sp>
      <p:graphicFrame>
        <p:nvGraphicFramePr>
          <p:cNvPr id="4" name="Table 6">
            <a:extLst>
              <a:ext uri="{FF2B5EF4-FFF2-40B4-BE49-F238E27FC236}">
                <a16:creationId xmlns:a16="http://schemas.microsoft.com/office/drawing/2014/main" id="{FA40B17C-D679-18A6-41F8-5255946274DE}"/>
              </a:ext>
            </a:extLst>
          </p:cNvPr>
          <p:cNvGraphicFramePr>
            <a:graphicFrameLocks noGrp="1"/>
          </p:cNvGraphicFramePr>
          <p:nvPr>
            <p:extLst>
              <p:ext uri="{D42A27DB-BD31-4B8C-83A1-F6EECF244321}">
                <p14:modId xmlns:p14="http://schemas.microsoft.com/office/powerpoint/2010/main" val="2939266702"/>
              </p:ext>
            </p:extLst>
          </p:nvPr>
        </p:nvGraphicFramePr>
        <p:xfrm>
          <a:off x="762000" y="609600"/>
          <a:ext cx="9829800" cy="4004734"/>
        </p:xfrm>
        <a:graphic>
          <a:graphicData uri="http://schemas.openxmlformats.org/drawingml/2006/table">
            <a:tbl>
              <a:tblPr firstRow="1" bandRow="1">
                <a:tableStyleId>{5C22544A-7EE6-4342-B048-85BDC9FD1C3A}</a:tableStyleId>
              </a:tblPr>
              <a:tblGrid>
                <a:gridCol w="4523942">
                  <a:extLst>
                    <a:ext uri="{9D8B030D-6E8A-4147-A177-3AD203B41FA5}">
                      <a16:colId xmlns:a16="http://schemas.microsoft.com/office/drawing/2014/main" val="2305326303"/>
                    </a:ext>
                  </a:extLst>
                </a:gridCol>
                <a:gridCol w="1424204">
                  <a:extLst>
                    <a:ext uri="{9D8B030D-6E8A-4147-A177-3AD203B41FA5}">
                      <a16:colId xmlns:a16="http://schemas.microsoft.com/office/drawing/2014/main" val="3027763520"/>
                    </a:ext>
                  </a:extLst>
                </a:gridCol>
                <a:gridCol w="1089097">
                  <a:extLst>
                    <a:ext uri="{9D8B030D-6E8A-4147-A177-3AD203B41FA5}">
                      <a16:colId xmlns:a16="http://schemas.microsoft.com/office/drawing/2014/main" val="2959631937"/>
                    </a:ext>
                  </a:extLst>
                </a:gridCol>
                <a:gridCol w="1256650">
                  <a:extLst>
                    <a:ext uri="{9D8B030D-6E8A-4147-A177-3AD203B41FA5}">
                      <a16:colId xmlns:a16="http://schemas.microsoft.com/office/drawing/2014/main" val="2719861275"/>
                    </a:ext>
                  </a:extLst>
                </a:gridCol>
                <a:gridCol w="1535907">
                  <a:extLst>
                    <a:ext uri="{9D8B030D-6E8A-4147-A177-3AD203B41FA5}">
                      <a16:colId xmlns:a16="http://schemas.microsoft.com/office/drawing/2014/main" val="1381399665"/>
                    </a:ext>
                  </a:extLst>
                </a:gridCol>
              </a:tblGrid>
              <a:tr h="652629">
                <a:tc>
                  <a:txBody>
                    <a:bodyPr/>
                    <a:lstStyle/>
                    <a:p>
                      <a:r>
                        <a:rPr lang="en-IN"/>
                        <a:t>SFS RAN Training Plan</a:t>
                      </a:r>
                    </a:p>
                  </a:txBody>
                  <a:tcPr/>
                </a:tc>
                <a:tc>
                  <a:txBody>
                    <a:bodyPr/>
                    <a:lstStyle/>
                    <a:p>
                      <a:pPr algn="l" fontAlgn="b"/>
                      <a:r>
                        <a:rPr lang="en-IN" sz="1600" b="1" i="0" u="none" strike="noStrike">
                          <a:solidFill>
                            <a:srgbClr val="000000"/>
                          </a:solidFill>
                          <a:effectLst/>
                          <a:latin typeface="Calibri" panose="020F0502020204030204" pitchFamily="34" charset="0"/>
                        </a:rPr>
                        <a:t>Freshers</a:t>
                      </a:r>
                    </a:p>
                  </a:txBody>
                  <a:tcPr marL="6350" marR="6350" marT="6350" marB="0" anchor="ctr"/>
                </a:tc>
                <a:tc>
                  <a:txBody>
                    <a:bodyPr/>
                    <a:lstStyle/>
                    <a:p>
                      <a:pPr algn="l" fontAlgn="b"/>
                      <a:r>
                        <a:rPr lang="en-IN" sz="1600" b="1" i="0" u="none" strike="noStrike">
                          <a:solidFill>
                            <a:srgbClr val="000000"/>
                          </a:solidFill>
                          <a:effectLst/>
                          <a:latin typeface="Calibri" panose="020F0502020204030204" pitchFamily="34" charset="0"/>
                        </a:rPr>
                        <a:t>Laterals</a:t>
                      </a:r>
                    </a:p>
                  </a:txBody>
                  <a:tcPr marL="6350" marR="6350" marT="6350" marB="0" anchor="ctr"/>
                </a:tc>
                <a:tc>
                  <a:txBody>
                    <a:bodyPr/>
                    <a:lstStyle/>
                    <a:p>
                      <a:pPr algn="l" fontAlgn="b"/>
                      <a:r>
                        <a:rPr lang="en-IN" sz="1600" b="1" i="0" u="none" strike="noStrike">
                          <a:solidFill>
                            <a:srgbClr val="000000"/>
                          </a:solidFill>
                          <a:effectLst/>
                          <a:latin typeface="Calibri" panose="020F0502020204030204" pitchFamily="34" charset="0"/>
                        </a:rPr>
                        <a:t>Duration</a:t>
                      </a:r>
                    </a:p>
                  </a:txBody>
                  <a:tcPr marL="6350" marR="6350" marT="6350" marB="0" anchor="ctr"/>
                </a:tc>
                <a:tc>
                  <a:txBody>
                    <a:bodyPr/>
                    <a:lstStyle/>
                    <a:p>
                      <a:pPr algn="l" fontAlgn="b"/>
                      <a:r>
                        <a:rPr lang="en-IN" sz="1600" b="1" i="0" u="none" strike="noStrike">
                          <a:solidFill>
                            <a:srgbClr val="000000"/>
                          </a:solidFill>
                          <a:effectLst/>
                          <a:latin typeface="Calibri" panose="020F0502020204030204" pitchFamily="34" charset="0"/>
                        </a:rPr>
                        <a:t> Evaluation</a:t>
                      </a:r>
                    </a:p>
                  </a:txBody>
                  <a:tcPr marL="6350" marR="6350" marT="6350" marB="0" anchor="ctr"/>
                </a:tc>
                <a:extLst>
                  <a:ext uri="{0D108BD9-81ED-4DB2-BD59-A6C34878D82A}">
                    <a16:rowId xmlns:a16="http://schemas.microsoft.com/office/drawing/2014/main" val="1325736780"/>
                  </a:ext>
                </a:extLst>
              </a:tr>
              <a:tr h="724099">
                <a:tc>
                  <a:txBody>
                    <a:bodyPr/>
                    <a:lstStyle/>
                    <a:p>
                      <a:pPr algn="l" fontAlgn="b"/>
                      <a:r>
                        <a:rPr lang="en-IN" sz="1600" b="0" i="0" u="none" strike="noStrike">
                          <a:solidFill>
                            <a:srgbClr val="000000"/>
                          </a:solidFill>
                          <a:effectLst/>
                          <a:latin typeface="Calibri" panose="020F0502020204030204" pitchFamily="34" charset="0"/>
                        </a:rPr>
                        <a:t>Generic Onboarding and Logistics</a:t>
                      </a:r>
                    </a:p>
                  </a:txBody>
                  <a:tcPr marL="6350" marR="6350" marT="6350" marB="0" anchor="ctr">
                    <a:solidFill>
                      <a:srgbClr val="D9D9D9"/>
                    </a:solidFill>
                  </a:tcPr>
                </a:tc>
                <a:tc>
                  <a:txBody>
                    <a:bodyPr/>
                    <a:lstStyle/>
                    <a:p>
                      <a:pPr algn="l" fontAlgn="b"/>
                      <a:r>
                        <a:rPr lang="en-IN" sz="1600" b="1" i="0" u="none" strike="noStrike" dirty="0">
                          <a:solidFill>
                            <a:srgbClr val="000000"/>
                          </a:solidFill>
                          <a:effectLst/>
                          <a:latin typeface="Calibri" panose="020F0502020204030204" pitchFamily="34" charset="0"/>
                        </a:rPr>
                        <a:t> </a:t>
                      </a:r>
                      <a:r>
                        <a:rPr lang="en-IN" sz="1600" b="0" i="0" u="none" strike="noStrike" dirty="0">
                          <a:solidFill>
                            <a:srgbClr val="000000"/>
                          </a:solidFill>
                          <a:effectLst/>
                          <a:latin typeface="Calibri" panose="020F0502020204030204" pitchFamily="34" charset="0"/>
                        </a:rPr>
                        <a:t>Mandatory</a:t>
                      </a:r>
                    </a:p>
                  </a:txBody>
                  <a:tcPr marL="6350" marR="6350" marT="6350" marB="0" anchor="ctr">
                    <a:solidFill>
                      <a:srgbClr val="D9D9D9"/>
                    </a:solidFill>
                  </a:tcPr>
                </a:tc>
                <a:tc>
                  <a:txBody>
                    <a:bodyPr/>
                    <a:lstStyle/>
                    <a:p>
                      <a:pPr algn="l" fontAlgn="b"/>
                      <a:r>
                        <a:rPr lang="en-IN" sz="1600" b="1" i="0" u="none" strike="noStrike" dirty="0">
                          <a:solidFill>
                            <a:srgbClr val="000000"/>
                          </a:solidFill>
                          <a:effectLst/>
                          <a:latin typeface="Calibri" panose="020F0502020204030204" pitchFamily="34" charset="0"/>
                        </a:rPr>
                        <a:t> </a:t>
                      </a:r>
                      <a:r>
                        <a:rPr lang="en-IN" sz="1600" b="0" i="0" u="none" strike="noStrike" dirty="0">
                          <a:solidFill>
                            <a:srgbClr val="000000"/>
                          </a:solidFill>
                          <a:effectLst/>
                          <a:latin typeface="Calibri" panose="020F0502020204030204" pitchFamily="34" charset="0"/>
                        </a:rPr>
                        <a:t>Mandatory</a:t>
                      </a:r>
                    </a:p>
                  </a:txBody>
                  <a:tcPr marL="6350" marR="6350" marT="6350" marB="0" anchor="ctr">
                    <a:solidFill>
                      <a:srgbClr val="D9D9D9"/>
                    </a:solidFill>
                  </a:tcPr>
                </a:tc>
                <a:tc>
                  <a:txBody>
                    <a:bodyPr/>
                    <a:lstStyle/>
                    <a:p>
                      <a:pPr algn="l" fontAlgn="b"/>
                      <a:r>
                        <a:rPr lang="en-IN" sz="1600" b="1" i="0" u="none" strike="noStrike" dirty="0">
                          <a:solidFill>
                            <a:srgbClr val="000000"/>
                          </a:solidFill>
                          <a:effectLst/>
                          <a:latin typeface="Calibri" panose="020F0502020204030204" pitchFamily="34" charset="0"/>
                        </a:rPr>
                        <a:t> </a:t>
                      </a:r>
                      <a:r>
                        <a:rPr lang="en-IN" sz="1600" b="0" i="0" u="none" strike="noStrike" dirty="0">
                          <a:solidFill>
                            <a:srgbClr val="000000"/>
                          </a:solidFill>
                          <a:effectLst/>
                          <a:latin typeface="Calibri" panose="020F0502020204030204" pitchFamily="34" charset="0"/>
                        </a:rPr>
                        <a:t>1 week</a:t>
                      </a:r>
                    </a:p>
                  </a:txBody>
                  <a:tcPr marL="6350" marR="6350" marT="6350" marB="0" anchor="ctr">
                    <a:solidFill>
                      <a:srgbClr val="D9D9D9"/>
                    </a:solidFill>
                  </a:tcPr>
                </a:tc>
                <a:tc>
                  <a:txBody>
                    <a:bodyPr/>
                    <a:lstStyle/>
                    <a:p>
                      <a:pPr algn="l" fontAlgn="b"/>
                      <a:r>
                        <a:rPr lang="en-IN" sz="1600" b="0" i="0" u="none" strike="noStrike">
                          <a:solidFill>
                            <a:srgbClr val="000000"/>
                          </a:solidFill>
                          <a:effectLst/>
                          <a:latin typeface="Calibri" panose="020F0502020204030204" pitchFamily="34" charset="0"/>
                        </a:rPr>
                        <a:t>NA</a:t>
                      </a:r>
                    </a:p>
                  </a:txBody>
                  <a:tcPr marL="6350" marR="6350" marT="6350" marB="0" anchor="ctr">
                    <a:solidFill>
                      <a:srgbClr val="D9D9D9"/>
                    </a:solidFill>
                  </a:tcPr>
                </a:tc>
                <a:extLst>
                  <a:ext uri="{0D108BD9-81ED-4DB2-BD59-A6C34878D82A}">
                    <a16:rowId xmlns:a16="http://schemas.microsoft.com/office/drawing/2014/main" val="3212061901"/>
                  </a:ext>
                </a:extLst>
              </a:tr>
              <a:tr h="658459">
                <a:tc>
                  <a:txBody>
                    <a:bodyPr/>
                    <a:lstStyle/>
                    <a:p>
                      <a:pPr algn="l" fontAlgn="b"/>
                      <a:r>
                        <a:rPr lang="en-IN" sz="1600" b="0" i="0" u="none" strike="noStrike" dirty="0">
                          <a:solidFill>
                            <a:srgbClr val="000000"/>
                          </a:solidFill>
                          <a:effectLst/>
                          <a:latin typeface="Calibri" panose="020F0502020204030204" pitchFamily="34" charset="0"/>
                        </a:rPr>
                        <a:t>C Programming, Linux and Socket Programming </a:t>
                      </a:r>
                    </a:p>
                  </a:txBody>
                  <a:tcPr marL="6350" marR="6350" marT="6350" marB="0" anchor="ctr"/>
                </a:tc>
                <a:tc>
                  <a:txBody>
                    <a:bodyPr/>
                    <a:lstStyle/>
                    <a:p>
                      <a:pPr algn="l" fontAlgn="b"/>
                      <a:r>
                        <a:rPr lang="en-IN" sz="1600" b="0" i="0" u="none" strike="noStrike">
                          <a:solidFill>
                            <a:srgbClr val="000000"/>
                          </a:solidFill>
                          <a:effectLst/>
                          <a:latin typeface="Calibri" panose="020F0502020204030204" pitchFamily="34" charset="0"/>
                        </a:rPr>
                        <a:t>Mandatory</a:t>
                      </a:r>
                    </a:p>
                  </a:txBody>
                  <a:tcPr marL="6350" marR="6350" marT="6350" marB="0" anchor="ctr"/>
                </a:tc>
                <a:tc>
                  <a:txBody>
                    <a:bodyPr/>
                    <a:lstStyle/>
                    <a:p>
                      <a:pPr algn="l" fontAlgn="b"/>
                      <a:r>
                        <a:rPr lang="en-IN" sz="1600" b="0" i="0" u="none" strike="noStrike" dirty="0">
                          <a:solidFill>
                            <a:srgbClr val="000000"/>
                          </a:solidFill>
                          <a:effectLst/>
                          <a:latin typeface="Calibri" panose="020F0502020204030204" pitchFamily="34" charset="0"/>
                        </a:rPr>
                        <a:t>Optional</a:t>
                      </a:r>
                    </a:p>
                  </a:txBody>
                  <a:tcPr marL="6350" marR="6350" marT="6350" marB="0" anchor="ctr"/>
                </a:tc>
                <a:tc>
                  <a:txBody>
                    <a:bodyPr/>
                    <a:lstStyle/>
                    <a:p>
                      <a:pPr algn="l" fontAlgn="b"/>
                      <a:r>
                        <a:rPr lang="en-IN" sz="1600" b="0" i="0" u="none" strike="noStrike">
                          <a:solidFill>
                            <a:srgbClr val="000000"/>
                          </a:solidFill>
                          <a:effectLst/>
                          <a:latin typeface="Calibri" panose="020F0502020204030204" pitchFamily="34" charset="0"/>
                        </a:rPr>
                        <a:t>2 Weeks</a:t>
                      </a:r>
                    </a:p>
                  </a:txBody>
                  <a:tcPr marL="6350" marR="6350" marT="6350" marB="0" anchor="ctr"/>
                </a:tc>
                <a:tc>
                  <a:txBody>
                    <a:bodyPr/>
                    <a:lstStyle/>
                    <a:p>
                      <a:pPr algn="l" fontAlgn="b"/>
                      <a:r>
                        <a:rPr lang="en-IN" sz="1600" b="0" i="0" u="none" strike="noStrike">
                          <a:solidFill>
                            <a:srgbClr val="000000"/>
                          </a:solidFill>
                          <a:effectLst/>
                          <a:latin typeface="Calibri" panose="020F0502020204030204" pitchFamily="34" charset="0"/>
                        </a:rPr>
                        <a:t>30 mins interview</a:t>
                      </a:r>
                    </a:p>
                  </a:txBody>
                  <a:tcPr marL="6350" marR="6350" marT="6350" marB="0" anchor="ctr"/>
                </a:tc>
                <a:extLst>
                  <a:ext uri="{0D108BD9-81ED-4DB2-BD59-A6C34878D82A}">
                    <a16:rowId xmlns:a16="http://schemas.microsoft.com/office/drawing/2014/main" val="2754530074"/>
                  </a:ext>
                </a:extLst>
              </a:tr>
              <a:tr h="658459">
                <a:tc>
                  <a:txBody>
                    <a:bodyPr/>
                    <a:lstStyle/>
                    <a:p>
                      <a:pPr algn="l" fontAlgn="b"/>
                      <a:r>
                        <a:rPr lang="en-IN" sz="1600" b="0" i="0" u="none" strike="noStrike" dirty="0">
                          <a:solidFill>
                            <a:srgbClr val="000000"/>
                          </a:solidFill>
                          <a:effectLst/>
                          <a:latin typeface="Calibri" panose="020F0502020204030204" pitchFamily="34" charset="0"/>
                        </a:rPr>
                        <a:t>5G concepts and Overview</a:t>
                      </a:r>
                    </a:p>
                  </a:txBody>
                  <a:tcPr marL="6350" marR="6350" marT="6350" marB="0" anchor="ctr"/>
                </a:tc>
                <a:tc>
                  <a:txBody>
                    <a:bodyPr/>
                    <a:lstStyle/>
                    <a:p>
                      <a:pPr algn="l" fontAlgn="b"/>
                      <a:r>
                        <a:rPr lang="en-IN" sz="1600" b="0" i="0" u="none" strike="noStrike">
                          <a:solidFill>
                            <a:srgbClr val="000000"/>
                          </a:solidFill>
                          <a:effectLst/>
                          <a:latin typeface="Calibri" panose="020F0502020204030204" pitchFamily="34" charset="0"/>
                        </a:rPr>
                        <a:t>Mandatory</a:t>
                      </a:r>
                    </a:p>
                  </a:txBody>
                  <a:tcPr marL="6350" marR="6350" marT="6350" marB="0" anchor="ctr"/>
                </a:tc>
                <a:tc>
                  <a:txBody>
                    <a:bodyPr/>
                    <a:lstStyle/>
                    <a:p>
                      <a:pPr algn="l" fontAlgn="b"/>
                      <a:r>
                        <a:rPr lang="en-IN" sz="1600" b="0" i="0" u="none" strike="noStrike" dirty="0">
                          <a:solidFill>
                            <a:srgbClr val="000000"/>
                          </a:solidFill>
                          <a:effectLst/>
                          <a:latin typeface="Calibri" panose="020F0502020204030204" pitchFamily="34" charset="0"/>
                        </a:rPr>
                        <a:t>Optional</a:t>
                      </a:r>
                    </a:p>
                  </a:txBody>
                  <a:tcPr marL="6350" marR="6350" marT="6350" marB="0" anchor="ctr"/>
                </a:tc>
                <a:tc>
                  <a:txBody>
                    <a:bodyPr/>
                    <a:lstStyle/>
                    <a:p>
                      <a:pPr algn="l" fontAlgn="b"/>
                      <a:r>
                        <a:rPr lang="en-IN" sz="1600" b="0" i="0" u="none" strike="noStrike" dirty="0">
                          <a:solidFill>
                            <a:srgbClr val="000000"/>
                          </a:solidFill>
                          <a:effectLst/>
                          <a:latin typeface="Calibri" panose="020F0502020204030204" pitchFamily="34" charset="0"/>
                        </a:rPr>
                        <a:t>3 Weeks</a:t>
                      </a:r>
                    </a:p>
                  </a:txBody>
                  <a:tcPr marL="6350" marR="6350" marT="635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600" b="0" i="0" u="none" strike="noStrike">
                          <a:solidFill>
                            <a:srgbClr val="000000"/>
                          </a:solidFill>
                          <a:effectLst/>
                          <a:latin typeface="Calibri" panose="020F0502020204030204" pitchFamily="34" charset="0"/>
                        </a:rPr>
                        <a:t>Presentation on a given topic</a:t>
                      </a:r>
                    </a:p>
                  </a:txBody>
                  <a:tcPr marL="6350" marR="6350" marT="6350" marB="0" anchor="ctr"/>
                </a:tc>
                <a:extLst>
                  <a:ext uri="{0D108BD9-81ED-4DB2-BD59-A6C34878D82A}">
                    <a16:rowId xmlns:a16="http://schemas.microsoft.com/office/drawing/2014/main" val="2586824253"/>
                  </a:ext>
                </a:extLst>
              </a:tr>
              <a:tr h="652629">
                <a:tc>
                  <a:txBody>
                    <a:bodyPr/>
                    <a:lstStyle/>
                    <a:p>
                      <a:pPr algn="l" fontAlgn="b"/>
                      <a:r>
                        <a:rPr lang="en-IN" sz="1600" b="0" i="0" u="none" strike="noStrike">
                          <a:solidFill>
                            <a:srgbClr val="000000"/>
                          </a:solidFill>
                          <a:effectLst/>
                          <a:latin typeface="Calibri" panose="020F0502020204030204" pitchFamily="34" charset="0"/>
                        </a:rPr>
                        <a:t>Team identification and onboarding</a:t>
                      </a:r>
                    </a:p>
                  </a:txBody>
                  <a:tcPr marL="6350" marR="6350" marT="6350" marB="0" anchor="ctr">
                    <a:solidFill>
                      <a:srgbClr val="ECECEC"/>
                    </a:solidFill>
                  </a:tcPr>
                </a:tc>
                <a:tc>
                  <a:txBody>
                    <a:bodyPr/>
                    <a:lstStyle/>
                    <a:p>
                      <a:pPr algn="l" fontAlgn="b"/>
                      <a:r>
                        <a:rPr lang="en-IN" sz="1600" b="0" i="0" u="none" strike="noStrike">
                          <a:solidFill>
                            <a:srgbClr val="000000"/>
                          </a:solidFill>
                          <a:effectLst/>
                          <a:latin typeface="Calibri" panose="020F0502020204030204" pitchFamily="34" charset="0"/>
                        </a:rPr>
                        <a:t>Mandatory</a:t>
                      </a:r>
                    </a:p>
                  </a:txBody>
                  <a:tcPr marL="6350" marR="6350" marT="6350" marB="0" anchor="ctr">
                    <a:solidFill>
                      <a:srgbClr val="ECECEC"/>
                    </a:solidFill>
                  </a:tcPr>
                </a:tc>
                <a:tc>
                  <a:txBody>
                    <a:bodyPr/>
                    <a:lstStyle/>
                    <a:p>
                      <a:pPr algn="l" fontAlgn="b"/>
                      <a:r>
                        <a:rPr lang="en-IN" sz="1600" b="0" i="0" u="none" strike="noStrike" dirty="0">
                          <a:solidFill>
                            <a:srgbClr val="000000"/>
                          </a:solidFill>
                          <a:effectLst/>
                          <a:latin typeface="Calibri" panose="020F0502020204030204" pitchFamily="34" charset="0"/>
                        </a:rPr>
                        <a:t>Mandatory</a:t>
                      </a:r>
                    </a:p>
                  </a:txBody>
                  <a:tcPr marL="6350" marR="6350" marT="6350" marB="0" anchor="ctr">
                    <a:solidFill>
                      <a:srgbClr val="ECECEC"/>
                    </a:solidFill>
                  </a:tcPr>
                </a:tc>
                <a:tc>
                  <a:txBody>
                    <a:bodyPr/>
                    <a:lstStyle/>
                    <a:p>
                      <a:pPr algn="l" fontAlgn="b"/>
                      <a:r>
                        <a:rPr lang="en-IN" sz="1600" b="0" i="0" u="none" strike="noStrike">
                          <a:solidFill>
                            <a:srgbClr val="000000"/>
                          </a:solidFill>
                          <a:effectLst/>
                          <a:latin typeface="Calibri" panose="020F0502020204030204" pitchFamily="34" charset="0"/>
                        </a:rPr>
                        <a:t>1 Day</a:t>
                      </a:r>
                    </a:p>
                  </a:txBody>
                  <a:tcPr marL="6350" marR="6350" marT="6350" marB="0" anchor="ctr">
                    <a:solidFill>
                      <a:srgbClr val="ECECEC"/>
                    </a:solidFill>
                  </a:tcPr>
                </a:tc>
                <a:tc>
                  <a:txBody>
                    <a:bodyPr/>
                    <a:lstStyle/>
                    <a:p>
                      <a:pPr algn="l" fontAlgn="b"/>
                      <a:r>
                        <a:rPr lang="en-IN" sz="1600" b="0" i="0" u="none" strike="noStrike">
                          <a:solidFill>
                            <a:srgbClr val="000000"/>
                          </a:solidFill>
                          <a:effectLst/>
                          <a:latin typeface="Calibri" panose="020F0502020204030204" pitchFamily="34" charset="0"/>
                        </a:rPr>
                        <a:t>NA</a:t>
                      </a:r>
                    </a:p>
                  </a:txBody>
                  <a:tcPr marL="6350" marR="6350" marT="6350" marB="0" anchor="ctr">
                    <a:solidFill>
                      <a:srgbClr val="ECECEC"/>
                    </a:solidFill>
                  </a:tcPr>
                </a:tc>
                <a:extLst>
                  <a:ext uri="{0D108BD9-81ED-4DB2-BD59-A6C34878D82A}">
                    <a16:rowId xmlns:a16="http://schemas.microsoft.com/office/drawing/2014/main" val="4045517759"/>
                  </a:ext>
                </a:extLst>
              </a:tr>
              <a:tr h="658459">
                <a:tc>
                  <a:txBody>
                    <a:bodyPr/>
                    <a:lstStyle/>
                    <a:p>
                      <a:pPr algn="l" fontAlgn="b"/>
                      <a:r>
                        <a:rPr lang="en-IN" sz="1600" b="0" i="0" u="none" strike="noStrike" dirty="0">
                          <a:solidFill>
                            <a:srgbClr val="000000"/>
                          </a:solidFill>
                          <a:effectLst/>
                          <a:latin typeface="Calibri" panose="020F0502020204030204" pitchFamily="34" charset="0"/>
                        </a:rPr>
                        <a:t>Module Specific Training</a:t>
                      </a:r>
                    </a:p>
                  </a:txBody>
                  <a:tcPr marL="6350" marR="6350" marT="6350" marB="0" anchor="ctr"/>
                </a:tc>
                <a:tc>
                  <a:txBody>
                    <a:bodyPr/>
                    <a:lstStyle/>
                    <a:p>
                      <a:pPr algn="l" fontAlgn="b"/>
                      <a:r>
                        <a:rPr lang="en-IN" sz="1600" b="0" i="0" u="none" strike="noStrike">
                          <a:solidFill>
                            <a:srgbClr val="000000"/>
                          </a:solidFill>
                          <a:effectLst/>
                          <a:latin typeface="Calibri" panose="020F0502020204030204" pitchFamily="34" charset="0"/>
                        </a:rPr>
                        <a:t>Mandatory</a:t>
                      </a:r>
                    </a:p>
                  </a:txBody>
                  <a:tcPr marL="6350" marR="6350" marT="6350" marB="0" anchor="ctr"/>
                </a:tc>
                <a:tc>
                  <a:txBody>
                    <a:bodyPr/>
                    <a:lstStyle/>
                    <a:p>
                      <a:pPr algn="l" fontAlgn="b"/>
                      <a:r>
                        <a:rPr lang="en-IN" sz="1600" b="0" i="0" u="none" strike="noStrike" dirty="0">
                          <a:solidFill>
                            <a:srgbClr val="000000"/>
                          </a:solidFill>
                          <a:effectLst/>
                          <a:latin typeface="Calibri" panose="020F0502020204030204" pitchFamily="34" charset="0"/>
                        </a:rPr>
                        <a:t>Mandatory</a:t>
                      </a:r>
                    </a:p>
                  </a:txBody>
                  <a:tcPr marL="6350" marR="6350" marT="6350" marB="0" anchor="ctr"/>
                </a:tc>
                <a:tc>
                  <a:txBody>
                    <a:bodyPr/>
                    <a:lstStyle/>
                    <a:p>
                      <a:pPr algn="l" fontAlgn="b"/>
                      <a:r>
                        <a:rPr lang="en-IN" sz="1600" b="0" i="0" u="none" strike="noStrike">
                          <a:solidFill>
                            <a:srgbClr val="000000"/>
                          </a:solidFill>
                          <a:effectLst/>
                          <a:latin typeface="Calibri" panose="020F0502020204030204" pitchFamily="34" charset="0"/>
                        </a:rPr>
                        <a:t>4-5 Weeks</a:t>
                      </a:r>
                    </a:p>
                  </a:txBody>
                  <a:tcPr marL="6350" marR="6350" marT="6350" marB="0" anchor="ctr"/>
                </a:tc>
                <a:tc>
                  <a:txBody>
                    <a:bodyPr/>
                    <a:lstStyle/>
                    <a:p>
                      <a:pPr algn="l" fontAlgn="b"/>
                      <a:r>
                        <a:rPr lang="en-IN" sz="1600" b="0" i="0" u="none" strike="noStrike" dirty="0">
                          <a:solidFill>
                            <a:srgbClr val="000000"/>
                          </a:solidFill>
                          <a:effectLst/>
                          <a:latin typeface="Calibri" panose="020F0502020204030204" pitchFamily="34" charset="0"/>
                        </a:rPr>
                        <a:t>Presentation on a given topic</a:t>
                      </a:r>
                    </a:p>
                  </a:txBody>
                  <a:tcPr marL="6350" marR="6350" marT="6350" marB="0" anchor="ctr"/>
                </a:tc>
                <a:extLst>
                  <a:ext uri="{0D108BD9-81ED-4DB2-BD59-A6C34878D82A}">
                    <a16:rowId xmlns:a16="http://schemas.microsoft.com/office/drawing/2014/main" val="2199407867"/>
                  </a:ext>
                </a:extLst>
              </a:tr>
            </a:tbl>
          </a:graphicData>
        </a:graphic>
      </p:graphicFrame>
    </p:spTree>
    <p:extLst>
      <p:ext uri="{BB962C8B-B14F-4D97-AF65-F5344CB8AC3E}">
        <p14:creationId xmlns:p14="http://schemas.microsoft.com/office/powerpoint/2010/main" val="215969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38B427-7917-8BB7-7ECB-E4E9CDC6DE55}"/>
              </a:ext>
            </a:extLst>
          </p:cNvPr>
          <p:cNvSpPr txBox="1">
            <a:spLocks/>
          </p:cNvSpPr>
          <p:nvPr/>
        </p:nvSpPr>
        <p:spPr>
          <a:xfrm>
            <a:off x="368287" y="147129"/>
            <a:ext cx="9766313" cy="4572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US"/>
              <a:t>C Programming &amp; Linux + Socket Programming </a:t>
            </a:r>
            <a:endParaRPr lang="sv-SE"/>
          </a:p>
        </p:txBody>
      </p:sp>
      <p:sp>
        <p:nvSpPr>
          <p:cNvPr id="6" name="Text Placeholder 2">
            <a:extLst>
              <a:ext uri="{FF2B5EF4-FFF2-40B4-BE49-F238E27FC236}">
                <a16:creationId xmlns:a16="http://schemas.microsoft.com/office/drawing/2014/main" id="{F4697E6C-F9F0-3B9D-DC46-02DED6C0D1F9}"/>
              </a:ext>
            </a:extLst>
          </p:cNvPr>
          <p:cNvSpPr>
            <a:spLocks noGrp="1"/>
          </p:cNvSpPr>
          <p:nvPr>
            <p:ph type="body" sz="quarter" idx="10"/>
          </p:nvPr>
        </p:nvSpPr>
        <p:spPr>
          <a:xfrm>
            <a:off x="446392" y="833360"/>
            <a:ext cx="11212208" cy="5338839"/>
          </a:xfrm>
        </p:spPr>
        <p:txBody>
          <a:bodyPr vert="horz" lIns="0" tIns="0" rIns="0" bIns="0" rtlCol="0" anchor="t">
            <a:noAutofit/>
          </a:bodyPr>
          <a:lstStyle/>
          <a:p>
            <a:endParaRPr lang="en-IN" sz="1600" b="1" dirty="0"/>
          </a:p>
          <a:p>
            <a:endParaRPr lang="en-IN" sz="16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b="1" i="0" dirty="0">
                <a:solidFill>
                  <a:srgbClr val="002060"/>
                </a:solidFill>
                <a:effectLst/>
                <a:latin typeface="Arial"/>
                <a:cs typeface="Arial"/>
              </a:rPr>
              <a:t> Getting Started with C</a:t>
            </a:r>
            <a:r>
              <a:rPr lang="en-US" sz="1600" b="1" dirty="0">
                <a:solidFill>
                  <a:srgbClr val="002060"/>
                </a:solidFill>
                <a:latin typeface="Arial"/>
                <a:cs typeface="Arial"/>
              </a:rPr>
              <a:t> </a:t>
            </a:r>
          </a:p>
          <a:p>
            <a:r>
              <a:rPr lang="en-US" sz="1600" b="1" dirty="0">
                <a:solidFill>
                  <a:srgbClr val="002060"/>
                </a:solidFill>
                <a:latin typeface="Arial"/>
                <a:cs typeface="Arial"/>
              </a:rPr>
              <a:t>   </a:t>
            </a:r>
            <a:endParaRPr lang="en-US" sz="1600" b="1" i="0" dirty="0">
              <a:solidFill>
                <a:srgbClr val="00206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b="1" i="0" dirty="0">
                <a:solidFill>
                  <a:srgbClr val="002060"/>
                </a:solidFill>
                <a:effectLst/>
                <a:latin typeface="Arial"/>
                <a:cs typeface="Arial"/>
              </a:rPr>
              <a:t> Structured Programming with C</a:t>
            </a:r>
          </a:p>
          <a:p>
            <a:r>
              <a:rPr lang="en-US" sz="1600" b="1" dirty="0">
                <a:solidFill>
                  <a:srgbClr val="002060"/>
                </a:solidFill>
                <a:latin typeface="Arial"/>
                <a:cs typeface="Arial"/>
              </a:rPr>
              <a:t>  </a:t>
            </a:r>
            <a:endParaRPr lang="en-US" sz="1600" b="1" i="0" dirty="0">
              <a:solidFill>
                <a:srgbClr val="00206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b="1" dirty="0">
                <a:solidFill>
                  <a:srgbClr val="002060"/>
                </a:solidFill>
                <a:latin typeface="Arial"/>
                <a:cs typeface="Arial"/>
              </a:rPr>
              <a:t>Linux Basic Understanding </a:t>
            </a:r>
            <a:endParaRPr lang="en-US" sz="1600" b="1" dirty="0">
              <a:solidFill>
                <a:srgbClr val="002060"/>
              </a:solidFill>
              <a:latin typeface="Arial" panose="020B0604020202020204" pitchFamily="34" charset="0"/>
              <a:cs typeface="Arial" panose="020B0604020202020204" pitchFamily="34" charset="0"/>
            </a:endParaRPr>
          </a:p>
          <a:p>
            <a:r>
              <a:rPr lang="en-US" sz="1600" b="1" dirty="0">
                <a:solidFill>
                  <a:srgbClr val="002060"/>
                </a:solidFill>
                <a:latin typeface="Arial"/>
                <a:cs typeface="Arial"/>
              </a:rPr>
              <a:t>   </a:t>
            </a:r>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b="1" i="0" dirty="0">
                <a:solidFill>
                  <a:srgbClr val="002060"/>
                </a:solidFill>
                <a:effectLst/>
                <a:latin typeface="Arial"/>
                <a:cs typeface="Arial"/>
              </a:rPr>
              <a:t>Linux </a:t>
            </a:r>
            <a:r>
              <a:rPr lang="en-US" sz="1600" b="1" i="0" dirty="0" err="1">
                <a:solidFill>
                  <a:srgbClr val="002060"/>
                </a:solidFill>
                <a:effectLst/>
                <a:latin typeface="Arial"/>
                <a:cs typeface="Arial"/>
              </a:rPr>
              <a:t>Interprocess</a:t>
            </a:r>
            <a:r>
              <a:rPr lang="en-US" sz="1600" b="1" i="0" dirty="0">
                <a:solidFill>
                  <a:srgbClr val="002060"/>
                </a:solidFill>
                <a:effectLst/>
                <a:latin typeface="Arial"/>
                <a:cs typeface="Arial"/>
              </a:rPr>
              <a:t> Communication (IPC) from Scratch in C(Includes Socket Programming</a:t>
            </a:r>
            <a:r>
              <a:rPr lang="en-US" sz="1600" b="1" dirty="0">
                <a:solidFill>
                  <a:srgbClr val="002060"/>
                </a:solidFill>
                <a:latin typeface="Arial"/>
                <a:cs typeface="Arial"/>
              </a:rPr>
              <a:t>)</a:t>
            </a:r>
          </a:p>
          <a:p>
            <a:r>
              <a:rPr lang="en-US" sz="1600" dirty="0">
                <a:solidFill>
                  <a:srgbClr val="002060"/>
                </a:solidFill>
                <a:latin typeface="Arial"/>
                <a:cs typeface="Arial"/>
              </a:rPr>
              <a:t>   </a:t>
            </a:r>
            <a:endParaRPr lang="en-US" sz="1600" b="1" i="0" dirty="0">
              <a:solidFill>
                <a:srgbClr val="00206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b="1" dirty="0">
                <a:solidFill>
                  <a:srgbClr val="002060"/>
                </a:solidFill>
                <a:latin typeface="Arial"/>
                <a:cs typeface="Arial"/>
              </a:rPr>
              <a:t>IPC –mechanisms, Socket Programming ,Multithread and synchronization for Dev teams</a:t>
            </a:r>
          </a:p>
        </p:txBody>
      </p:sp>
      <p:graphicFrame>
        <p:nvGraphicFramePr>
          <p:cNvPr id="2" name="Object 1">
            <a:extLst>
              <a:ext uri="{FF2B5EF4-FFF2-40B4-BE49-F238E27FC236}">
                <a16:creationId xmlns:a16="http://schemas.microsoft.com/office/drawing/2014/main" id="{F0F0277A-600E-3049-E511-95AD4168476E}"/>
              </a:ext>
            </a:extLst>
          </p:cNvPr>
          <p:cNvGraphicFramePr>
            <a:graphicFrameLocks noChangeAspect="1"/>
          </p:cNvGraphicFramePr>
          <p:nvPr>
            <p:extLst>
              <p:ext uri="{D42A27DB-BD31-4B8C-83A1-F6EECF244321}">
                <p14:modId xmlns:p14="http://schemas.microsoft.com/office/powerpoint/2010/main" val="1095280259"/>
              </p:ext>
            </p:extLst>
          </p:nvPr>
        </p:nvGraphicFramePr>
        <p:xfrm>
          <a:off x="8564469" y="2120299"/>
          <a:ext cx="914400" cy="806450"/>
        </p:xfrm>
        <a:graphic>
          <a:graphicData uri="http://schemas.openxmlformats.org/presentationml/2006/ole">
            <mc:AlternateContent xmlns:mc="http://schemas.openxmlformats.org/markup-compatibility/2006">
              <mc:Choice xmlns:v="urn:schemas-microsoft-com:vml" Requires="v">
                <p:oleObj name="Worksheet" showAsIcon="1" r:id="rId3" imgW="914597" imgH="806406" progId="Excel.Sheet.12">
                  <p:embed/>
                </p:oleObj>
              </mc:Choice>
              <mc:Fallback>
                <p:oleObj name="Worksheet" showAsIcon="1" r:id="rId3" imgW="914597" imgH="806406" progId="Excel.Sheet.12">
                  <p:embed/>
                  <p:pic>
                    <p:nvPicPr>
                      <p:cNvPr id="2" name="Object 1">
                        <a:extLst>
                          <a:ext uri="{FF2B5EF4-FFF2-40B4-BE49-F238E27FC236}">
                            <a16:creationId xmlns:a16="http://schemas.microsoft.com/office/drawing/2014/main" id="{F0F0277A-600E-3049-E511-95AD4168476E}"/>
                          </a:ext>
                        </a:extLst>
                      </p:cNvPr>
                      <p:cNvPicPr/>
                      <p:nvPr/>
                    </p:nvPicPr>
                    <p:blipFill>
                      <a:blip r:embed="rId4"/>
                      <a:stretch>
                        <a:fillRect/>
                      </a:stretch>
                    </p:blipFill>
                    <p:spPr>
                      <a:xfrm>
                        <a:off x="8564469" y="2120299"/>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13644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38B427-7917-8BB7-7ECB-E4E9CDC6DE55}"/>
              </a:ext>
            </a:extLst>
          </p:cNvPr>
          <p:cNvSpPr txBox="1">
            <a:spLocks/>
          </p:cNvSpPr>
          <p:nvPr/>
        </p:nvSpPr>
        <p:spPr>
          <a:xfrm>
            <a:off x="368287" y="147129"/>
            <a:ext cx="9766313" cy="4572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sz="2800" b="1"/>
              <a:t>5G Concepts and Overview</a:t>
            </a:r>
            <a:endParaRPr lang="sv-SE"/>
          </a:p>
        </p:txBody>
      </p:sp>
      <p:sp>
        <p:nvSpPr>
          <p:cNvPr id="6" name="Text Placeholder 2">
            <a:extLst>
              <a:ext uri="{FF2B5EF4-FFF2-40B4-BE49-F238E27FC236}">
                <a16:creationId xmlns:a16="http://schemas.microsoft.com/office/drawing/2014/main" id="{F4697E6C-F9F0-3B9D-DC46-02DED6C0D1F9}"/>
              </a:ext>
            </a:extLst>
          </p:cNvPr>
          <p:cNvSpPr>
            <a:spLocks noGrp="1"/>
          </p:cNvSpPr>
          <p:nvPr>
            <p:ph type="body" sz="quarter" idx="10"/>
          </p:nvPr>
        </p:nvSpPr>
        <p:spPr>
          <a:xfrm>
            <a:off x="446392" y="833360"/>
            <a:ext cx="11212208" cy="5338839"/>
          </a:xfrm>
        </p:spPr>
        <p:txBody>
          <a:bodyPr vert="horz" lIns="0" tIns="0" rIns="0" bIns="0" rtlCol="0" anchor="t">
            <a:noAutofit/>
          </a:bodyPr>
          <a:lstStyle/>
          <a:p>
            <a:endParaRPr lang="en-IN" sz="1600" b="1" dirty="0"/>
          </a:p>
          <a:p>
            <a:pPr marL="800100" lvl="1" indent="-342900">
              <a:spcAft>
                <a:spcPts val="0"/>
              </a:spcAft>
              <a:buFont typeface="Wingdings" panose="05000000000000000000" pitchFamily="2" charset="2"/>
              <a:buChar char="v"/>
            </a:pPr>
            <a:r>
              <a:rPr lang="en-US" sz="1600" b="1" dirty="0">
                <a:solidFill>
                  <a:srgbClr val="002060"/>
                </a:solidFill>
                <a:latin typeface="Arial"/>
                <a:cs typeface="Arial"/>
              </a:rPr>
              <a:t> 5G Basics and  Architecture</a:t>
            </a:r>
          </a:p>
          <a:p>
            <a:pPr marL="171450" indent="-171450">
              <a:spcAft>
                <a:spcPts val="0"/>
              </a:spcAft>
              <a:buFont typeface="Wingdings" panose="05000000000000000000" pitchFamily="2" charset="2"/>
              <a:buChar char="v"/>
            </a:pPr>
            <a:endParaRPr lang="en-US" sz="1600" b="1" dirty="0">
              <a:solidFill>
                <a:srgbClr val="002060"/>
              </a:solidFill>
              <a:latin typeface="Arial" panose="020B0604020202020204" pitchFamily="34" charset="0"/>
              <a:cs typeface="Arial" panose="020B0604020202020204" pitchFamily="34" charset="0"/>
            </a:endParaRPr>
          </a:p>
          <a:p>
            <a:pPr marL="800100" lvl="1" indent="-342900">
              <a:spcAft>
                <a:spcPts val="0"/>
              </a:spcAft>
              <a:buFont typeface="Wingdings" panose="05000000000000000000" pitchFamily="2" charset="2"/>
              <a:buChar char="v"/>
            </a:pPr>
            <a:r>
              <a:rPr lang="en-US" sz="1600" b="1" dirty="0">
                <a:solidFill>
                  <a:srgbClr val="002060"/>
                </a:solidFill>
                <a:latin typeface="Arial"/>
                <a:cs typeface="Arial"/>
              </a:rPr>
              <a:t> 5G RAN - </a:t>
            </a:r>
            <a:r>
              <a:rPr lang="en-US" sz="1600" b="1" dirty="0" err="1">
                <a:solidFill>
                  <a:srgbClr val="002060"/>
                </a:solidFill>
                <a:latin typeface="Arial"/>
                <a:cs typeface="Arial"/>
              </a:rPr>
              <a:t>gNB</a:t>
            </a:r>
            <a:r>
              <a:rPr lang="en-US" sz="1600" b="1" dirty="0">
                <a:solidFill>
                  <a:srgbClr val="002060"/>
                </a:solidFill>
                <a:latin typeface="Arial"/>
                <a:cs typeface="Arial"/>
              </a:rPr>
              <a:t> overview</a:t>
            </a:r>
          </a:p>
          <a:p>
            <a:pPr marL="171450" indent="-171450">
              <a:spcAft>
                <a:spcPts val="0"/>
              </a:spcAft>
              <a:buFont typeface="Wingdings" panose="05000000000000000000" pitchFamily="2" charset="2"/>
              <a:buChar char="v"/>
            </a:pPr>
            <a:endParaRPr lang="en-US" sz="1600" b="1" dirty="0">
              <a:solidFill>
                <a:srgbClr val="002060"/>
              </a:solidFill>
              <a:latin typeface="Arial" panose="020B0604020202020204" pitchFamily="34" charset="0"/>
              <a:cs typeface="Arial" panose="020B0604020202020204" pitchFamily="34" charset="0"/>
            </a:endParaRPr>
          </a:p>
          <a:p>
            <a:pPr marL="800100" lvl="1" indent="-342900">
              <a:spcAft>
                <a:spcPts val="0"/>
              </a:spcAft>
              <a:buFont typeface="Wingdings" panose="05000000000000000000" pitchFamily="2" charset="2"/>
              <a:buChar char="v"/>
            </a:pPr>
            <a:r>
              <a:rPr lang="en-US" sz="1600" b="1" dirty="0">
                <a:solidFill>
                  <a:srgbClr val="002060"/>
                </a:solidFill>
                <a:latin typeface="Arial"/>
                <a:cs typeface="Arial"/>
              </a:rPr>
              <a:t> 5G RAN- SA &amp; NSA</a:t>
            </a:r>
          </a:p>
          <a:p>
            <a:pPr marL="800100" lvl="1" indent="-342900">
              <a:spcAft>
                <a:spcPts val="0"/>
              </a:spcAft>
              <a:buFont typeface="Wingdings" panose="05000000000000000000" pitchFamily="2" charset="2"/>
              <a:buChar char="v"/>
            </a:pPr>
            <a:endParaRPr lang="en-US" sz="1600" b="1" dirty="0">
              <a:solidFill>
                <a:srgbClr val="002060"/>
              </a:solidFill>
              <a:latin typeface="Arial"/>
              <a:cs typeface="Arial"/>
            </a:endParaRPr>
          </a:p>
          <a:p>
            <a:pPr marL="800100" lvl="1" indent="-342900">
              <a:spcAft>
                <a:spcPts val="0"/>
              </a:spcAft>
              <a:buFont typeface="Wingdings" panose="05000000000000000000" pitchFamily="2" charset="2"/>
              <a:buChar char="v"/>
            </a:pPr>
            <a:r>
              <a:rPr lang="en-US" sz="1600" b="1" dirty="0">
                <a:solidFill>
                  <a:srgbClr val="002060"/>
                </a:solidFill>
                <a:latin typeface="Arial"/>
                <a:cs typeface="Arial"/>
              </a:rPr>
              <a:t>5G RAN –Overview</a:t>
            </a:r>
          </a:p>
          <a:p>
            <a:pPr marL="800100" lvl="1" indent="-342900">
              <a:spcAft>
                <a:spcPts val="0"/>
              </a:spcAft>
              <a:buFont typeface="Wingdings" panose="05000000000000000000" pitchFamily="2" charset="2"/>
              <a:buChar char="v"/>
            </a:pPr>
            <a:endParaRPr lang="en-US" sz="1600" b="1" dirty="0">
              <a:solidFill>
                <a:srgbClr val="002060"/>
              </a:solidFill>
              <a:latin typeface="Arial" panose="020B0604020202020204" pitchFamily="34" charset="0"/>
              <a:cs typeface="Arial" panose="020B0604020202020204" pitchFamily="34" charset="0"/>
            </a:endParaRPr>
          </a:p>
          <a:p>
            <a:pPr marL="800100" lvl="1" indent="-342900">
              <a:spcAft>
                <a:spcPts val="0"/>
              </a:spcAft>
              <a:buFont typeface="Wingdings" panose="05000000000000000000" pitchFamily="2" charset="2"/>
              <a:buChar char="v"/>
            </a:pPr>
            <a:r>
              <a:rPr lang="en-US" sz="1600" b="1" dirty="0">
                <a:solidFill>
                  <a:srgbClr val="002060"/>
                </a:solidFill>
                <a:latin typeface="Arial" panose="020B0604020202020204" pitchFamily="34" charset="0"/>
                <a:cs typeface="Arial" panose="020B0604020202020204" pitchFamily="34" charset="0"/>
              </a:rPr>
              <a:t> L1Bypass Testing and Log Overview &amp; Tools Overview (GIT, JIRA)</a:t>
            </a:r>
          </a:p>
          <a:p>
            <a:pPr marL="800100" lvl="1" indent="-342900">
              <a:spcAft>
                <a:spcPts val="0"/>
              </a:spcAft>
              <a:buFont typeface="Wingdings" panose="05000000000000000000" pitchFamily="2" charset="2"/>
              <a:buChar char="v"/>
            </a:pPr>
            <a:endParaRPr lang="en-US" sz="1600" b="1" dirty="0">
              <a:solidFill>
                <a:srgbClr val="002060"/>
              </a:solidFill>
              <a:latin typeface="Arial" panose="020B0604020202020204" pitchFamily="34" charset="0"/>
              <a:cs typeface="Arial" panose="020B0604020202020204" pitchFamily="34" charset="0"/>
            </a:endParaRPr>
          </a:p>
          <a:p>
            <a:pPr marL="800100" lvl="1" indent="-342900">
              <a:spcAft>
                <a:spcPts val="0"/>
              </a:spcAft>
              <a:buFont typeface="Wingdings" panose="05000000000000000000" pitchFamily="2" charset="2"/>
              <a:buChar char="v"/>
            </a:pPr>
            <a:r>
              <a:rPr lang="en-US" sz="1600" b="1" dirty="0">
                <a:solidFill>
                  <a:srgbClr val="002060"/>
                </a:solidFill>
                <a:latin typeface="Arial" panose="020B0604020202020204" pitchFamily="34" charset="0"/>
                <a:cs typeface="Arial" panose="020B0604020202020204" pitchFamily="34" charset="0"/>
              </a:rPr>
              <a:t> IPR </a:t>
            </a:r>
            <a:r>
              <a:rPr lang="en-US" sz="1600" b="1" dirty="0" err="1">
                <a:solidFill>
                  <a:srgbClr val="002060"/>
                </a:solidFill>
                <a:latin typeface="Arial" panose="020B0604020202020204" pitchFamily="34" charset="0"/>
                <a:cs typeface="Arial" panose="020B0604020202020204" pitchFamily="34" charset="0"/>
              </a:rPr>
              <a:t>gnodeB</a:t>
            </a:r>
            <a:r>
              <a:rPr lang="en-US" sz="1600" b="1" dirty="0">
                <a:solidFill>
                  <a:srgbClr val="002060"/>
                </a:solidFill>
                <a:latin typeface="Arial" panose="020B0604020202020204" pitchFamily="34" charset="0"/>
                <a:cs typeface="Arial" panose="020B0604020202020204" pitchFamily="34" charset="0"/>
              </a:rPr>
              <a:t> Stack Architecture</a:t>
            </a:r>
          </a:p>
          <a:p>
            <a:pPr marL="457200" lvl="1" indent="0">
              <a:spcAft>
                <a:spcPts val="0"/>
              </a:spcAft>
              <a:buNone/>
            </a:pPr>
            <a:r>
              <a:rPr lang="en-US" sz="1600" b="1" dirty="0">
                <a:solidFill>
                  <a:srgbClr val="002060"/>
                </a:solidFill>
                <a:latin typeface="Arial"/>
                <a:cs typeface="Arial"/>
              </a:rPr>
              <a:t>  </a:t>
            </a:r>
          </a:p>
          <a:p>
            <a:pPr marL="800100" lvl="1" indent="-342900">
              <a:buClr>
                <a:srgbClr val="0070AD"/>
              </a:buClr>
              <a:buFont typeface="Wingdings,Sans-Serif" panose="05000000000000000000" pitchFamily="2" charset="2"/>
              <a:buChar char="v"/>
            </a:pPr>
            <a:r>
              <a:rPr lang="en-US" sz="1600" b="1" dirty="0">
                <a:solidFill>
                  <a:srgbClr val="002060"/>
                </a:solidFill>
                <a:latin typeface="Arial"/>
                <a:cs typeface="Arial"/>
              </a:rPr>
              <a:t> L3 Sim and UE Sim</a:t>
            </a:r>
          </a:p>
          <a:p>
            <a:pPr marL="800100" lvl="1" indent="-342900">
              <a:buClr>
                <a:srgbClr val="0070AD"/>
              </a:buClr>
              <a:buFont typeface="Wingdings,Sans-Serif" panose="05000000000000000000" pitchFamily="2" charset="2"/>
              <a:buChar char="v"/>
            </a:pPr>
            <a:endParaRPr lang="en-US" sz="1600" b="1" dirty="0">
              <a:solidFill>
                <a:srgbClr val="002060"/>
              </a:solidFill>
              <a:latin typeface="Arial"/>
              <a:cs typeface="Arial"/>
            </a:endParaRPr>
          </a:p>
          <a:p>
            <a:pPr marL="800100" lvl="1" indent="-342900">
              <a:buClr>
                <a:srgbClr val="0070AD"/>
              </a:buClr>
              <a:buFont typeface="Wingdings,Sans-Serif" panose="05000000000000000000" pitchFamily="2" charset="2"/>
              <a:buChar char="v"/>
            </a:pPr>
            <a:r>
              <a:rPr lang="en-US" sz="1600" b="1" dirty="0">
                <a:solidFill>
                  <a:srgbClr val="002060"/>
                </a:solidFill>
                <a:latin typeface="Arial"/>
                <a:cs typeface="Arial"/>
              </a:rPr>
              <a:t>Configuration for running L3sim on different machine</a:t>
            </a:r>
          </a:p>
          <a:p>
            <a:pPr marL="800100" lvl="1" indent="-342900">
              <a:buClr>
                <a:srgbClr val="0070AD"/>
              </a:buClr>
              <a:buFont typeface="Wingdings,Sans-Serif" panose="05000000000000000000" pitchFamily="2" charset="2"/>
              <a:buChar char="v"/>
            </a:pPr>
            <a:endParaRPr lang="en-US" sz="1600" b="1" dirty="0">
              <a:solidFill>
                <a:srgbClr val="002060"/>
              </a:solidFill>
              <a:latin typeface="Arial"/>
              <a:cs typeface="Arial"/>
            </a:endParaRPr>
          </a:p>
          <a:p>
            <a:pPr marL="800100" lvl="1" indent="-342900">
              <a:buClr>
                <a:srgbClr val="0070AD"/>
              </a:buClr>
              <a:buFont typeface="Wingdings,Sans-Serif" panose="05000000000000000000" pitchFamily="2" charset="2"/>
              <a:buChar char="v"/>
            </a:pPr>
            <a:r>
              <a:rPr lang="en-US" sz="1600" b="1" dirty="0">
                <a:solidFill>
                  <a:schemeClr val="accent2">
                    <a:lumMod val="50000"/>
                  </a:schemeClr>
                </a:solidFill>
                <a:latin typeface="Arial"/>
                <a:cs typeface="Arial"/>
              </a:rPr>
              <a:t> </a:t>
            </a:r>
            <a:r>
              <a:rPr lang="en-US" sz="1600" b="1" dirty="0">
                <a:solidFill>
                  <a:srgbClr val="002060"/>
                </a:solidFill>
                <a:latin typeface="Arial"/>
                <a:cs typeface="Arial"/>
              </a:rPr>
              <a:t>CSPL overview and API</a:t>
            </a:r>
          </a:p>
          <a:p>
            <a:pPr>
              <a:spcAft>
                <a:spcPts val="0"/>
              </a:spcAft>
            </a:pPr>
            <a:r>
              <a:rPr lang="en-US" sz="1600" b="1" dirty="0">
                <a:solidFill>
                  <a:srgbClr val="002060"/>
                </a:solidFill>
                <a:latin typeface="Arial"/>
                <a:cs typeface="Arial"/>
              </a:rPr>
              <a:t>              </a:t>
            </a:r>
          </a:p>
          <a:p>
            <a:pPr marL="800100" lvl="1" indent="-342900">
              <a:spcAft>
                <a:spcPts val="0"/>
              </a:spcAft>
              <a:buClr>
                <a:srgbClr val="0070AD"/>
              </a:buClr>
              <a:buFont typeface="Wingdings" panose="05000000000000000000" pitchFamily="2" charset="2"/>
              <a:buChar char="v"/>
            </a:pPr>
            <a:endParaRPr lang="en-IN" sz="1600" b="1" dirty="0"/>
          </a:p>
        </p:txBody>
      </p:sp>
      <p:graphicFrame>
        <p:nvGraphicFramePr>
          <p:cNvPr id="4" name="Object 3">
            <a:extLst>
              <a:ext uri="{FF2B5EF4-FFF2-40B4-BE49-F238E27FC236}">
                <a16:creationId xmlns:a16="http://schemas.microsoft.com/office/drawing/2014/main" id="{3E31CABE-3CE4-3690-5CA6-F47CA81D59AE}"/>
              </a:ext>
            </a:extLst>
          </p:cNvPr>
          <p:cNvGraphicFramePr>
            <a:graphicFrameLocks noChangeAspect="1"/>
          </p:cNvGraphicFramePr>
          <p:nvPr>
            <p:extLst>
              <p:ext uri="{D42A27DB-BD31-4B8C-83A1-F6EECF244321}">
                <p14:modId xmlns:p14="http://schemas.microsoft.com/office/powerpoint/2010/main" val="2537521985"/>
              </p:ext>
            </p:extLst>
          </p:nvPr>
        </p:nvGraphicFramePr>
        <p:xfrm>
          <a:off x="8791904" y="3389586"/>
          <a:ext cx="914400" cy="806450"/>
        </p:xfrm>
        <a:graphic>
          <a:graphicData uri="http://schemas.openxmlformats.org/presentationml/2006/ole">
            <mc:AlternateContent xmlns:mc="http://schemas.openxmlformats.org/markup-compatibility/2006">
              <mc:Choice xmlns:v="urn:schemas-microsoft-com:vml" Requires="v">
                <p:oleObj name="Worksheet" showAsIcon="1" r:id="rId3" imgW="914597" imgH="806406" progId="Excel.Sheet.12">
                  <p:embed/>
                </p:oleObj>
              </mc:Choice>
              <mc:Fallback>
                <p:oleObj name="Worksheet" showAsIcon="1" r:id="rId3" imgW="914597" imgH="806406" progId="Excel.Sheet.12">
                  <p:embed/>
                  <p:pic>
                    <p:nvPicPr>
                      <p:cNvPr id="4" name="Object 3">
                        <a:extLst>
                          <a:ext uri="{FF2B5EF4-FFF2-40B4-BE49-F238E27FC236}">
                            <a16:creationId xmlns:a16="http://schemas.microsoft.com/office/drawing/2014/main" id="{3E31CABE-3CE4-3690-5CA6-F47CA81D59AE}"/>
                          </a:ext>
                        </a:extLst>
                      </p:cNvPr>
                      <p:cNvPicPr/>
                      <p:nvPr/>
                    </p:nvPicPr>
                    <p:blipFill>
                      <a:blip r:embed="rId4"/>
                      <a:stretch>
                        <a:fillRect/>
                      </a:stretch>
                    </p:blipFill>
                    <p:spPr>
                      <a:xfrm>
                        <a:off x="8791904" y="3389586"/>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64070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38B427-7917-8BB7-7ECB-E4E9CDC6DE55}"/>
              </a:ext>
            </a:extLst>
          </p:cNvPr>
          <p:cNvSpPr txBox="1">
            <a:spLocks/>
          </p:cNvSpPr>
          <p:nvPr/>
        </p:nvSpPr>
        <p:spPr>
          <a:xfrm>
            <a:off x="368287" y="147129"/>
            <a:ext cx="9766313" cy="4572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sz="2800" b="1" dirty="0"/>
              <a:t>Module Specific – MAC </a:t>
            </a:r>
          </a:p>
        </p:txBody>
      </p:sp>
      <p:sp>
        <p:nvSpPr>
          <p:cNvPr id="6" name="Text Placeholder 2">
            <a:extLst>
              <a:ext uri="{FF2B5EF4-FFF2-40B4-BE49-F238E27FC236}">
                <a16:creationId xmlns:a16="http://schemas.microsoft.com/office/drawing/2014/main" id="{F4697E6C-F9F0-3B9D-DC46-02DED6C0D1F9}"/>
              </a:ext>
            </a:extLst>
          </p:cNvPr>
          <p:cNvSpPr>
            <a:spLocks noGrp="1"/>
          </p:cNvSpPr>
          <p:nvPr>
            <p:ph type="body" sz="quarter" idx="10"/>
          </p:nvPr>
        </p:nvSpPr>
        <p:spPr>
          <a:xfrm>
            <a:off x="446392" y="833360"/>
            <a:ext cx="11212208" cy="5338839"/>
          </a:xfrm>
        </p:spPr>
        <p:txBody>
          <a:bodyPr/>
          <a:lstStyle/>
          <a:p>
            <a:pPr marL="800100" lvl="1" indent="-342900">
              <a:buFont typeface="Wingdings" panose="05000000000000000000" pitchFamily="2" charset="2"/>
              <a:buChar char="v"/>
            </a:pPr>
            <a:endParaRPr lang="en-US" sz="19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MAC Architecture in detail</a:t>
            </a: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MAC Design and code organization</a:t>
            </a: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5G QOS MAC Scheduler</a:t>
            </a: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RACH Procedure &amp;RACH Code flow</a:t>
            </a: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Understanding and Code walk through of PDCCH,PUCCH,PUSCH &amp;PDSCH</a:t>
            </a: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HARQ Management </a:t>
            </a: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MAC  PDU format Selection</a:t>
            </a: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5G L1 Bypass Setup</a:t>
            </a: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Resource Grid &amp; SS Block </a:t>
            </a: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MIB and SIB handling in MAC code</a:t>
            </a: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Cell Setup Code Walk through</a:t>
            </a:r>
          </a:p>
          <a:p>
            <a:pPr marL="800100" lvl="1" indent="-342900">
              <a:buFont typeface="Wingdings" panose="05000000000000000000" pitchFamily="2" charset="2"/>
              <a:buChar char="v"/>
            </a:pPr>
            <a:r>
              <a:rPr lang="en-US" sz="1900" dirty="0">
                <a:latin typeface="Arial" panose="020B0604020202020204" pitchFamily="34" charset="0"/>
                <a:cs typeface="Arial" panose="020B0604020202020204" pitchFamily="34" charset="0"/>
              </a:rPr>
              <a:t>UE attach logs walk through </a:t>
            </a:r>
          </a:p>
          <a:p>
            <a:endParaRPr lang="en-IN" sz="1600" b="1" dirty="0"/>
          </a:p>
        </p:txBody>
      </p:sp>
      <p:graphicFrame>
        <p:nvGraphicFramePr>
          <p:cNvPr id="3" name="Object 2">
            <a:extLst>
              <a:ext uri="{FF2B5EF4-FFF2-40B4-BE49-F238E27FC236}">
                <a16:creationId xmlns:a16="http://schemas.microsoft.com/office/drawing/2014/main" id="{DE8A6310-E74C-97C6-B97E-95147B65DF47}"/>
              </a:ext>
            </a:extLst>
          </p:cNvPr>
          <p:cNvGraphicFramePr>
            <a:graphicFrameLocks noChangeAspect="1"/>
          </p:cNvGraphicFramePr>
          <p:nvPr>
            <p:extLst>
              <p:ext uri="{D42A27DB-BD31-4B8C-83A1-F6EECF244321}">
                <p14:modId xmlns:p14="http://schemas.microsoft.com/office/powerpoint/2010/main" val="2813657832"/>
              </p:ext>
            </p:extLst>
          </p:nvPr>
        </p:nvGraphicFramePr>
        <p:xfrm>
          <a:off x="7530663" y="4106754"/>
          <a:ext cx="914400" cy="806450"/>
        </p:xfrm>
        <a:graphic>
          <a:graphicData uri="http://schemas.openxmlformats.org/presentationml/2006/ole">
            <mc:AlternateContent xmlns:mc="http://schemas.openxmlformats.org/markup-compatibility/2006">
              <mc:Choice xmlns:v="urn:schemas-microsoft-com:vml" Requires="v">
                <p:oleObj name="Worksheet" showAsIcon="1" r:id="rId3" imgW="914597" imgH="806406" progId="Excel.Sheet.12">
                  <p:embed/>
                </p:oleObj>
              </mc:Choice>
              <mc:Fallback>
                <p:oleObj name="Worksheet" showAsIcon="1" r:id="rId3" imgW="914597" imgH="806406" progId="Excel.Sheet.12">
                  <p:embed/>
                  <p:pic>
                    <p:nvPicPr>
                      <p:cNvPr id="3" name="Object 2">
                        <a:extLst>
                          <a:ext uri="{FF2B5EF4-FFF2-40B4-BE49-F238E27FC236}">
                            <a16:creationId xmlns:a16="http://schemas.microsoft.com/office/drawing/2014/main" id="{DE8A6310-E74C-97C6-B97E-95147B65DF47}"/>
                          </a:ext>
                        </a:extLst>
                      </p:cNvPr>
                      <p:cNvPicPr/>
                      <p:nvPr/>
                    </p:nvPicPr>
                    <p:blipFill>
                      <a:blip r:embed="rId4"/>
                      <a:stretch>
                        <a:fillRect/>
                      </a:stretch>
                    </p:blipFill>
                    <p:spPr>
                      <a:xfrm>
                        <a:off x="7530663" y="4106754"/>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53928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38B427-7917-8BB7-7ECB-E4E9CDC6DE55}"/>
              </a:ext>
            </a:extLst>
          </p:cNvPr>
          <p:cNvSpPr txBox="1">
            <a:spLocks/>
          </p:cNvSpPr>
          <p:nvPr/>
        </p:nvSpPr>
        <p:spPr>
          <a:xfrm>
            <a:off x="368287" y="147129"/>
            <a:ext cx="9766313" cy="4572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sz="2800" b="1" dirty="0"/>
              <a:t>Module Specific : RLC</a:t>
            </a:r>
          </a:p>
        </p:txBody>
      </p:sp>
      <p:sp>
        <p:nvSpPr>
          <p:cNvPr id="6" name="Text Placeholder 2">
            <a:extLst>
              <a:ext uri="{FF2B5EF4-FFF2-40B4-BE49-F238E27FC236}">
                <a16:creationId xmlns:a16="http://schemas.microsoft.com/office/drawing/2014/main" id="{F4697E6C-F9F0-3B9D-DC46-02DED6C0D1F9}"/>
              </a:ext>
            </a:extLst>
          </p:cNvPr>
          <p:cNvSpPr>
            <a:spLocks noGrp="1"/>
          </p:cNvSpPr>
          <p:nvPr>
            <p:ph type="body" sz="quarter" idx="10"/>
          </p:nvPr>
        </p:nvSpPr>
        <p:spPr>
          <a:xfrm>
            <a:off x="446392" y="897155"/>
            <a:ext cx="11212208" cy="5338839"/>
          </a:xfrm>
        </p:spPr>
        <p:txBody>
          <a:bodyPr vert="horz" lIns="0" tIns="0" rIns="0" bIns="0" rtlCol="0" anchor="t">
            <a:noAutofit/>
          </a:bodyPr>
          <a:lstStyle/>
          <a:p>
            <a:endParaRPr lang="en-US" sz="1900" dirty="0">
              <a:latin typeface="Arial" panose="020B0604020202020204" pitchFamily="34" charset="0"/>
              <a:cs typeface="Arial" panose="020B0604020202020204" pitchFamily="34" charset="0"/>
            </a:endParaRPr>
          </a:p>
          <a:p>
            <a:pPr marL="0" lvl="1" indent="0">
              <a:buNone/>
            </a:pPr>
            <a:endParaRPr lang="en-US" sz="1900" dirty="0">
              <a:latin typeface="Arial"/>
              <a:cs typeface="Arial"/>
            </a:endParaRPr>
          </a:p>
          <a:p>
            <a:pPr lvl="1">
              <a:buChar char="v"/>
            </a:pPr>
            <a:r>
              <a:rPr lang="en-US" sz="1900" dirty="0">
                <a:solidFill>
                  <a:srgbClr val="000000"/>
                </a:solidFill>
                <a:latin typeface="Arial"/>
                <a:cs typeface="Arial"/>
              </a:rPr>
              <a:t> Overall Functionality of 5G/NR-RLC</a:t>
            </a:r>
          </a:p>
          <a:p>
            <a:pPr lvl="1">
              <a:buChar char="v"/>
            </a:pPr>
            <a:r>
              <a:rPr lang="en-US" sz="1900" dirty="0">
                <a:solidFill>
                  <a:srgbClr val="000000"/>
                </a:solidFill>
                <a:latin typeface="Arial"/>
                <a:cs typeface="Arial"/>
              </a:rPr>
              <a:t> RLC Design and code organization</a:t>
            </a:r>
            <a:endParaRPr lang="en-US" dirty="0">
              <a:solidFill>
                <a:srgbClr val="000000"/>
              </a:solidFill>
            </a:endParaRPr>
          </a:p>
          <a:p>
            <a:pPr lvl="1">
              <a:buChar char="v"/>
            </a:pPr>
            <a:r>
              <a:rPr lang="en-US" sz="1900" dirty="0">
                <a:solidFill>
                  <a:srgbClr val="000000"/>
                </a:solidFill>
                <a:latin typeface="Arial"/>
                <a:cs typeface="Arial"/>
              </a:rPr>
              <a:t> Understanding UM &amp; AM  Modes of Operation</a:t>
            </a:r>
            <a:endParaRPr lang="en-US" dirty="0">
              <a:solidFill>
                <a:srgbClr val="000000"/>
              </a:solidFill>
            </a:endParaRPr>
          </a:p>
          <a:p>
            <a:pPr lvl="1">
              <a:buChar char="v"/>
            </a:pPr>
            <a:r>
              <a:rPr lang="en-US" sz="1900" dirty="0">
                <a:solidFill>
                  <a:srgbClr val="000000"/>
                </a:solidFill>
                <a:latin typeface="Arial"/>
                <a:cs typeface="Arial"/>
              </a:rPr>
              <a:t> Understanding State Variables and Timers</a:t>
            </a:r>
            <a:endParaRPr lang="en-US" dirty="0">
              <a:solidFill>
                <a:srgbClr val="000000"/>
              </a:solidFill>
            </a:endParaRPr>
          </a:p>
          <a:p>
            <a:pPr lvl="1">
              <a:buChar char="v"/>
            </a:pPr>
            <a:r>
              <a:rPr lang="en-US" sz="1900" dirty="0">
                <a:solidFill>
                  <a:srgbClr val="000000"/>
                </a:solidFill>
                <a:latin typeface="Arial"/>
                <a:cs typeface="Arial"/>
              </a:rPr>
              <a:t> Understand working of Status PDU </a:t>
            </a:r>
            <a:endParaRPr lang="en-US" dirty="0">
              <a:solidFill>
                <a:srgbClr val="000000"/>
              </a:solidFill>
            </a:endParaRPr>
          </a:p>
          <a:p>
            <a:pPr lvl="1">
              <a:buChar char="v"/>
            </a:pPr>
            <a:r>
              <a:rPr lang="en-US" sz="1900" dirty="0">
                <a:solidFill>
                  <a:srgbClr val="000000"/>
                </a:solidFill>
                <a:latin typeface="Arial"/>
                <a:cs typeface="Arial"/>
              </a:rPr>
              <a:t> ARQ Management</a:t>
            </a:r>
            <a:endParaRPr lang="en-US" dirty="0">
              <a:solidFill>
                <a:srgbClr val="000000"/>
              </a:solidFill>
              <a:cs typeface="Arial"/>
            </a:endParaRPr>
          </a:p>
          <a:p>
            <a:pPr lvl="1">
              <a:buChar char="v"/>
            </a:pPr>
            <a:r>
              <a:rPr lang="en-US" sz="1900" dirty="0">
                <a:solidFill>
                  <a:srgbClr val="000000"/>
                </a:solidFill>
                <a:latin typeface="Arial"/>
                <a:cs typeface="Arial"/>
              </a:rPr>
              <a:t> Understanding of AM &amp; UM mode with Code</a:t>
            </a:r>
            <a:endParaRPr lang="en-US" dirty="0">
              <a:solidFill>
                <a:srgbClr val="000000"/>
              </a:solidFill>
            </a:endParaRPr>
          </a:p>
          <a:p>
            <a:pPr lvl="1">
              <a:buChar char="v"/>
            </a:pPr>
            <a:r>
              <a:rPr lang="en-US" sz="1900" dirty="0">
                <a:solidFill>
                  <a:srgbClr val="000000"/>
                </a:solidFill>
                <a:latin typeface="Arial"/>
                <a:cs typeface="Arial"/>
              </a:rPr>
              <a:t> Thread Architecture of RLC</a:t>
            </a:r>
            <a:endParaRPr lang="en-US" dirty="0">
              <a:solidFill>
                <a:srgbClr val="000000"/>
              </a:solidFill>
            </a:endParaRPr>
          </a:p>
          <a:p>
            <a:pPr lvl="1">
              <a:buChar char="v"/>
            </a:pPr>
            <a:r>
              <a:rPr lang="en-US" sz="1900" dirty="0">
                <a:solidFill>
                  <a:srgbClr val="000000"/>
                </a:solidFill>
                <a:latin typeface="Arial"/>
                <a:cs typeface="Arial"/>
              </a:rPr>
              <a:t>  Basic Setup Creation and running SA/NSA</a:t>
            </a:r>
            <a:endParaRPr lang="en-US" dirty="0">
              <a:solidFill>
                <a:srgbClr val="000000"/>
              </a:solidFill>
            </a:endParaRPr>
          </a:p>
          <a:p>
            <a:pPr lvl="1">
              <a:buChar char="v"/>
            </a:pPr>
            <a:r>
              <a:rPr lang="en-US" sz="1900" dirty="0">
                <a:solidFill>
                  <a:srgbClr val="000000"/>
                </a:solidFill>
                <a:latin typeface="Arial"/>
                <a:cs typeface="Arial"/>
              </a:rPr>
              <a:t> Understanding of Jenkins Script</a:t>
            </a:r>
            <a:endParaRPr lang="en-US" dirty="0">
              <a:solidFill>
                <a:srgbClr val="000000"/>
              </a:solidFill>
            </a:endParaRPr>
          </a:p>
          <a:p>
            <a:pPr lvl="1">
              <a:buChar char="v"/>
            </a:pPr>
            <a:r>
              <a:rPr lang="en-US" sz="1900" dirty="0">
                <a:solidFill>
                  <a:srgbClr val="000000"/>
                </a:solidFill>
                <a:latin typeface="Arial"/>
                <a:cs typeface="Arial"/>
              </a:rPr>
              <a:t> KPI overview of RLC module</a:t>
            </a:r>
            <a:endParaRPr lang="en-US" dirty="0">
              <a:solidFill>
                <a:srgbClr val="000000"/>
              </a:solidFill>
            </a:endParaRPr>
          </a:p>
          <a:p>
            <a:pPr marL="457200" lvl="1" indent="0">
              <a:buNone/>
            </a:pPr>
            <a:endParaRPr lang="en-US" sz="1900" dirty="0">
              <a:latin typeface="Arial"/>
              <a:cs typeface="Arial"/>
            </a:endParaRPr>
          </a:p>
          <a:p>
            <a:endParaRPr lang="en-IN" sz="1600" b="1" dirty="0"/>
          </a:p>
        </p:txBody>
      </p:sp>
      <p:graphicFrame>
        <p:nvGraphicFramePr>
          <p:cNvPr id="3" name="Object 2">
            <a:extLst>
              <a:ext uri="{FF2B5EF4-FFF2-40B4-BE49-F238E27FC236}">
                <a16:creationId xmlns:a16="http://schemas.microsoft.com/office/drawing/2014/main" id="{39A09AB8-457D-A221-7F51-E5D9B169B7DD}"/>
              </a:ext>
            </a:extLst>
          </p:cNvPr>
          <p:cNvGraphicFramePr>
            <a:graphicFrameLocks noChangeAspect="1"/>
          </p:cNvGraphicFramePr>
          <p:nvPr>
            <p:extLst>
              <p:ext uri="{D42A27DB-BD31-4B8C-83A1-F6EECF244321}">
                <p14:modId xmlns:p14="http://schemas.microsoft.com/office/powerpoint/2010/main" val="2038505085"/>
              </p:ext>
            </p:extLst>
          </p:nvPr>
        </p:nvGraphicFramePr>
        <p:xfrm>
          <a:off x="6752896" y="4905540"/>
          <a:ext cx="914400" cy="806450"/>
        </p:xfrm>
        <a:graphic>
          <a:graphicData uri="http://schemas.openxmlformats.org/presentationml/2006/ole">
            <mc:AlternateContent xmlns:mc="http://schemas.openxmlformats.org/markup-compatibility/2006">
              <mc:Choice xmlns:v="urn:schemas-microsoft-com:vml" Requires="v">
                <p:oleObj name="Worksheet" showAsIcon="1" r:id="rId3" imgW="914597" imgH="806406" progId="Excel.Sheet.12">
                  <p:embed/>
                </p:oleObj>
              </mc:Choice>
              <mc:Fallback>
                <p:oleObj name="Worksheet" showAsIcon="1" r:id="rId3" imgW="914597" imgH="806406" progId="Excel.Sheet.12">
                  <p:embed/>
                  <p:pic>
                    <p:nvPicPr>
                      <p:cNvPr id="3" name="Object 2">
                        <a:extLst>
                          <a:ext uri="{FF2B5EF4-FFF2-40B4-BE49-F238E27FC236}">
                            <a16:creationId xmlns:a16="http://schemas.microsoft.com/office/drawing/2014/main" id="{39A09AB8-457D-A221-7F51-E5D9B169B7DD}"/>
                          </a:ext>
                        </a:extLst>
                      </p:cNvPr>
                      <p:cNvPicPr/>
                      <p:nvPr/>
                    </p:nvPicPr>
                    <p:blipFill>
                      <a:blip r:embed="rId4"/>
                      <a:stretch>
                        <a:fillRect/>
                      </a:stretch>
                    </p:blipFill>
                    <p:spPr>
                      <a:xfrm>
                        <a:off x="6752896" y="4905540"/>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09035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38B427-7917-8BB7-7ECB-E4E9CDC6DE55}"/>
              </a:ext>
            </a:extLst>
          </p:cNvPr>
          <p:cNvSpPr txBox="1">
            <a:spLocks/>
          </p:cNvSpPr>
          <p:nvPr/>
        </p:nvSpPr>
        <p:spPr>
          <a:xfrm>
            <a:off x="368287" y="147129"/>
            <a:ext cx="9766313" cy="4572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sz="2800" b="1" dirty="0"/>
              <a:t>Module Specific : PDCP</a:t>
            </a:r>
          </a:p>
        </p:txBody>
      </p:sp>
      <p:sp>
        <p:nvSpPr>
          <p:cNvPr id="6" name="Text Placeholder 2">
            <a:extLst>
              <a:ext uri="{FF2B5EF4-FFF2-40B4-BE49-F238E27FC236}">
                <a16:creationId xmlns:a16="http://schemas.microsoft.com/office/drawing/2014/main" id="{F4697E6C-F9F0-3B9D-DC46-02DED6C0D1F9}"/>
              </a:ext>
            </a:extLst>
          </p:cNvPr>
          <p:cNvSpPr>
            <a:spLocks noGrp="1"/>
          </p:cNvSpPr>
          <p:nvPr>
            <p:ph type="body" sz="quarter" idx="10"/>
          </p:nvPr>
        </p:nvSpPr>
        <p:spPr>
          <a:xfrm>
            <a:off x="446392" y="833360"/>
            <a:ext cx="11212208" cy="5338839"/>
          </a:xfrm>
        </p:spPr>
        <p:txBody>
          <a:bodyPr vert="horz" lIns="0" tIns="0" rIns="0" bIns="0" rtlCol="0" anchor="t">
            <a:noAutofit/>
          </a:bodyPr>
          <a:lstStyle/>
          <a:p>
            <a:endParaRPr lang="en-US" sz="19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US" sz="1900" dirty="0">
                <a:latin typeface="Arial"/>
                <a:cs typeface="Arial"/>
              </a:rPr>
              <a:t>Overview functionality of  PDCP </a:t>
            </a:r>
            <a:endParaRPr lang="en-US" sz="19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US" sz="1900" dirty="0">
                <a:latin typeface="Arial"/>
                <a:cs typeface="Arial"/>
              </a:rPr>
              <a:t>PDCP Design and code organization</a:t>
            </a:r>
          </a:p>
          <a:p>
            <a:pPr marL="800100" lvl="1" indent="-342900">
              <a:buFont typeface="Wingdings" panose="05000000000000000000" pitchFamily="2" charset="2"/>
              <a:buChar char="v"/>
            </a:pPr>
            <a:r>
              <a:rPr lang="en-US" sz="1900" dirty="0">
                <a:latin typeface="Arial"/>
                <a:cs typeface="Arial"/>
              </a:rPr>
              <a:t>Cell setup Code Walk Through</a:t>
            </a:r>
          </a:p>
          <a:p>
            <a:pPr marL="800100" lvl="1" indent="-342900">
              <a:buFont typeface="Wingdings" panose="05000000000000000000" pitchFamily="2" charset="2"/>
              <a:buChar char="v"/>
            </a:pPr>
            <a:r>
              <a:rPr lang="en-US" sz="1900" dirty="0">
                <a:latin typeface="Arial"/>
                <a:cs typeface="Arial"/>
              </a:rPr>
              <a:t>UE attach code walk through</a:t>
            </a:r>
          </a:p>
          <a:p>
            <a:pPr marL="800100" lvl="1" indent="-342900">
              <a:buFont typeface="Wingdings" panose="05000000000000000000" pitchFamily="2" charset="2"/>
              <a:buChar char="v"/>
            </a:pPr>
            <a:r>
              <a:rPr lang="en-US" sz="1900" dirty="0">
                <a:latin typeface="Arial"/>
                <a:cs typeface="Arial"/>
              </a:rPr>
              <a:t>PDCP and PR directory structure understanding</a:t>
            </a:r>
          </a:p>
          <a:p>
            <a:pPr marL="800100" lvl="1" indent="-342900">
              <a:buFont typeface="Wingdings" panose="05000000000000000000" pitchFamily="2" charset="2"/>
              <a:buChar char="v"/>
            </a:pPr>
            <a:r>
              <a:rPr lang="en-US" sz="1900" dirty="0">
                <a:latin typeface="Arial"/>
                <a:cs typeface="Arial"/>
              </a:rPr>
              <a:t>PDCP HLD + PDCP API (Part 1)</a:t>
            </a:r>
          </a:p>
          <a:p>
            <a:pPr marL="800100" lvl="1" indent="-342900">
              <a:buFont typeface="Wingdings" panose="05000000000000000000" pitchFamily="2" charset="2"/>
              <a:buChar char="v"/>
            </a:pPr>
            <a:r>
              <a:rPr lang="en-US" sz="1900" dirty="0">
                <a:latin typeface="Arial"/>
                <a:cs typeface="Arial"/>
              </a:rPr>
              <a:t>PDCP HLD + PDCP API (Part 2)</a:t>
            </a:r>
          </a:p>
          <a:p>
            <a:pPr marL="800100" lvl="1" indent="-342900">
              <a:buFont typeface="Wingdings" panose="05000000000000000000" pitchFamily="2" charset="2"/>
              <a:buChar char="v"/>
            </a:pPr>
            <a:r>
              <a:rPr lang="fr-FR" sz="1900" dirty="0">
                <a:latin typeface="Arial"/>
                <a:cs typeface="Arial"/>
              </a:rPr>
              <a:t>PR HLD + PR API (Part 1)</a:t>
            </a:r>
          </a:p>
          <a:p>
            <a:pPr marL="800100" lvl="1" indent="-342900">
              <a:buFont typeface="Wingdings" panose="05000000000000000000" pitchFamily="2" charset="2"/>
              <a:buChar char="v"/>
            </a:pPr>
            <a:r>
              <a:rPr lang="fr-FR" sz="1900" dirty="0">
                <a:latin typeface="Arial"/>
                <a:cs typeface="Arial"/>
              </a:rPr>
              <a:t>PR HLD + PR API (Part 2)</a:t>
            </a:r>
          </a:p>
          <a:p>
            <a:pPr marL="800100" lvl="1" indent="-342900">
              <a:buFont typeface="Wingdings" panose="05000000000000000000" pitchFamily="2" charset="2"/>
              <a:buChar char="v"/>
            </a:pPr>
            <a:endParaRPr lang="en-US" sz="1900" dirty="0">
              <a:latin typeface="Arial" panose="020B0604020202020204" pitchFamily="34" charset="0"/>
              <a:cs typeface="Arial" panose="020B0604020202020204" pitchFamily="34" charset="0"/>
            </a:endParaRPr>
          </a:p>
          <a:p>
            <a:endParaRPr lang="en-IN" sz="1600" b="1" dirty="0"/>
          </a:p>
        </p:txBody>
      </p:sp>
      <p:graphicFrame>
        <p:nvGraphicFramePr>
          <p:cNvPr id="2" name="Object 1">
            <a:extLst>
              <a:ext uri="{FF2B5EF4-FFF2-40B4-BE49-F238E27FC236}">
                <a16:creationId xmlns:a16="http://schemas.microsoft.com/office/drawing/2014/main" id="{39CCEEAA-5FF8-0914-6F8D-59D6DEC24F0F}"/>
              </a:ext>
            </a:extLst>
          </p:cNvPr>
          <p:cNvGraphicFramePr>
            <a:graphicFrameLocks noChangeAspect="1"/>
          </p:cNvGraphicFramePr>
          <p:nvPr>
            <p:extLst>
              <p:ext uri="{D42A27DB-BD31-4B8C-83A1-F6EECF244321}">
                <p14:modId xmlns:p14="http://schemas.microsoft.com/office/powerpoint/2010/main" val="2338356250"/>
              </p:ext>
            </p:extLst>
          </p:nvPr>
        </p:nvGraphicFramePr>
        <p:xfrm>
          <a:off x="5870027" y="4085733"/>
          <a:ext cx="914400" cy="806450"/>
        </p:xfrm>
        <a:graphic>
          <a:graphicData uri="http://schemas.openxmlformats.org/presentationml/2006/ole">
            <mc:AlternateContent xmlns:mc="http://schemas.openxmlformats.org/markup-compatibility/2006">
              <mc:Choice xmlns:v="urn:schemas-microsoft-com:vml" Requires="v">
                <p:oleObj name="Worksheet" showAsIcon="1" r:id="rId3" imgW="914597" imgH="806406" progId="Excel.Sheet.12">
                  <p:embed/>
                </p:oleObj>
              </mc:Choice>
              <mc:Fallback>
                <p:oleObj name="Worksheet" showAsIcon="1" r:id="rId3" imgW="914597" imgH="806406" progId="Excel.Sheet.12">
                  <p:embed/>
                  <p:pic>
                    <p:nvPicPr>
                      <p:cNvPr id="2" name="Object 1">
                        <a:extLst>
                          <a:ext uri="{FF2B5EF4-FFF2-40B4-BE49-F238E27FC236}">
                            <a16:creationId xmlns:a16="http://schemas.microsoft.com/office/drawing/2014/main" id="{39CCEEAA-5FF8-0914-6F8D-59D6DEC24F0F}"/>
                          </a:ext>
                        </a:extLst>
                      </p:cNvPr>
                      <p:cNvPicPr/>
                      <p:nvPr/>
                    </p:nvPicPr>
                    <p:blipFill>
                      <a:blip r:embed="rId4"/>
                      <a:stretch>
                        <a:fillRect/>
                      </a:stretch>
                    </p:blipFill>
                    <p:spPr>
                      <a:xfrm>
                        <a:off x="5870027" y="4085733"/>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73315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38B427-7917-8BB7-7ECB-E4E9CDC6DE55}"/>
              </a:ext>
            </a:extLst>
          </p:cNvPr>
          <p:cNvSpPr txBox="1">
            <a:spLocks/>
          </p:cNvSpPr>
          <p:nvPr/>
        </p:nvSpPr>
        <p:spPr>
          <a:xfrm>
            <a:off x="368287" y="147129"/>
            <a:ext cx="9766313" cy="4572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sz="2800" b="1" dirty="0"/>
              <a:t>Module Specific: DUMGR</a:t>
            </a:r>
          </a:p>
        </p:txBody>
      </p:sp>
      <p:sp>
        <p:nvSpPr>
          <p:cNvPr id="6" name="Text Placeholder 2">
            <a:extLst>
              <a:ext uri="{FF2B5EF4-FFF2-40B4-BE49-F238E27FC236}">
                <a16:creationId xmlns:a16="http://schemas.microsoft.com/office/drawing/2014/main" id="{F4697E6C-F9F0-3B9D-DC46-02DED6C0D1F9}"/>
              </a:ext>
            </a:extLst>
          </p:cNvPr>
          <p:cNvSpPr>
            <a:spLocks noGrp="1"/>
          </p:cNvSpPr>
          <p:nvPr>
            <p:ph type="body" sz="quarter" idx="10"/>
          </p:nvPr>
        </p:nvSpPr>
        <p:spPr>
          <a:xfrm>
            <a:off x="446392" y="833360"/>
            <a:ext cx="11212208" cy="5338839"/>
          </a:xfrm>
        </p:spPr>
        <p:txBody>
          <a:bodyPr vert="horz" lIns="0" tIns="0" rIns="0" bIns="0" rtlCol="0" anchor="t">
            <a:noAutofit/>
          </a:bodyPr>
          <a:lstStyle/>
          <a:p>
            <a:endParaRPr lang="en-US" sz="19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US" sz="1900" dirty="0">
                <a:latin typeface="Arial"/>
                <a:cs typeface="Arial"/>
              </a:rPr>
              <a:t>DU-</a:t>
            </a:r>
            <a:r>
              <a:rPr lang="en-US" sz="1900" dirty="0" err="1">
                <a:latin typeface="Arial"/>
                <a:cs typeface="Arial"/>
              </a:rPr>
              <a:t>Mgr</a:t>
            </a:r>
            <a:r>
              <a:rPr lang="en-US" sz="1900" dirty="0">
                <a:latin typeface="Arial"/>
                <a:cs typeface="Arial"/>
              </a:rPr>
              <a:t>  Architecture</a:t>
            </a:r>
          </a:p>
          <a:p>
            <a:pPr marL="800100" lvl="1" indent="-342900">
              <a:buFont typeface="Wingdings" panose="05000000000000000000" pitchFamily="2" charset="2"/>
              <a:buChar char="v"/>
            </a:pPr>
            <a:r>
              <a:rPr lang="en-US" sz="1900" dirty="0">
                <a:latin typeface="Arial"/>
                <a:cs typeface="Arial"/>
              </a:rPr>
              <a:t>DU OAM Functionality</a:t>
            </a:r>
          </a:p>
          <a:p>
            <a:pPr marL="800100" lvl="1" indent="-342900">
              <a:buFont typeface="Wingdings" panose="05000000000000000000" pitchFamily="2" charset="2"/>
              <a:buChar char="v"/>
            </a:pPr>
            <a:r>
              <a:rPr lang="en-US" sz="1900" dirty="0">
                <a:latin typeface="Arial"/>
                <a:cs typeface="Arial"/>
              </a:rPr>
              <a:t>SA with Single UE Attach</a:t>
            </a:r>
          </a:p>
          <a:p>
            <a:pPr marL="800100" lvl="1" indent="-342900">
              <a:buFont typeface="Wingdings" panose="05000000000000000000" pitchFamily="2" charset="2"/>
              <a:buChar char="v"/>
            </a:pPr>
            <a:r>
              <a:rPr lang="en-US" sz="1900" dirty="0">
                <a:latin typeface="Arial"/>
                <a:cs typeface="Arial"/>
              </a:rPr>
              <a:t>NSA Host Setup Session</a:t>
            </a:r>
          </a:p>
          <a:p>
            <a:pPr marL="800100" lvl="1" indent="-342900">
              <a:buFont typeface="Wingdings" panose="05000000000000000000" pitchFamily="2" charset="2"/>
              <a:buChar char="v"/>
            </a:pPr>
            <a:r>
              <a:rPr lang="en-US" sz="1900" dirty="0">
                <a:latin typeface="Arial"/>
                <a:cs typeface="Arial"/>
              </a:rPr>
              <a:t>DU CLI Functionality</a:t>
            </a:r>
          </a:p>
          <a:p>
            <a:pPr marL="800100" lvl="1" indent="-342900">
              <a:buFont typeface="Wingdings" panose="05000000000000000000" pitchFamily="2" charset="2"/>
              <a:buChar char="v"/>
            </a:pPr>
            <a:r>
              <a:rPr lang="en-US" sz="1900" dirty="0">
                <a:latin typeface="Arial"/>
                <a:cs typeface="Arial"/>
              </a:rPr>
              <a:t>SPLIT SRB Procedure</a:t>
            </a:r>
          </a:p>
          <a:p>
            <a:pPr marL="800100" lvl="1" indent="-342900">
              <a:buFont typeface="Wingdings" panose="05000000000000000000" pitchFamily="2" charset="2"/>
              <a:buChar char="v"/>
            </a:pPr>
            <a:r>
              <a:rPr lang="en-US" sz="1900" dirty="0">
                <a:latin typeface="Arial"/>
                <a:cs typeface="Arial"/>
              </a:rPr>
              <a:t>UE SYNC LOSS Procedure</a:t>
            </a:r>
          </a:p>
          <a:p>
            <a:pPr marL="800100" lvl="1" indent="-342900">
              <a:buFont typeface="Wingdings" panose="05000000000000000000" pitchFamily="2" charset="2"/>
              <a:buChar char="v"/>
            </a:pPr>
            <a:r>
              <a:rPr lang="en-US" sz="1900" dirty="0">
                <a:latin typeface="Arial"/>
                <a:cs typeface="Arial"/>
              </a:rPr>
              <a:t>UE Attach Procedure &amp; Cell setup Procedure</a:t>
            </a:r>
          </a:p>
          <a:p>
            <a:pPr marL="800100" lvl="1" indent="-342900">
              <a:buFont typeface="Wingdings" panose="05000000000000000000" pitchFamily="2" charset="2"/>
              <a:buChar char="v"/>
            </a:pPr>
            <a:r>
              <a:rPr lang="en-US" sz="1900" dirty="0">
                <a:latin typeface="Arial"/>
                <a:cs typeface="Arial"/>
              </a:rPr>
              <a:t>Cell Start/Stop - Single Cell/Multi Cell Procedure</a:t>
            </a:r>
          </a:p>
          <a:p>
            <a:pPr marL="800100" lvl="1" indent="-342900">
              <a:buFont typeface="Wingdings" panose="05000000000000000000" pitchFamily="2" charset="2"/>
              <a:buChar char="v"/>
            </a:pPr>
            <a:r>
              <a:rPr lang="en-US" sz="1900" dirty="0">
                <a:latin typeface="Arial"/>
                <a:cs typeface="Arial"/>
              </a:rPr>
              <a:t>DU-</a:t>
            </a:r>
            <a:r>
              <a:rPr lang="en-US" sz="1900" dirty="0" err="1">
                <a:latin typeface="Arial"/>
                <a:cs typeface="Arial"/>
              </a:rPr>
              <a:t>Mgr</a:t>
            </a:r>
            <a:r>
              <a:rPr lang="en-US" sz="1900" dirty="0">
                <a:latin typeface="Arial"/>
                <a:cs typeface="Arial"/>
              </a:rPr>
              <a:t> Design and code organization</a:t>
            </a:r>
          </a:p>
          <a:p>
            <a:pPr marL="800100" lvl="1" indent="-342900">
              <a:buFont typeface="Wingdings" panose="05000000000000000000" pitchFamily="2" charset="2"/>
              <a:buChar char="v"/>
            </a:pPr>
            <a:endParaRPr lang="en-US" sz="1900" dirty="0">
              <a:latin typeface="Arial" panose="020B0604020202020204" pitchFamily="34" charset="0"/>
              <a:cs typeface="Arial" panose="020B0604020202020204" pitchFamily="34" charset="0"/>
            </a:endParaRPr>
          </a:p>
          <a:p>
            <a:endParaRPr lang="en-IN" sz="1600" b="1" dirty="0"/>
          </a:p>
        </p:txBody>
      </p:sp>
      <p:graphicFrame>
        <p:nvGraphicFramePr>
          <p:cNvPr id="2" name="Object 1">
            <a:extLst>
              <a:ext uri="{FF2B5EF4-FFF2-40B4-BE49-F238E27FC236}">
                <a16:creationId xmlns:a16="http://schemas.microsoft.com/office/drawing/2014/main" id="{DAA7F7E7-55ED-A77A-D032-43C5EC99DFF3}"/>
              </a:ext>
            </a:extLst>
          </p:cNvPr>
          <p:cNvGraphicFramePr>
            <a:graphicFrameLocks noChangeAspect="1"/>
          </p:cNvGraphicFramePr>
          <p:nvPr>
            <p:extLst>
              <p:ext uri="{D42A27DB-BD31-4B8C-83A1-F6EECF244321}">
                <p14:modId xmlns:p14="http://schemas.microsoft.com/office/powerpoint/2010/main" val="588710785"/>
              </p:ext>
            </p:extLst>
          </p:nvPr>
        </p:nvGraphicFramePr>
        <p:xfrm>
          <a:off x="7520152" y="4064712"/>
          <a:ext cx="914400" cy="806450"/>
        </p:xfrm>
        <a:graphic>
          <a:graphicData uri="http://schemas.openxmlformats.org/presentationml/2006/ole">
            <mc:AlternateContent xmlns:mc="http://schemas.openxmlformats.org/markup-compatibility/2006">
              <mc:Choice xmlns:v="urn:schemas-microsoft-com:vml" Requires="v">
                <p:oleObj name="Worksheet" showAsIcon="1" r:id="rId3" imgW="914597" imgH="806406" progId="Excel.Sheet.12">
                  <p:embed/>
                </p:oleObj>
              </mc:Choice>
              <mc:Fallback>
                <p:oleObj name="Worksheet" showAsIcon="1" r:id="rId3" imgW="914597" imgH="806406" progId="Excel.Sheet.12">
                  <p:embed/>
                  <p:pic>
                    <p:nvPicPr>
                      <p:cNvPr id="2" name="Object 1">
                        <a:extLst>
                          <a:ext uri="{FF2B5EF4-FFF2-40B4-BE49-F238E27FC236}">
                            <a16:creationId xmlns:a16="http://schemas.microsoft.com/office/drawing/2014/main" id="{DAA7F7E7-55ED-A77A-D032-43C5EC99DFF3}"/>
                          </a:ext>
                        </a:extLst>
                      </p:cNvPr>
                      <p:cNvPicPr/>
                      <p:nvPr/>
                    </p:nvPicPr>
                    <p:blipFill>
                      <a:blip r:embed="rId4"/>
                      <a:stretch>
                        <a:fillRect/>
                      </a:stretch>
                    </p:blipFill>
                    <p:spPr>
                      <a:xfrm>
                        <a:off x="7520152" y="4064712"/>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24295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38B427-7917-8BB7-7ECB-E4E9CDC6DE55}"/>
              </a:ext>
            </a:extLst>
          </p:cNvPr>
          <p:cNvSpPr txBox="1">
            <a:spLocks/>
          </p:cNvSpPr>
          <p:nvPr/>
        </p:nvSpPr>
        <p:spPr>
          <a:xfrm>
            <a:off x="368287" y="147129"/>
            <a:ext cx="9766313" cy="4572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sz="2800" b="1" dirty="0"/>
              <a:t>Module Specific : L3</a:t>
            </a:r>
          </a:p>
        </p:txBody>
      </p:sp>
      <p:sp>
        <p:nvSpPr>
          <p:cNvPr id="6" name="Text Placeholder 2">
            <a:extLst>
              <a:ext uri="{FF2B5EF4-FFF2-40B4-BE49-F238E27FC236}">
                <a16:creationId xmlns:a16="http://schemas.microsoft.com/office/drawing/2014/main" id="{F4697E6C-F9F0-3B9D-DC46-02DED6C0D1F9}"/>
              </a:ext>
            </a:extLst>
          </p:cNvPr>
          <p:cNvSpPr>
            <a:spLocks noGrp="1"/>
          </p:cNvSpPr>
          <p:nvPr>
            <p:ph type="body" sz="quarter" idx="10"/>
          </p:nvPr>
        </p:nvSpPr>
        <p:spPr>
          <a:xfrm>
            <a:off x="446392" y="833361"/>
            <a:ext cx="11212208" cy="5788156"/>
          </a:xfrm>
        </p:spPr>
        <p:txBody>
          <a:bodyPr vert="horz" lIns="0" tIns="0" rIns="0" bIns="0" rtlCol="0" anchor="t">
            <a:noAutofit/>
          </a:bodyPr>
          <a:lstStyle/>
          <a:p>
            <a:pPr marL="800100" lvl="1" indent="-342900">
              <a:buFont typeface="Wingdings" panose="05000000000000000000" pitchFamily="2" charset="2"/>
              <a:buChar char="v"/>
            </a:pPr>
            <a:r>
              <a:rPr lang="en-US" sz="1900" dirty="0">
                <a:latin typeface="Arial"/>
                <a:cs typeface="Arial"/>
              </a:rPr>
              <a:t>Initial Cell setup</a:t>
            </a:r>
          </a:p>
          <a:p>
            <a:pPr marL="800100" lvl="1" indent="-342900">
              <a:buFont typeface="Wingdings" panose="05000000000000000000" pitchFamily="2" charset="2"/>
              <a:buChar char="v"/>
            </a:pPr>
            <a:r>
              <a:rPr lang="en-US" sz="1900" dirty="0">
                <a:latin typeface="Arial"/>
                <a:cs typeface="Arial"/>
              </a:rPr>
              <a:t>UE attach-Wireshark Log Through</a:t>
            </a:r>
          </a:p>
          <a:p>
            <a:pPr marL="800100" lvl="1" indent="-342900">
              <a:buFont typeface="Wingdings" panose="05000000000000000000" pitchFamily="2" charset="2"/>
              <a:buChar char="v"/>
            </a:pPr>
            <a:r>
              <a:rPr lang="en-US" sz="1900" dirty="0">
                <a:latin typeface="Arial"/>
                <a:cs typeface="Arial"/>
              </a:rPr>
              <a:t>Events and FSM</a:t>
            </a:r>
          </a:p>
          <a:p>
            <a:pPr marL="800100" lvl="1" indent="-342900">
              <a:buFont typeface="Wingdings" panose="05000000000000000000" pitchFamily="2" charset="2"/>
              <a:buChar char="v"/>
            </a:pPr>
            <a:r>
              <a:rPr lang="en-US" sz="1900" dirty="0">
                <a:latin typeface="Arial"/>
                <a:cs typeface="Arial"/>
              </a:rPr>
              <a:t>F1 Reset and NG Reset Procedure </a:t>
            </a:r>
          </a:p>
          <a:p>
            <a:pPr marL="800100" lvl="1" indent="-342900">
              <a:buFont typeface="Wingdings" panose="05000000000000000000" pitchFamily="2" charset="2"/>
              <a:buChar char="v"/>
            </a:pPr>
            <a:r>
              <a:rPr lang="en-US" sz="1900" dirty="0">
                <a:latin typeface="Arial"/>
                <a:cs typeface="Arial"/>
              </a:rPr>
              <a:t>UECC code Walkthrough</a:t>
            </a:r>
          </a:p>
          <a:p>
            <a:pPr marL="800100" lvl="1" indent="-342900">
              <a:buFont typeface="Wingdings" panose="05000000000000000000" pitchFamily="2" charset="2"/>
              <a:buChar char="v"/>
            </a:pPr>
            <a:r>
              <a:rPr lang="en-US" sz="1900" dirty="0">
                <a:latin typeface="Arial"/>
                <a:cs typeface="Arial"/>
              </a:rPr>
              <a:t>UE attach code walkthrough</a:t>
            </a:r>
          </a:p>
          <a:p>
            <a:pPr marL="800100" lvl="1" indent="-342900">
              <a:buFont typeface="Wingdings" panose="05000000000000000000" pitchFamily="2" charset="2"/>
              <a:buChar char="v"/>
            </a:pPr>
            <a:r>
              <a:rPr lang="en-US" sz="1900" dirty="0" err="1">
                <a:latin typeface="Arial"/>
                <a:cs typeface="Arial"/>
              </a:rPr>
              <a:t>Xn</a:t>
            </a:r>
            <a:r>
              <a:rPr lang="en-US" sz="1900" dirty="0">
                <a:latin typeface="Arial"/>
                <a:cs typeface="Arial"/>
              </a:rPr>
              <a:t> Setup and </a:t>
            </a:r>
            <a:r>
              <a:rPr lang="en-US" sz="1900" dirty="0" err="1">
                <a:latin typeface="Arial"/>
                <a:cs typeface="Arial"/>
              </a:rPr>
              <a:t>Xn</a:t>
            </a:r>
            <a:r>
              <a:rPr lang="en-US" sz="1900" dirty="0">
                <a:latin typeface="Arial"/>
                <a:cs typeface="Arial"/>
              </a:rPr>
              <a:t> based Handover </a:t>
            </a:r>
            <a:endParaRPr lang="en-US" sz="19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US" sz="1900" dirty="0">
                <a:latin typeface="Arial"/>
                <a:cs typeface="Arial"/>
              </a:rPr>
              <a:t>5G NR KPI statistics</a:t>
            </a:r>
          </a:p>
          <a:p>
            <a:pPr marL="800100" lvl="1" indent="-342900">
              <a:buFont typeface="Wingdings" panose="05000000000000000000" pitchFamily="2" charset="2"/>
              <a:buChar char="v"/>
            </a:pPr>
            <a:r>
              <a:rPr lang="en-US" sz="1900" dirty="0">
                <a:latin typeface="Arial"/>
                <a:cs typeface="Arial"/>
              </a:rPr>
              <a:t>RRC Connection Establishment Code Walk Through</a:t>
            </a:r>
          </a:p>
          <a:p>
            <a:pPr marL="800100" lvl="1" indent="-342900">
              <a:buFont typeface="Wingdings" panose="05000000000000000000" pitchFamily="2" charset="2"/>
              <a:buChar char="v"/>
            </a:pPr>
            <a:r>
              <a:rPr lang="en-US" sz="1900" dirty="0">
                <a:latin typeface="Arial"/>
                <a:cs typeface="Arial"/>
              </a:rPr>
              <a:t>Stack IL3 Setup Configuration Code Walk through</a:t>
            </a:r>
          </a:p>
          <a:p>
            <a:pPr marL="800100" lvl="1" indent="-342900">
              <a:buFont typeface="Wingdings" panose="05000000000000000000" pitchFamily="2" charset="2"/>
              <a:buChar char="v"/>
            </a:pPr>
            <a:r>
              <a:rPr lang="en-US" sz="1900" dirty="0" err="1">
                <a:latin typeface="Arial"/>
                <a:cs typeface="Arial"/>
              </a:rPr>
              <a:t>nitialization</a:t>
            </a:r>
            <a:endParaRPr lang="en-US" sz="1900" dirty="0">
              <a:latin typeface="Arial"/>
              <a:cs typeface="Arial"/>
            </a:endParaRPr>
          </a:p>
          <a:p>
            <a:pPr marL="800100" lvl="1" indent="-342900">
              <a:buFont typeface="Wingdings" panose="05000000000000000000" pitchFamily="2" charset="2"/>
              <a:buChar char="v"/>
            </a:pPr>
            <a:r>
              <a:rPr lang="en-US" sz="1900" dirty="0">
                <a:latin typeface="Arial"/>
                <a:cs typeface="Arial"/>
              </a:rPr>
              <a:t>L3 features (Bearer Admission &amp; PDU modification)</a:t>
            </a:r>
          </a:p>
          <a:p>
            <a:pPr marL="800100" lvl="1" indent="-342900">
              <a:buFont typeface="Wingdings" panose="05000000000000000000" pitchFamily="2" charset="2"/>
              <a:buChar char="v"/>
            </a:pPr>
            <a:r>
              <a:rPr lang="en-US" sz="1900" dirty="0">
                <a:latin typeface="Arial"/>
                <a:cs typeface="Arial"/>
              </a:rPr>
              <a:t>SON ANR features</a:t>
            </a:r>
          </a:p>
          <a:p>
            <a:pPr marL="800100" lvl="1" indent="-342900">
              <a:buFont typeface="Wingdings" panose="05000000000000000000" pitchFamily="2" charset="2"/>
              <a:buChar char="v"/>
            </a:pPr>
            <a:r>
              <a:rPr lang="en-US" sz="1900" dirty="0">
                <a:latin typeface="Arial"/>
                <a:cs typeface="Arial"/>
              </a:rPr>
              <a:t>NSA Call flows</a:t>
            </a:r>
          </a:p>
          <a:p>
            <a:pPr marL="800100" lvl="1" indent="-342900">
              <a:buFont typeface="Wingdings" panose="05000000000000000000" pitchFamily="2" charset="2"/>
              <a:buChar char="v"/>
            </a:pPr>
            <a:r>
              <a:rPr lang="en-US" sz="1900" dirty="0">
                <a:latin typeface="Arial"/>
                <a:cs typeface="Arial"/>
              </a:rPr>
              <a:t>Day 2 Day Activities </a:t>
            </a:r>
          </a:p>
          <a:p>
            <a:pPr marL="800100" lvl="1" indent="-342900">
              <a:buFont typeface="Wingdings" panose="05000000000000000000" pitchFamily="2" charset="2"/>
              <a:buChar char="v"/>
            </a:pPr>
            <a:r>
              <a:rPr lang="en-US" sz="1900" dirty="0">
                <a:latin typeface="Arial"/>
                <a:cs typeface="Arial"/>
              </a:rPr>
              <a:t>L3 Fujitsu Project Overview</a:t>
            </a:r>
            <a:endParaRPr lang="en-US" sz="19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endParaRPr lang="pt-BR" sz="19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endParaRPr lang="en-US" sz="1900" dirty="0">
              <a:latin typeface="Arial" panose="020B0604020202020204" pitchFamily="34" charset="0"/>
              <a:cs typeface="Arial" panose="020B0604020202020204" pitchFamily="34" charset="0"/>
            </a:endParaRPr>
          </a:p>
          <a:p>
            <a:endParaRPr lang="en-IN" sz="1600" b="1" dirty="0"/>
          </a:p>
        </p:txBody>
      </p:sp>
      <p:graphicFrame>
        <p:nvGraphicFramePr>
          <p:cNvPr id="3" name="Object 2">
            <a:extLst>
              <a:ext uri="{FF2B5EF4-FFF2-40B4-BE49-F238E27FC236}">
                <a16:creationId xmlns:a16="http://schemas.microsoft.com/office/drawing/2014/main" id="{3EE60D35-FE9D-C331-450C-DB8D6624B60E}"/>
              </a:ext>
            </a:extLst>
          </p:cNvPr>
          <p:cNvGraphicFramePr>
            <a:graphicFrameLocks noChangeAspect="1"/>
          </p:cNvGraphicFramePr>
          <p:nvPr>
            <p:extLst>
              <p:ext uri="{D42A27DB-BD31-4B8C-83A1-F6EECF244321}">
                <p14:modId xmlns:p14="http://schemas.microsoft.com/office/powerpoint/2010/main" val="1590278010"/>
              </p:ext>
            </p:extLst>
          </p:nvPr>
        </p:nvGraphicFramePr>
        <p:xfrm>
          <a:off x="8833944" y="4012160"/>
          <a:ext cx="914400" cy="806450"/>
        </p:xfrm>
        <a:graphic>
          <a:graphicData uri="http://schemas.openxmlformats.org/presentationml/2006/ole">
            <mc:AlternateContent xmlns:mc="http://schemas.openxmlformats.org/markup-compatibility/2006">
              <mc:Choice xmlns:v="urn:schemas-microsoft-com:vml" Requires="v">
                <p:oleObj name="Worksheet" showAsIcon="1" r:id="rId3" imgW="914597" imgH="806406" progId="Excel.Sheet.12">
                  <p:embed/>
                </p:oleObj>
              </mc:Choice>
              <mc:Fallback>
                <p:oleObj name="Worksheet" showAsIcon="1" r:id="rId3" imgW="914597" imgH="806406" progId="Excel.Sheet.12">
                  <p:embed/>
                  <p:pic>
                    <p:nvPicPr>
                      <p:cNvPr id="3" name="Object 2">
                        <a:extLst>
                          <a:ext uri="{FF2B5EF4-FFF2-40B4-BE49-F238E27FC236}">
                            <a16:creationId xmlns:a16="http://schemas.microsoft.com/office/drawing/2014/main" id="{3EE60D35-FE9D-C331-450C-DB8D6624B60E}"/>
                          </a:ext>
                        </a:extLst>
                      </p:cNvPr>
                      <p:cNvPicPr/>
                      <p:nvPr/>
                    </p:nvPicPr>
                    <p:blipFill>
                      <a:blip r:embed="rId4"/>
                      <a:stretch>
                        <a:fillRect/>
                      </a:stretch>
                    </p:blipFill>
                    <p:spPr>
                      <a:xfrm>
                        <a:off x="8833944" y="4012160"/>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8211841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Capgemini Template.potx" id="{CBFF93A5-2DF8-4330-839D-D3D65D7386C8}" vid="{B804656F-51A1-4CCF-9635-ED739E54375F}"/>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ée un document." ma:contentTypeScope="" ma:versionID="c4b8dcacc5dda4acca8dbac7a1e3a0c9">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7537925aab904629113bea5a06b0675c"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Confidential (Sec 1)</Classifi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61C110-BE0B-4EAD-9528-FA14B1EAE410}">
  <ds:schemaRefs>
    <ds:schemaRef ds:uri="83fd27e2-85d6-4e10-9bbd-a3e555ecf21b"/>
    <ds:schemaRef ds:uri="f1122fed-4606-4ec8-90ef-13536176a3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765F6DA-EDFD-4C3F-B2EB-EDE359E124E2}">
  <ds:schemaRefs>
    <ds:schemaRef ds:uri="83fd27e2-85d6-4e10-9bbd-a3e555ecf21b"/>
    <ds:schemaRef ds:uri="f1122fed-4606-4ec8-90ef-13536176a38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Capgemini Template</Template>
  <TotalTime>731</TotalTime>
  <Words>876</Words>
  <Application>Microsoft Office PowerPoint</Application>
  <PresentationFormat>Widescreen</PresentationFormat>
  <Paragraphs>166</Paragraphs>
  <Slides>10</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20" baseType="lpstr">
      <vt:lpstr>Calibri</vt:lpstr>
      <vt:lpstr>Arial</vt:lpstr>
      <vt:lpstr>Ubuntu Medium</vt:lpstr>
      <vt:lpstr>Ubuntu Light</vt:lpstr>
      <vt:lpstr>Ubuntu</vt:lpstr>
      <vt:lpstr>Wingdings,Sans-Serif</vt:lpstr>
      <vt:lpstr>Wingdings</vt:lpstr>
      <vt:lpstr>Capgemini2021</vt:lpstr>
      <vt:lpstr>Worksheet</vt:lpstr>
      <vt:lpstr>Microsoft Excel Worksheet</vt:lpstr>
      <vt:lpstr>Capgemini 5G RAN TEAM – Training plans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Capgemini Engineering</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subject>Capgemini template</dc:subject>
  <dc:creator>RaviKanth Pasumarthy</dc:creator>
  <cp:lastModifiedBy>Choudhury, Rudra</cp:lastModifiedBy>
  <cp:revision>133</cp:revision>
  <dcterms:created xsi:type="dcterms:W3CDTF">2022-02-14T09:56:25Z</dcterms:created>
  <dcterms:modified xsi:type="dcterms:W3CDTF">2023-07-18T12:42:40Z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