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62" r:id="rId8"/>
    <p:sldId id="261" r:id="rId9"/>
    <p:sldId id="280" r:id="rId10"/>
    <p:sldId id="269" r:id="rId11"/>
    <p:sldId id="281" r:id="rId12"/>
    <p:sldId id="272" r:id="rId13"/>
    <p:sldId id="273" r:id="rId14"/>
    <p:sldId id="274" r:id="rId15"/>
    <p:sldId id="275" r:id="rId16"/>
    <p:sldId id="276" r:id="rId17"/>
    <p:sldId id="277" r:id="rId18"/>
    <p:sldId id="278" r:id="rId19"/>
    <p:sldId id="279" r:id="rId20"/>
    <p:sldId id="266" r:id="rId21"/>
    <p:sldId id="271"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103" d="100"/>
          <a:sy n="103" d="100"/>
        </p:scale>
        <p:origin x="102"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tags" Target="../tags/tag13.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70489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9614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411055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55079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2076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Azure Open AI into your app</a:t>
            </a:r>
          </a:p>
        </p:txBody>
      </p:sp>
    </p:spTree>
    <p:extLst>
      <p:ext uri="{BB962C8B-B14F-4D97-AF65-F5344CB8AC3E}">
        <p14:creationId xmlns:p14="http://schemas.microsoft.com/office/powerpoint/2010/main" val="90049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19585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Azure Open AI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Artificial intelligence in short AI progressing with typical quasilinear growth. Artificial intelligence is already impacting virtually every industry and every human being. This incredible technology has brought many good and questionable things into our lives, and it will create an even bigger impact in the next decades.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846</Words>
  <Application>Microsoft Office PowerPoint</Application>
  <PresentationFormat>Widescreen</PresentationFormat>
  <Paragraphs>180</Paragraphs>
  <Slides>18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Heebo</vt:lpstr>
      <vt:lpstr>Segoe UI</vt:lpstr>
      <vt:lpstr>segoe-ui_light</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AREAS OF GROWTH</vt:lpstr>
      <vt:lpstr>HOW WE GET THERE</vt:lpstr>
      <vt:lpstr>Prompt engineering with Azure Open AI</vt:lpstr>
      <vt:lpstr>AREAS OF GROWTH</vt:lpstr>
      <vt:lpstr>HOW WE GET THERE</vt:lpstr>
      <vt:lpstr>Integrate Azure Open AI into your app</vt:lpstr>
      <vt:lpstr>AREAS OF GROWTH</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2023-05-13T21:26:40Z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