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0412D-A083-4654-B6B0-A3AF47A75FF3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6D7-FA94-4E02-BD04-2B61E657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9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0412D-A083-4654-B6B0-A3AF47A75FF3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6D7-FA94-4E02-BD04-2B61E657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4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0412D-A083-4654-B6B0-A3AF47A75FF3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6D7-FA94-4E02-BD04-2B61E657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6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0412D-A083-4654-B6B0-A3AF47A75FF3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6D7-FA94-4E02-BD04-2B61E657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2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0412D-A083-4654-B6B0-A3AF47A75FF3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6D7-FA94-4E02-BD04-2B61E657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2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0412D-A083-4654-B6B0-A3AF47A75FF3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6D7-FA94-4E02-BD04-2B61E657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19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0412D-A083-4654-B6B0-A3AF47A75FF3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6D7-FA94-4E02-BD04-2B61E657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1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0412D-A083-4654-B6B0-A3AF47A75FF3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6D7-FA94-4E02-BD04-2B61E657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0412D-A083-4654-B6B0-A3AF47A75FF3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6D7-FA94-4E02-BD04-2B61E657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6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0412D-A083-4654-B6B0-A3AF47A75FF3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6D7-FA94-4E02-BD04-2B61E657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0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0412D-A083-4654-B6B0-A3AF47A75FF3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C86D7-FA94-4E02-BD04-2B61E657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6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0412D-A083-4654-B6B0-A3AF47A75FF3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C86D7-FA94-4E02-BD04-2B61E657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0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30518" y="616744"/>
            <a:ext cx="5242259" cy="1595437"/>
            <a:chOff x="153988" y="157163"/>
            <a:chExt cx="4938713" cy="1595437"/>
          </a:xfrm>
        </p:grpSpPr>
        <p:sp>
          <p:nvSpPr>
            <p:cNvPr id="4" name="AutoShape 2"/>
            <p:cNvSpPr>
              <a:spLocks noChangeArrowheads="1"/>
            </p:cNvSpPr>
            <p:nvPr/>
          </p:nvSpPr>
          <p:spPr bwMode="auto">
            <a:xfrm>
              <a:off x="153988" y="157163"/>
              <a:ext cx="4418012" cy="1595437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Oval 3" descr="data"/>
            <p:cNvSpPr>
              <a:spLocks noChangeAspect="1" noChangeArrowheads="1"/>
            </p:cNvSpPr>
            <p:nvPr/>
          </p:nvSpPr>
          <p:spPr bwMode="auto">
            <a:xfrm>
              <a:off x="247650" y="247650"/>
              <a:ext cx="1352550" cy="1352550"/>
            </a:xfrm>
            <a:prstGeom prst="ellipse">
              <a:avLst/>
            </a:prstGeom>
            <a:blipFill dpi="0" rotWithShape="0">
              <a:blip r:embed="rId2"/>
              <a:srcRect/>
              <a:stretch>
                <a:fillRect/>
              </a:stretch>
            </a:blipFill>
            <a:ln w="254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Oval 4"/>
            <p:cNvSpPr>
              <a:spLocks noChangeAspect="1" noChangeArrowheads="1"/>
            </p:cNvSpPr>
            <p:nvPr/>
          </p:nvSpPr>
          <p:spPr bwMode="auto">
            <a:xfrm>
              <a:off x="558800" y="561975"/>
              <a:ext cx="722313" cy="722313"/>
            </a:xfrm>
            <a:prstGeom prst="ellipse">
              <a:avLst/>
            </a:prstGeom>
            <a:solidFill>
              <a:srgbClr val="0C0C0C"/>
            </a:solidFill>
            <a:ln w="38100" algn="ctr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600201" y="306388"/>
              <a:ext cx="3492500" cy="1293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200" b="1" i="0" u="none" strike="noStrike" cap="none" normalizeH="0" baseline="0" dirty="0" smtClean="0">
                  <a:ln>
                    <a:noFill/>
                  </a:ln>
                  <a:effectLst/>
                  <a:latin typeface="Corbel" panose="020B0503020204020204" pitchFamily="34" charset="0"/>
                </a:rPr>
                <a:t>culytica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effectLst/>
                <a:latin typeface="Corbel" panose="020B0503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6604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Corbel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 Huffaker</dc:creator>
  <cp:lastModifiedBy>Christina Huffaker</cp:lastModifiedBy>
  <cp:revision>9</cp:revision>
  <dcterms:created xsi:type="dcterms:W3CDTF">2019-10-23T21:12:58Z</dcterms:created>
  <dcterms:modified xsi:type="dcterms:W3CDTF">2019-10-24T02:18:40Z</dcterms:modified>
</cp:coreProperties>
</file>