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412D-A083-4654-B6B0-A3AF47A75FF3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0518" y="669073"/>
            <a:ext cx="4661297" cy="1538868"/>
            <a:chOff x="153988" y="157163"/>
            <a:chExt cx="4418012" cy="1595437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153988" y="157163"/>
              <a:ext cx="4418012" cy="1595437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3" descr="data"/>
            <p:cNvSpPr>
              <a:spLocks noChangeAspect="1" noChangeArrowheads="1"/>
            </p:cNvSpPr>
            <p:nvPr/>
          </p:nvSpPr>
          <p:spPr bwMode="auto">
            <a:xfrm>
              <a:off x="247650" y="247650"/>
              <a:ext cx="1352550" cy="1352550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558800" y="561975"/>
              <a:ext cx="722313" cy="722313"/>
            </a:xfrm>
            <a:prstGeom prst="ellipse">
              <a:avLst/>
            </a:prstGeom>
            <a:solidFill>
              <a:srgbClr val="0C0C0C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00201" y="306388"/>
              <a:ext cx="2971799" cy="1293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200" b="1" i="0" u="none" strike="noStrike" cap="none" normalizeH="0" baseline="0" dirty="0">
                  <a:ln>
                    <a:noFill/>
                  </a:ln>
                  <a:effectLst/>
                  <a:latin typeface="Corbel" panose="020B0503020204020204" pitchFamily="34" charset="0"/>
                </a:rPr>
                <a:t>culytica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rbel" panose="020B0503020204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68B318-A2E1-2F4B-8D84-92ED4CE6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66" y="3466476"/>
            <a:ext cx="3593635" cy="11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Huffaker</dc:creator>
  <cp:lastModifiedBy>Sujoy Datta Choudhury</cp:lastModifiedBy>
  <cp:revision>12</cp:revision>
  <dcterms:created xsi:type="dcterms:W3CDTF">2019-10-23T21:12:58Z</dcterms:created>
  <dcterms:modified xsi:type="dcterms:W3CDTF">2019-10-24T03:23:38Z</dcterms:modified>
</cp:coreProperties>
</file>