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A071-169E-5148-B59D-789D6DE09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452" y="736765"/>
            <a:ext cx="6896071" cy="5384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Results</a:t>
            </a:r>
            <a:endParaRPr lang="en-US" dirty="0">
              <a:solidFill>
                <a:srgbClr val="E9510C"/>
              </a:solidFill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Targeted Athletes (&lt; 19 Years Old)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Female dominance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Targeted Brand Ambassadors</a:t>
            </a:r>
            <a:endParaRPr lang="en-US" dirty="0">
              <a:latin typeface="Helvetica"/>
              <a:cs typeface="Helvetica"/>
            </a:endParaRPr>
          </a:p>
          <a:p>
            <a:endParaRPr lang="en-US" dirty="0"/>
          </a:p>
          <a:p>
            <a:r>
              <a:rPr lang="en-US" dirty="0"/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E0B5E-4CD4-FF48-8AFA-58CB71A2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75" y="-10510"/>
            <a:ext cx="3593635" cy="11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452" y="736765"/>
            <a:ext cx="6896071" cy="5384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endParaRPr lang="en-US" dirty="0">
              <a:solidFill>
                <a:srgbClr val="E9510C"/>
              </a:solidFill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Target Region</a:t>
            </a:r>
          </a:p>
          <a:p>
            <a:pPr lvl="1"/>
            <a:r>
              <a:rPr lang="en-US" dirty="0"/>
              <a:t>Table Tennis (China)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Cricket </a:t>
            </a:r>
            <a:r>
              <a:rPr lang="en-US" dirty="0"/>
              <a:t>(India, UK, Australia)</a:t>
            </a:r>
          </a:p>
          <a:p>
            <a:pPr lvl="1"/>
            <a:r>
              <a:rPr lang="en-US" dirty="0"/>
              <a:t>Badminton (Asia, Europe)</a:t>
            </a:r>
          </a:p>
          <a:p>
            <a:pPr lvl="1"/>
            <a:r>
              <a:rPr lang="en-US" dirty="0"/>
              <a:t>Taekwondo (Korea)</a:t>
            </a:r>
          </a:p>
          <a:p>
            <a:pPr lvl="1"/>
            <a:endParaRPr lang="en-US" dirty="0"/>
          </a:p>
          <a:p>
            <a:r>
              <a:rPr lang="en-US" dirty="0"/>
              <a:t>Target Age Group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4BE13-A3F8-2748-9A64-852A40F3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75" y="-10510"/>
            <a:ext cx="3593635" cy="11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7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871FE-4BA0-274F-9F7E-0C3E32E8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89" y="-10510"/>
            <a:ext cx="3034221" cy="9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0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A8DC2-4B06-5547-9836-2FCE2FBF5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2412720"/>
            <a:ext cx="5321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47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Wingdings</vt:lpstr>
      <vt:lpstr>Office Theme</vt:lpstr>
      <vt:lpstr>PowerPoint Presentation</vt:lpstr>
      <vt:lpstr>PowerPoint Presentation</vt:lpstr>
      <vt:lpstr>References</vt:lpstr>
      <vt:lpstr>Thank You </vt:lpstr>
    </vt:vector>
  </TitlesOfParts>
  <Company>Utica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Waldron</dc:creator>
  <cp:lastModifiedBy>Sujoy Datta Choudhury</cp:lastModifiedBy>
  <cp:revision>11</cp:revision>
  <dcterms:created xsi:type="dcterms:W3CDTF">2013-10-09T18:54:55Z</dcterms:created>
  <dcterms:modified xsi:type="dcterms:W3CDTF">2019-10-24T04:05:04Z</dcterms:modified>
</cp:coreProperties>
</file>