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51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05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97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6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6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4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36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91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6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8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9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2A071-169E-5148-B59D-789D6DE092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6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284973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Targeting Brand Ambassadors using</a:t>
            </a:r>
            <a:br>
              <a:rPr lang="en-US" dirty="0" smtClean="0"/>
            </a:br>
            <a:r>
              <a:rPr lang="en-US" dirty="0"/>
              <a:t>Data </a:t>
            </a:r>
            <a:r>
              <a:rPr lang="en-US" dirty="0" smtClean="0"/>
              <a:t>from the Olympic Games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272570"/>
            <a:ext cx="6400800" cy="17526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DSC 611: Data Visualization</a:t>
            </a:r>
          </a:p>
          <a:p>
            <a:r>
              <a:rPr lang="en-US" dirty="0" smtClean="0"/>
              <a:t>Final Project Presentation: Group B</a:t>
            </a:r>
          </a:p>
          <a:p>
            <a:endParaRPr lang="en-US" dirty="0"/>
          </a:p>
          <a:p>
            <a:r>
              <a:rPr lang="en-US" dirty="0" smtClean="0"/>
              <a:t>Sujoy </a:t>
            </a:r>
            <a:r>
              <a:rPr lang="en-US" dirty="0" err="1" smtClean="0"/>
              <a:t>Datta</a:t>
            </a:r>
            <a:r>
              <a:rPr lang="en-US" dirty="0" smtClean="0"/>
              <a:t> Choudhury</a:t>
            </a:r>
          </a:p>
          <a:p>
            <a:r>
              <a:rPr lang="en-US" dirty="0"/>
              <a:t>Christina </a:t>
            </a:r>
            <a:r>
              <a:rPr lang="en-US" dirty="0" smtClean="0"/>
              <a:t>Huffaker</a:t>
            </a:r>
          </a:p>
          <a:p>
            <a:r>
              <a:rPr lang="en-US" dirty="0" err="1" smtClean="0"/>
              <a:t>Zaoxian</a:t>
            </a:r>
            <a:r>
              <a:rPr lang="en-US" dirty="0" smtClean="0"/>
              <a:t> Liu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845" y="184294"/>
            <a:ext cx="5284310" cy="173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E6A52C-3A91-44B8-87A2-4E1236DF6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Statement of Problem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8E7091-1789-4BF5-8542-B59DFD9C1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0" y="1861531"/>
            <a:ext cx="7377289" cy="3965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Goal of sporting goods companies:</a:t>
            </a:r>
          </a:p>
          <a:p>
            <a:r>
              <a:rPr lang="en-US" sz="2600" dirty="0"/>
              <a:t>Increase visibility</a:t>
            </a:r>
          </a:p>
          <a:p>
            <a:r>
              <a:rPr lang="en-US" sz="2600" dirty="0"/>
              <a:t>Positive associations of brand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b="1" dirty="0"/>
              <a:t>Accomplished by: </a:t>
            </a:r>
          </a:p>
          <a:p>
            <a:r>
              <a:rPr lang="en-US" sz="2600" dirty="0"/>
              <a:t>Sponsorships of high-achieving teams / athletes</a:t>
            </a:r>
          </a:p>
        </p:txBody>
      </p:sp>
      <p:pic>
        <p:nvPicPr>
          <p:cNvPr id="4" name="Picture Placeholder 8">
            <a:extLst>
              <a:ext uri="{FF2B5EF4-FFF2-40B4-BE49-F238E27FC236}">
                <a16:creationId xmlns:a16="http://schemas.microsoft.com/office/drawing/2014/main" xmlns="" id="{412B3413-3F72-4D60-8EDD-B9D13F5C6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929" y="274638"/>
            <a:ext cx="1702340" cy="1586893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" y="5836473"/>
            <a:ext cx="2141971" cy="70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53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E6A52C-3A91-44B8-87A2-4E1236DF6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Motivation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8E7091-1789-4BF5-8542-B59DFD9C1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0" y="1600200"/>
            <a:ext cx="737728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600" dirty="0"/>
              <a:t>Existing </a:t>
            </a:r>
            <a:r>
              <a:rPr lang="en-US" sz="2600" dirty="0" smtClean="0"/>
              <a:t>marketing strategy:</a:t>
            </a:r>
          </a:p>
          <a:p>
            <a:r>
              <a:rPr lang="en-US" sz="2600" dirty="0" smtClean="0"/>
              <a:t>Too </a:t>
            </a:r>
            <a:r>
              <a:rPr lang="en-US" sz="2600" dirty="0"/>
              <a:t>expensive </a:t>
            </a:r>
            <a:endParaRPr lang="en-US" sz="2600" dirty="0" smtClean="0"/>
          </a:p>
          <a:p>
            <a:r>
              <a:rPr lang="en-US" sz="2600" dirty="0" smtClean="0"/>
              <a:t>Poor ROI</a:t>
            </a:r>
            <a:endParaRPr lang="en-US" sz="2600" dirty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New methods are needed</a:t>
            </a:r>
          </a:p>
          <a:p>
            <a:r>
              <a:rPr lang="en-US" sz="2600" dirty="0" smtClean="0"/>
              <a:t>Build system based on new strategy </a:t>
            </a:r>
          </a:p>
          <a:p>
            <a:r>
              <a:rPr lang="en-US" sz="2600" dirty="0" smtClean="0"/>
              <a:t>Identify potential brand ambassadors</a:t>
            </a:r>
            <a:endParaRPr lang="en-US" sz="2600" dirty="0"/>
          </a:p>
        </p:txBody>
      </p:sp>
      <p:pic>
        <p:nvPicPr>
          <p:cNvPr id="4" name="Picture Placeholder 8">
            <a:extLst>
              <a:ext uri="{FF2B5EF4-FFF2-40B4-BE49-F238E27FC236}">
                <a16:creationId xmlns:a16="http://schemas.microsoft.com/office/drawing/2014/main" xmlns="" id="{412B3413-3F72-4D60-8EDD-B9D13F5C6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929" y="274638"/>
            <a:ext cx="1702340" cy="1586893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" y="5836473"/>
            <a:ext cx="2141971" cy="70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7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E6A52C-3A91-44B8-87A2-4E1236DF6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Related Works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8E7091-1789-4BF5-8542-B59DFD9C1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0" y="1301260"/>
            <a:ext cx="7377289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Jensen, Wakefield, Cobbs &amp; Turner (2016) </a:t>
            </a:r>
          </a:p>
          <a:p>
            <a:pPr marL="0" indent="0">
              <a:buNone/>
            </a:pPr>
            <a:r>
              <a:rPr lang="en-US" sz="2400" dirty="0"/>
              <a:t>	Popular sponsorship strategy is unwise</a:t>
            </a:r>
          </a:p>
          <a:p>
            <a:pPr marL="0" indent="0">
              <a:buNone/>
            </a:pPr>
            <a:r>
              <a:rPr lang="en-US" sz="2400" dirty="0"/>
              <a:t>	&amp; offers poor ROI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Wang &amp; </a:t>
            </a:r>
            <a:r>
              <a:rPr lang="en-US" sz="2400" dirty="0" err="1"/>
              <a:t>Kaplanidou</a:t>
            </a:r>
            <a:r>
              <a:rPr lang="en-US" sz="2400" dirty="0"/>
              <a:t> (2013)</a:t>
            </a:r>
          </a:p>
          <a:p>
            <a:pPr marL="0" indent="0">
              <a:buNone/>
            </a:pPr>
            <a:r>
              <a:rPr lang="en-US" sz="2400" dirty="0"/>
              <a:t>	Even negative emotions (such as a team loss)</a:t>
            </a:r>
          </a:p>
          <a:p>
            <a:pPr marL="0" indent="0">
              <a:buNone/>
            </a:pPr>
            <a:r>
              <a:rPr lang="en-US" sz="2400" dirty="0"/>
              <a:t>	can be leveraged to generate purchases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Mazodier</a:t>
            </a:r>
            <a:r>
              <a:rPr lang="en-US" sz="2400" dirty="0"/>
              <a:t>, </a:t>
            </a:r>
            <a:r>
              <a:rPr lang="en-US" sz="2400" dirty="0" err="1"/>
              <a:t>Corsi</a:t>
            </a:r>
            <a:r>
              <a:rPr lang="en-US" sz="2400" dirty="0"/>
              <a:t> &amp; Quester, P. (2018)</a:t>
            </a:r>
          </a:p>
          <a:p>
            <a:pPr marL="0" indent="0">
              <a:buNone/>
            </a:pPr>
            <a:r>
              <a:rPr lang="en-US" sz="2400" dirty="0"/>
              <a:t>	Advertising messages typical of a particular 	sporting event are generally most successful</a:t>
            </a:r>
          </a:p>
        </p:txBody>
      </p:sp>
      <p:pic>
        <p:nvPicPr>
          <p:cNvPr id="4" name="Picture Placeholder 8">
            <a:extLst>
              <a:ext uri="{FF2B5EF4-FFF2-40B4-BE49-F238E27FC236}">
                <a16:creationId xmlns:a16="http://schemas.microsoft.com/office/drawing/2014/main" xmlns="" id="{412B3413-3F72-4D60-8EDD-B9D13F5C6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929" y="274638"/>
            <a:ext cx="1702340" cy="1586893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" y="5836473"/>
            <a:ext cx="2141971" cy="70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5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1883</TotalTime>
  <Words>81</Words>
  <Application>Microsoft Office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Helvetica</vt:lpstr>
      <vt:lpstr>Wingdings</vt:lpstr>
      <vt:lpstr>Office Theme</vt:lpstr>
      <vt:lpstr>Targeting Brand Ambassadors using Data from the Olympic Games</vt:lpstr>
      <vt:lpstr>Statement of Problem</vt:lpstr>
      <vt:lpstr>Motivation</vt:lpstr>
      <vt:lpstr>Related Works</vt:lpstr>
    </vt:vector>
  </TitlesOfParts>
  <Company>Utica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Waldron</dc:creator>
  <cp:lastModifiedBy>Christina Huffaker</cp:lastModifiedBy>
  <cp:revision>85</cp:revision>
  <dcterms:created xsi:type="dcterms:W3CDTF">2013-10-09T18:54:55Z</dcterms:created>
  <dcterms:modified xsi:type="dcterms:W3CDTF">2019-10-24T22:57:00Z</dcterms:modified>
</cp:coreProperties>
</file>