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5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0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0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9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6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6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4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3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9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6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8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48603C-381F-3A48-85EA-74D1D59F305A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2A071-169E-5148-B59D-789D6DE0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9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2A071-169E-5148-B59D-789D6DE092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64" y="407155"/>
            <a:ext cx="6896071" cy="5384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Results</a:t>
            </a:r>
            <a:endParaRPr lang="en-US" dirty="0">
              <a:solidFill>
                <a:srgbClr val="E9510C"/>
              </a:solidFill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Targeted Athletes (&lt; 19 Years Old)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Female dominance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Targeted Brand Ambassadors</a:t>
            </a:r>
            <a:endParaRPr lang="en-US" dirty="0">
              <a:latin typeface="Helvetica"/>
              <a:cs typeface="Helvetica"/>
            </a:endParaRPr>
          </a:p>
          <a:p>
            <a:endParaRPr lang="en-US" dirty="0"/>
          </a:p>
          <a:p>
            <a:r>
              <a:rPr lang="en-US" dirty="0"/>
              <a:t>Demo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08097-DC95-6448-930B-8A4C5F831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1" y="6121234"/>
            <a:ext cx="2141971" cy="7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1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605" y="290197"/>
            <a:ext cx="6896071" cy="5384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Conclusion</a:t>
            </a:r>
          </a:p>
          <a:p>
            <a:pPr marL="0" indent="0">
              <a:buNone/>
            </a:pPr>
            <a:endParaRPr lang="en-US" dirty="0">
              <a:solidFill>
                <a:srgbClr val="E9510C"/>
              </a:solidFill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Target Region</a:t>
            </a:r>
          </a:p>
          <a:p>
            <a:pPr lvl="1"/>
            <a:r>
              <a:rPr lang="en-US" dirty="0"/>
              <a:t>Table Tennis (China)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Cricket </a:t>
            </a:r>
            <a:r>
              <a:rPr lang="en-US" dirty="0"/>
              <a:t>(India, UK, Australia)</a:t>
            </a:r>
          </a:p>
          <a:p>
            <a:pPr lvl="1"/>
            <a:r>
              <a:rPr lang="en-US" dirty="0"/>
              <a:t>Badminton (Asia, Europe)</a:t>
            </a:r>
          </a:p>
          <a:p>
            <a:pPr lvl="1"/>
            <a:r>
              <a:rPr lang="en-US" dirty="0"/>
              <a:t>Taekwondo (Korea)</a:t>
            </a:r>
          </a:p>
          <a:p>
            <a:pPr lvl="1"/>
            <a:endParaRPr lang="en-US" dirty="0"/>
          </a:p>
          <a:p>
            <a:r>
              <a:rPr lang="en-US" dirty="0"/>
              <a:t>Target Age Group</a:t>
            </a:r>
          </a:p>
          <a:p>
            <a:endParaRPr lang="en-US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8F541-963F-E349-91E8-B7B03890E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" y="6107482"/>
            <a:ext cx="2141971" cy="7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7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Thank You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7A8DC2-4B06-5547-9836-2FCE2FBF5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350" y="2412720"/>
            <a:ext cx="53213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5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46</Words>
  <Application>Microsoft Macintosh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Helvetica</vt:lpstr>
      <vt:lpstr>Wingdings</vt:lpstr>
      <vt:lpstr>Office Theme</vt:lpstr>
      <vt:lpstr>PowerPoint Presentation</vt:lpstr>
      <vt:lpstr>PowerPoint Presentation</vt:lpstr>
      <vt:lpstr>Thank You </vt:lpstr>
    </vt:vector>
  </TitlesOfParts>
  <Company>Utica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Waldron</dc:creator>
  <cp:lastModifiedBy>Sujoy Datta Choudhury</cp:lastModifiedBy>
  <cp:revision>12</cp:revision>
  <dcterms:created xsi:type="dcterms:W3CDTF">2013-10-09T18:54:55Z</dcterms:created>
  <dcterms:modified xsi:type="dcterms:W3CDTF">2019-10-24T18:22:48Z</dcterms:modified>
</cp:coreProperties>
</file>