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1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9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A071-169E-5148-B59D-789D6DE09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Statement of Problem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861531"/>
            <a:ext cx="7377289" cy="3965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Goal of sporting goods companies:</a:t>
            </a:r>
          </a:p>
          <a:p>
            <a:r>
              <a:rPr lang="en-US" sz="2600" dirty="0"/>
              <a:t>Increase visibility</a:t>
            </a:r>
          </a:p>
          <a:p>
            <a:r>
              <a:rPr lang="en-US" sz="2600" dirty="0"/>
              <a:t>Positive associations of brand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Accomplished by: </a:t>
            </a:r>
          </a:p>
          <a:p>
            <a:r>
              <a:rPr lang="en-US" sz="2600" dirty="0"/>
              <a:t>Sponsorships of high-achieving teams / athletes</a:t>
            </a:r>
            <a:endParaRPr lang="en-US" sz="2600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="" xmlns:a16="http://schemas.microsoft.com/office/drawing/2014/main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Related Works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301260"/>
            <a:ext cx="737728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Jensen, Wakefield, Cobbs &amp; Turner (2016) </a:t>
            </a:r>
          </a:p>
          <a:p>
            <a:pPr marL="0" indent="0">
              <a:buNone/>
            </a:pPr>
            <a:r>
              <a:rPr lang="en-US" sz="2400" dirty="0"/>
              <a:t>	Popular sponsorship strategy is unwise</a:t>
            </a:r>
          </a:p>
          <a:p>
            <a:pPr marL="0" indent="0">
              <a:buNone/>
            </a:pPr>
            <a:r>
              <a:rPr lang="en-US" sz="2400" dirty="0"/>
              <a:t>	&amp; offers poor ROI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Wang &amp; </a:t>
            </a:r>
            <a:r>
              <a:rPr lang="en-US" sz="2400" dirty="0" err="1"/>
              <a:t>Kaplanidou</a:t>
            </a:r>
            <a:r>
              <a:rPr lang="en-US" sz="2400" dirty="0"/>
              <a:t> (2013)</a:t>
            </a:r>
          </a:p>
          <a:p>
            <a:pPr marL="0" indent="0">
              <a:buNone/>
            </a:pPr>
            <a:r>
              <a:rPr lang="en-US" sz="2400" dirty="0"/>
              <a:t>	Even negative emotions (such as a team loss)</a:t>
            </a:r>
          </a:p>
          <a:p>
            <a:pPr marL="0" indent="0">
              <a:buNone/>
            </a:pPr>
            <a:r>
              <a:rPr lang="en-US" sz="2400" dirty="0"/>
              <a:t>	can be leveraged to generate purchases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Mazodier</a:t>
            </a:r>
            <a:r>
              <a:rPr lang="en-US" sz="2400" dirty="0"/>
              <a:t>, </a:t>
            </a:r>
            <a:r>
              <a:rPr lang="en-US" sz="2400" dirty="0" err="1"/>
              <a:t>Corsi</a:t>
            </a:r>
            <a:r>
              <a:rPr lang="en-US" sz="2400" dirty="0"/>
              <a:t> &amp; Quester, P. (2018)</a:t>
            </a:r>
          </a:p>
          <a:p>
            <a:pPr marL="0" indent="0">
              <a:buNone/>
            </a:pPr>
            <a:r>
              <a:rPr lang="en-US" sz="2400" dirty="0"/>
              <a:t>	Advertising messages typical of a particular 	sporting event are generally most successful</a:t>
            </a:r>
            <a:endParaRPr lang="en-US" sz="2400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="" xmlns:a16="http://schemas.microsoft.com/office/drawing/2014/main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600200"/>
            <a:ext cx="73772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Existing </a:t>
            </a:r>
            <a:r>
              <a:rPr lang="en-US" sz="2600" dirty="0" smtClean="0"/>
              <a:t>marketing strategy:</a:t>
            </a:r>
          </a:p>
          <a:p>
            <a:r>
              <a:rPr lang="en-US" sz="2600" dirty="0" smtClean="0"/>
              <a:t>Too </a:t>
            </a:r>
            <a:r>
              <a:rPr lang="en-US" sz="2600" dirty="0"/>
              <a:t>expensive </a:t>
            </a:r>
            <a:endParaRPr lang="en-US" sz="2600" dirty="0" smtClean="0"/>
          </a:p>
          <a:p>
            <a:r>
              <a:rPr lang="en-US" sz="2600" dirty="0" smtClean="0"/>
              <a:t>Poor ROI</a:t>
            </a: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New methods are needed</a:t>
            </a:r>
          </a:p>
          <a:p>
            <a:r>
              <a:rPr lang="en-US" sz="2600" dirty="0" smtClean="0"/>
              <a:t>Build system based on new strategy </a:t>
            </a:r>
          </a:p>
          <a:p>
            <a:r>
              <a:rPr lang="en-US" sz="2600" dirty="0" smtClean="0"/>
              <a:t>Identify potential brand ambassadors</a:t>
            </a:r>
            <a:endParaRPr lang="en-US" sz="2600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="" xmlns:a16="http://schemas.microsoft.com/office/drawing/2014/main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59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Wingdings</vt:lpstr>
      <vt:lpstr>Office Theme</vt:lpstr>
      <vt:lpstr>Statement of Problem</vt:lpstr>
      <vt:lpstr>Related Works</vt:lpstr>
      <vt:lpstr>Motivation</vt:lpstr>
    </vt:vector>
  </TitlesOfParts>
  <Company>Utica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Waldron</dc:creator>
  <cp:lastModifiedBy>Christina Huffaker</cp:lastModifiedBy>
  <cp:revision>80</cp:revision>
  <dcterms:created xsi:type="dcterms:W3CDTF">2013-10-09T18:54:55Z</dcterms:created>
  <dcterms:modified xsi:type="dcterms:W3CDTF">2019-10-24T03:48:44Z</dcterms:modified>
</cp:coreProperties>
</file>