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2" r:id="rId3"/>
    <p:sldId id="259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Kaggle dataset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120 years of Olympic History: Athletes and Results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Variables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Age, Sex, Team, Year, Season, Medal and Country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Subset data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Year from 2000 to 2016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400" dirty="0"/>
              <a:t>Total number vs how many got medal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AFD91-E431-46BF-B2A8-C976376DF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30" y="2071990"/>
            <a:ext cx="3542490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E3986-38E4-4340-A4DE-981F05665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" y="1973175"/>
            <a:ext cx="4165820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2B6CE5-EDAC-47F4-BCC3-DE37A631F0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0" y="1973175"/>
            <a:ext cx="3964883" cy="3756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33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 from countries</a:t>
            </a:r>
            <a:br>
              <a:rPr lang="en-US" sz="2800" dirty="0"/>
            </a:br>
            <a:r>
              <a:rPr lang="en-US" sz="2200" dirty="0"/>
              <a:t>- Medal winning top10 vs the rest countries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F7D7F-A7AD-4B3F-8946-1F2C2CCFB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3" y="2114179"/>
            <a:ext cx="4213697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52931-ADAA-49AE-ACF5-9C0ACE2012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21" y="2117336"/>
            <a:ext cx="3926441" cy="3654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9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71" y="459591"/>
            <a:ext cx="6611374" cy="47641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Total player under 19 years old 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/>
              <a:t>Number of male </a:t>
            </a:r>
            <a:r>
              <a:rPr lang="en-US" sz="2200" dirty="0"/>
              <a:t>vs female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C364280D-E545-4777-954A-F75A1832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83" y="333132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B1960-FCD9-4A92-B86F-1CE0D8C90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74" y="2223834"/>
            <a:ext cx="3657573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2CE8D-E026-4623-9FE2-9138283B2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1" y="2223834"/>
            <a:ext cx="3978129" cy="363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F68-6950-4466-BD19-5366DE8C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USA player under 19 years old</a:t>
            </a:r>
            <a:br>
              <a:rPr lang="en-US" sz="2800" dirty="0"/>
            </a:br>
            <a:r>
              <a:rPr lang="en-US" sz="2400" dirty="0"/>
              <a:t>- Number of male vs female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660C4F31-9386-4942-8630-AFC94EA5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90526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4EB39-20ED-430D-9C91-505056BE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2" y="2209596"/>
            <a:ext cx="3882429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CC0F6C-AC1F-4CA1-9296-2907C54E57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0" y="2209596"/>
            <a:ext cx="3995740" cy="37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Wingdings</vt:lpstr>
      <vt:lpstr>Office Theme</vt:lpstr>
      <vt:lpstr>Source Data</vt:lpstr>
      <vt:lpstr>Player under 19 years old - Total number vs how many got medal</vt:lpstr>
      <vt:lpstr>Player under 19 years old from countries - Medal winning top10 vs the rest countries</vt:lpstr>
      <vt:lpstr>PowerPoint Presentation</vt:lpstr>
      <vt:lpstr>USA player under 19 years old - Number of male vs female</vt:lpstr>
    </vt:vector>
  </TitlesOfParts>
  <Company>Utica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Liu, Lawrence</cp:lastModifiedBy>
  <cp:revision>63</cp:revision>
  <dcterms:created xsi:type="dcterms:W3CDTF">2013-10-09T18:54:55Z</dcterms:created>
  <dcterms:modified xsi:type="dcterms:W3CDTF">2019-10-24T08:25:51Z</dcterms:modified>
</cp:coreProperties>
</file>