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90E1D-D88C-A5D0-D4F9-80650D1940C4}" v="235" dt="2022-05-18T12:39:21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ya  Shikharpur" userId="S::30003924@iitb.ac.in::c8b0e55c-d536-4818-906b-07169bfb5569" providerId="AD" clId="Web-{03B90E1D-D88C-A5D0-D4F9-80650D1940C4}"/>
    <pc:docChg chg="modSld">
      <pc:chgData name="Nithya  Shikharpur" userId="S::30003924@iitb.ac.in::c8b0e55c-d536-4818-906b-07169bfb5569" providerId="AD" clId="Web-{03B90E1D-D88C-A5D0-D4F9-80650D1940C4}" dt="2022-05-18T12:39:21.780" v="221"/>
      <pc:docMkLst>
        <pc:docMk/>
      </pc:docMkLst>
      <pc:sldChg chg="addSp delSp modSp mod modClrScheme chgLayout">
        <pc:chgData name="Nithya  Shikharpur" userId="S::30003924@iitb.ac.in::c8b0e55c-d536-4818-906b-07169bfb5569" providerId="AD" clId="Web-{03B90E1D-D88C-A5D0-D4F9-80650D1940C4}" dt="2022-05-18T12:39:21.780" v="221"/>
        <pc:sldMkLst>
          <pc:docMk/>
          <pc:sldMk cId="109857222" sldId="256"/>
        </pc:sldMkLst>
        <pc:spChg chg="del">
          <ac:chgData name="Nithya  Shikharpur" userId="S::30003924@iitb.ac.in::c8b0e55c-d536-4818-906b-07169bfb5569" providerId="AD" clId="Web-{03B90E1D-D88C-A5D0-D4F9-80650D1940C4}" dt="2022-05-18T12:11:16.994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Nithya  Shikharpur" userId="S::30003924@iitb.ac.in::c8b0e55c-d536-4818-906b-07169bfb5569" providerId="AD" clId="Web-{03B90E1D-D88C-A5D0-D4F9-80650D1940C4}" dt="2022-05-18T12:11:16.994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Nithya  Shikharpur" userId="S::30003924@iitb.ac.in::c8b0e55c-d536-4818-906b-07169bfb5569" providerId="AD" clId="Web-{03B90E1D-D88C-A5D0-D4F9-80650D1940C4}" dt="2022-05-18T12:34:21.380" v="176" actId="20577"/>
          <ac:spMkLst>
            <pc:docMk/>
            <pc:sldMk cId="109857222" sldId="256"/>
            <ac:spMk id="4" creationId="{5501C5F9-1788-70EA-54D4-A433638055E9}"/>
          </ac:spMkLst>
        </pc:spChg>
        <pc:spChg chg="add mod topLvl">
          <ac:chgData name="Nithya  Shikharpur" userId="S::30003924@iitb.ac.in::c8b0e55c-d536-4818-906b-07169bfb5569" providerId="AD" clId="Web-{03B90E1D-D88C-A5D0-D4F9-80650D1940C4}" dt="2022-05-18T12:36:15.385" v="198"/>
          <ac:spMkLst>
            <pc:docMk/>
            <pc:sldMk cId="109857222" sldId="256"/>
            <ac:spMk id="5" creationId="{C10F0F68-76DB-DB40-320A-A78576767619}"/>
          </ac:spMkLst>
        </pc:spChg>
        <pc:spChg chg="add mod topLvl">
          <ac:chgData name="Nithya  Shikharpur" userId="S::30003924@iitb.ac.in::c8b0e55c-d536-4818-906b-07169bfb5569" providerId="AD" clId="Web-{03B90E1D-D88C-A5D0-D4F9-80650D1940C4}" dt="2022-05-18T12:36:15.385" v="198"/>
          <ac:spMkLst>
            <pc:docMk/>
            <pc:sldMk cId="109857222" sldId="256"/>
            <ac:spMk id="6" creationId="{93BD58D4-3E26-BE59-FAE7-FAF11ECDCFCA}"/>
          </ac:spMkLst>
        </pc:spChg>
        <pc:spChg chg="add mod topLvl">
          <ac:chgData name="Nithya  Shikharpur" userId="S::30003924@iitb.ac.in::c8b0e55c-d536-4818-906b-07169bfb5569" providerId="AD" clId="Web-{03B90E1D-D88C-A5D0-D4F9-80650D1940C4}" dt="2022-05-18T12:36:15.385" v="198"/>
          <ac:spMkLst>
            <pc:docMk/>
            <pc:sldMk cId="109857222" sldId="256"/>
            <ac:spMk id="7" creationId="{3682D13F-6F96-34E7-145F-DFEC03C15FC5}"/>
          </ac:spMkLst>
        </pc:spChg>
        <pc:spChg chg="add mod">
          <ac:chgData name="Nithya  Shikharpur" userId="S::30003924@iitb.ac.in::c8b0e55c-d536-4818-906b-07169bfb5569" providerId="AD" clId="Web-{03B90E1D-D88C-A5D0-D4F9-80650D1940C4}" dt="2022-05-18T12:36:22.541" v="199" actId="1076"/>
          <ac:spMkLst>
            <pc:docMk/>
            <pc:sldMk cId="109857222" sldId="256"/>
            <ac:spMk id="8" creationId="{9A8714DA-8AF3-6B8A-228E-AECEFC6BA330}"/>
          </ac:spMkLst>
        </pc:spChg>
        <pc:spChg chg="add mod">
          <ac:chgData name="Nithya  Shikharpur" userId="S::30003924@iitb.ac.in::c8b0e55c-d536-4818-906b-07169bfb5569" providerId="AD" clId="Web-{03B90E1D-D88C-A5D0-D4F9-80650D1940C4}" dt="2022-05-18T12:36:33.385" v="200" actId="1076"/>
          <ac:spMkLst>
            <pc:docMk/>
            <pc:sldMk cId="109857222" sldId="256"/>
            <ac:spMk id="9" creationId="{C8D70DB5-7B9E-D577-5AF7-7F3381561BE7}"/>
          </ac:spMkLst>
        </pc:spChg>
        <pc:spChg chg="add mod">
          <ac:chgData name="Nithya  Shikharpur" userId="S::30003924@iitb.ac.in::c8b0e55c-d536-4818-906b-07169bfb5569" providerId="AD" clId="Web-{03B90E1D-D88C-A5D0-D4F9-80650D1940C4}" dt="2022-05-18T12:37:03.839" v="205" actId="20577"/>
          <ac:spMkLst>
            <pc:docMk/>
            <pc:sldMk cId="109857222" sldId="256"/>
            <ac:spMk id="10" creationId="{7B40B383-E4A5-6BAC-702F-751B6C82756D}"/>
          </ac:spMkLst>
        </pc:spChg>
        <pc:spChg chg="add mod topLvl">
          <ac:chgData name="Nithya  Shikharpur" userId="S::30003924@iitb.ac.in::c8b0e55c-d536-4818-906b-07169bfb5569" providerId="AD" clId="Web-{03B90E1D-D88C-A5D0-D4F9-80650D1940C4}" dt="2022-05-18T12:36:15.385" v="198"/>
          <ac:spMkLst>
            <pc:docMk/>
            <pc:sldMk cId="109857222" sldId="256"/>
            <ac:spMk id="11" creationId="{7F9FB91C-6844-DF31-F262-E7E205F42ABE}"/>
          </ac:spMkLst>
        </pc:spChg>
        <pc:spChg chg="add mod">
          <ac:chgData name="Nithya  Shikharpur" userId="S::30003924@iitb.ac.in::c8b0e55c-d536-4818-906b-07169bfb5569" providerId="AD" clId="Web-{03B90E1D-D88C-A5D0-D4F9-80650D1940C4}" dt="2022-05-18T12:36:45.557" v="201" actId="1076"/>
          <ac:spMkLst>
            <pc:docMk/>
            <pc:sldMk cId="109857222" sldId="256"/>
            <ac:spMk id="12" creationId="{C0032340-15C4-4656-0C96-0F315FE31110}"/>
          </ac:spMkLst>
        </pc:spChg>
        <pc:spChg chg="add mod">
          <ac:chgData name="Nithya  Shikharpur" userId="S::30003924@iitb.ac.in::c8b0e55c-d536-4818-906b-07169bfb5569" providerId="AD" clId="Web-{03B90E1D-D88C-A5D0-D4F9-80650D1940C4}" dt="2022-05-18T12:37:18.777" v="206" actId="1076"/>
          <ac:spMkLst>
            <pc:docMk/>
            <pc:sldMk cId="109857222" sldId="256"/>
            <ac:spMk id="13" creationId="{8D8C44C7-D5E7-9CF1-4E31-98073007559F}"/>
          </ac:spMkLst>
        </pc:spChg>
        <pc:spChg chg="add del mod">
          <ac:chgData name="Nithya  Shikharpur" userId="S::30003924@iitb.ac.in::c8b0e55c-d536-4818-906b-07169bfb5569" providerId="AD" clId="Web-{03B90E1D-D88C-A5D0-D4F9-80650D1940C4}" dt="2022-05-18T12:26:13.164" v="110"/>
          <ac:spMkLst>
            <pc:docMk/>
            <pc:sldMk cId="109857222" sldId="256"/>
            <ac:spMk id="14" creationId="{CE49A757-FE82-493B-CAC2-900A72D27D50}"/>
          </ac:spMkLst>
        </pc:spChg>
        <pc:grpChg chg="add del mod">
          <ac:chgData name="Nithya  Shikharpur" userId="S::30003924@iitb.ac.in::c8b0e55c-d536-4818-906b-07169bfb5569" providerId="AD" clId="Web-{03B90E1D-D88C-A5D0-D4F9-80650D1940C4}" dt="2022-05-18T12:36:15.385" v="198"/>
          <ac:grpSpMkLst>
            <pc:docMk/>
            <pc:sldMk cId="109857222" sldId="256"/>
            <ac:grpSpMk id="15" creationId="{2DCB5F03-A496-DE93-AC5E-5FD7BB73BFB4}"/>
          </ac:grpSpMkLst>
        </pc:grpChg>
        <pc:cxnChg chg="add del mod">
          <ac:chgData name="Nithya  Shikharpur" userId="S::30003924@iitb.ac.in::c8b0e55c-d536-4818-906b-07169bfb5569" providerId="AD" clId="Web-{03B90E1D-D88C-A5D0-D4F9-80650D1940C4}" dt="2022-05-18T12:39:21.780" v="221"/>
          <ac:cxnSpMkLst>
            <pc:docMk/>
            <pc:sldMk cId="109857222" sldId="256"/>
            <ac:cxnSpMk id="16" creationId="{D495BF8E-13D0-6F34-D62E-B8DA40B30C9A}"/>
          </ac:cxnSpMkLst>
        </pc:cxnChg>
        <pc:cxnChg chg="add del mod">
          <ac:chgData name="Nithya  Shikharpur" userId="S::30003924@iitb.ac.in::c8b0e55c-d536-4818-906b-07169bfb5569" providerId="AD" clId="Web-{03B90E1D-D88C-A5D0-D4F9-80650D1940C4}" dt="2022-05-18T12:39:21.780" v="220"/>
          <ac:cxnSpMkLst>
            <pc:docMk/>
            <pc:sldMk cId="109857222" sldId="256"/>
            <ac:cxnSpMk id="17" creationId="{29DC71CA-1336-A4D1-C4F6-EBCDE62EC67B}"/>
          </ac:cxnSpMkLst>
        </pc:cxnChg>
        <pc:cxnChg chg="add del mod">
          <ac:chgData name="Nithya  Shikharpur" userId="S::30003924@iitb.ac.in::c8b0e55c-d536-4818-906b-07169bfb5569" providerId="AD" clId="Web-{03B90E1D-D88C-A5D0-D4F9-80650D1940C4}" dt="2022-05-18T12:39:21.780" v="219"/>
          <ac:cxnSpMkLst>
            <pc:docMk/>
            <pc:sldMk cId="109857222" sldId="256"/>
            <ac:cxnSpMk id="18" creationId="{6CCC50BD-5803-700A-6030-7D94AC47105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01C5F9-1788-70EA-54D4-A433638055E9}"/>
              </a:ext>
            </a:extLst>
          </p:cNvPr>
          <p:cNvSpPr/>
          <p:nvPr/>
        </p:nvSpPr>
        <p:spPr>
          <a:xfrm>
            <a:off x="5638799" y="6208250"/>
            <a:ext cx="917677" cy="3523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ea typeface="Calibri"/>
                <a:cs typeface="Calibri"/>
              </a:rPr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714DA-8AF3-6B8A-228E-AECEFC6BA330}"/>
              </a:ext>
            </a:extLst>
          </p:cNvPr>
          <p:cNvSpPr/>
          <p:nvPr/>
        </p:nvSpPr>
        <p:spPr>
          <a:xfrm>
            <a:off x="4937738" y="3802932"/>
            <a:ext cx="917677" cy="696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rgbClr val="000000"/>
                </a:solidFill>
                <a:ea typeface="Calibri"/>
                <a:cs typeface="Calibri"/>
              </a:rPr>
              <a:t>k Conv</a:t>
            </a:r>
            <a:endParaRPr lang="en-US" sz="1600">
              <a:solidFill>
                <a:srgbClr val="000000"/>
              </a:solidFill>
              <a:ea typeface="Calibri"/>
              <a:cs typeface="Calibri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ea typeface="Calibri"/>
                <a:cs typeface="Calibri"/>
              </a:rPr>
              <a:t>(n22), 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70DB5-7B9E-D577-5AF7-7F3381561BE7}"/>
              </a:ext>
            </a:extLst>
          </p:cNvPr>
          <p:cNvSpPr/>
          <p:nvPr/>
        </p:nvSpPr>
        <p:spPr>
          <a:xfrm>
            <a:off x="6338834" y="3802932"/>
            <a:ext cx="917677" cy="696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ea typeface="Calibri"/>
                <a:cs typeface="Calibri"/>
              </a:rPr>
              <a:t>k Conv</a:t>
            </a:r>
            <a:endParaRPr lang="en-US" sz="160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  <a:ea typeface="Calibri"/>
                <a:cs typeface="Calibri"/>
              </a:rPr>
              <a:t>(n32),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40B383-E4A5-6BAC-702F-751B6C82756D}"/>
              </a:ext>
            </a:extLst>
          </p:cNvPr>
          <p:cNvSpPr/>
          <p:nvPr/>
        </p:nvSpPr>
        <p:spPr>
          <a:xfrm>
            <a:off x="6338834" y="2704996"/>
            <a:ext cx="917677" cy="696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rgbClr val="000000"/>
                </a:solidFill>
                <a:ea typeface="Calibri"/>
                <a:cs typeface="Calibri"/>
              </a:rPr>
              <a:t>k Conv</a:t>
            </a:r>
            <a:endParaRPr lang="en-US" sz="1600" dirty="0">
              <a:solidFill>
                <a:srgbClr val="000000"/>
              </a:solidFill>
              <a:ea typeface="Calibri"/>
              <a:cs typeface="Calibri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ea typeface="Calibri"/>
                <a:cs typeface="Calibri"/>
              </a:rPr>
              <a:t>(n33), 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F0F68-76DB-DB40-320A-A78576767619}"/>
              </a:ext>
            </a:extLst>
          </p:cNvPr>
          <p:cNvSpPr/>
          <p:nvPr/>
        </p:nvSpPr>
        <p:spPr>
          <a:xfrm>
            <a:off x="3520254" y="4900868"/>
            <a:ext cx="925870" cy="696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ea typeface="Calibri"/>
                <a:cs typeface="Calibri"/>
              </a:rPr>
              <a:t>1 Conv</a:t>
            </a:r>
            <a:endParaRPr lang="en-US" sz="160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  <a:ea typeface="Calibri"/>
                <a:cs typeface="Calibri"/>
              </a:rPr>
              <a:t>(n11), 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D58D4-3E26-BE59-FAE7-FAF11ECDCFCA}"/>
              </a:ext>
            </a:extLst>
          </p:cNvPr>
          <p:cNvSpPr/>
          <p:nvPr/>
        </p:nvSpPr>
        <p:spPr>
          <a:xfrm>
            <a:off x="4937739" y="4900868"/>
            <a:ext cx="917677" cy="696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ea typeface="Calibri"/>
                <a:cs typeface="Calibri"/>
              </a:rPr>
              <a:t>1 Conv</a:t>
            </a:r>
            <a:endParaRPr lang="en-US" sz="160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  <a:ea typeface="Calibri"/>
                <a:cs typeface="Calibri"/>
              </a:rPr>
              <a:t>(n21),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2D13F-6F96-34E7-145F-DFEC03C15FC5}"/>
              </a:ext>
            </a:extLst>
          </p:cNvPr>
          <p:cNvSpPr/>
          <p:nvPr/>
        </p:nvSpPr>
        <p:spPr>
          <a:xfrm>
            <a:off x="6338834" y="4900868"/>
            <a:ext cx="917677" cy="696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ea typeface="Calibri"/>
                <a:cs typeface="Calibri"/>
              </a:rPr>
              <a:t>1 Conv</a:t>
            </a:r>
            <a:endParaRPr lang="en-US" sz="160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  <a:ea typeface="Calibri"/>
                <a:cs typeface="Calibri"/>
              </a:rPr>
              <a:t>(n31),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9FB91C-6844-DF31-F262-E7E205F42ABE}"/>
              </a:ext>
            </a:extLst>
          </p:cNvPr>
          <p:cNvSpPr/>
          <p:nvPr/>
        </p:nvSpPr>
        <p:spPr>
          <a:xfrm>
            <a:off x="7748124" y="4900868"/>
            <a:ext cx="917677" cy="6964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rgbClr val="000000"/>
                </a:solidFill>
                <a:ea typeface="Calibri"/>
                <a:cs typeface="Calibri"/>
              </a:rPr>
              <a:t>P Pool, 1</a:t>
            </a:r>
            <a:endParaRPr lang="en-US" sz="160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032340-15C4-4656-0C96-0F315FE31110}"/>
              </a:ext>
            </a:extLst>
          </p:cNvPr>
          <p:cNvSpPr/>
          <p:nvPr/>
        </p:nvSpPr>
        <p:spPr>
          <a:xfrm>
            <a:off x="7748123" y="3802932"/>
            <a:ext cx="917677" cy="696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ea typeface="Calibri"/>
                <a:cs typeface="Calibri"/>
              </a:rPr>
              <a:t>1 Conv</a:t>
            </a:r>
            <a:endParaRPr lang="en-US" sz="160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  <a:ea typeface="Calibri"/>
                <a:cs typeface="Calibri"/>
              </a:rPr>
              <a:t>(n41), 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8C44C7-D5E7-9CF1-4E31-98073007559F}"/>
              </a:ext>
            </a:extLst>
          </p:cNvPr>
          <p:cNvSpPr/>
          <p:nvPr/>
        </p:nvSpPr>
        <p:spPr>
          <a:xfrm>
            <a:off x="4835831" y="1759153"/>
            <a:ext cx="2515418" cy="3523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ea typeface="Calibri"/>
                <a:cs typeface="Calibri"/>
              </a:rPr>
              <a:t>Concatenate + Dropout</a:t>
            </a:r>
            <a:endParaRPr lang="en-GB" sz="1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BB5BCC689AE641B39A297F6D87557B" ma:contentTypeVersion="10" ma:contentTypeDescription="Create a new document." ma:contentTypeScope="" ma:versionID="4a18e3530432e6bd9fb56e98f67de13b">
  <xsd:schema xmlns:xsd="http://www.w3.org/2001/XMLSchema" xmlns:xs="http://www.w3.org/2001/XMLSchema" xmlns:p="http://schemas.microsoft.com/office/2006/metadata/properties" xmlns:ns2="56f37da2-f833-4753-ac87-33cfada8e456" targetNamespace="http://schemas.microsoft.com/office/2006/metadata/properties" ma:root="true" ma:fieldsID="b5da994b82da93ebe30be8ab615c3892" ns2:_="">
    <xsd:import namespace="56f37da2-f833-4753-ac87-33cfada8e4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37da2-f833-4753-ac87-33cfada8e4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2C31E2-4DA8-4EF6-AC2F-DE733660C2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BB8DBC-76B7-4B2F-8088-2590AD0838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f37da2-f833-4753-ac87-33cfada8e4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44B407-A7A5-4C77-BF58-D4D5917663D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123</cp:revision>
  <dcterms:created xsi:type="dcterms:W3CDTF">2022-05-18T12:10:43Z</dcterms:created>
  <dcterms:modified xsi:type="dcterms:W3CDTF">2022-05-18T12:39:23Z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0x01010061BB5BCC689AE641B39A297F6D87557B</vt:lpwstr>
  </property>
</Properties>
</file>