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67" d="100"/>
          <a:sy n="67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CB0EF-FF62-4B46-A8FE-0AA70C3B26DF}" type="datetimeFigureOut">
              <a:rPr lang="en-US" smtClean="0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0127-87C9-7B42-B199-0C6AD90AB8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9200" y="3124200"/>
            <a:ext cx="35814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Detector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19200" y="1600200"/>
            <a:ext cx="7620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S!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1600200"/>
            <a:ext cx="7620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0" y="1600200"/>
            <a:ext cx="7620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libri (Body)"/>
                <a:cs typeface="Calibri (Body)"/>
              </a:rPr>
              <a:t>Sn</a:t>
            </a:r>
            <a:endParaRPr lang="en-US" dirty="0">
              <a:latin typeface="Calibri (Body)"/>
              <a:cs typeface="Calibri (Body)"/>
            </a:endParaRPr>
          </a:p>
        </p:txBody>
      </p:sp>
      <p:cxnSp>
        <p:nvCxnSpPr>
          <p:cNvPr id="10" name="Straight Arrow Connector 9"/>
          <p:cNvCxnSpPr>
            <a:stCxn id="5" idx="4"/>
          </p:cNvCxnSpPr>
          <p:nvPr/>
        </p:nvCxnSpPr>
        <p:spPr>
          <a:xfrm rot="5400000">
            <a:off x="12192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981994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810794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4800600" y="4800600"/>
            <a:ext cx="1066800" cy="11430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of Users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19700" y="3124200"/>
            <a:ext cx="1295400" cy="9913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Activity</a:t>
            </a:r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5048647" y="4286647"/>
            <a:ext cx="685006" cy="342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4800600" y="3619500"/>
            <a:ext cx="419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6781800" y="2667000"/>
            <a:ext cx="2057400" cy="1828800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service with threads</a:t>
            </a:r>
            <a:endParaRPr lang="en-US" dirty="0"/>
          </a:p>
        </p:txBody>
      </p:sp>
      <p:cxnSp>
        <p:nvCxnSpPr>
          <p:cNvPr id="25" name="Curved Connector 24"/>
          <p:cNvCxnSpPr>
            <a:stCxn id="14" idx="3"/>
          </p:cNvCxnSpPr>
          <p:nvPr/>
        </p:nvCxnSpPr>
        <p:spPr>
          <a:xfrm>
            <a:off x="6515100" y="3619897"/>
            <a:ext cx="647700" cy="4956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2000" y="2667000"/>
            <a:ext cx="8077200" cy="1828800"/>
          </a:xfrm>
          <a:prstGeom prst="rect">
            <a:avLst/>
          </a:prstGeom>
          <a:solidFill>
            <a:schemeClr val="tx1">
              <a:alpha val="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19200" y="548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1104106" y="49911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2000" y="1600200"/>
            <a:ext cx="4038600" cy="762794"/>
          </a:xfrm>
          <a:prstGeom prst="rect">
            <a:avLst/>
          </a:prstGeom>
          <a:solidFill>
            <a:schemeClr val="tx1">
              <a:alpha val="0"/>
            </a:schemeClr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562600" y="762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Services to Offer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 flipV="1">
            <a:off x="3352800" y="1131332"/>
            <a:ext cx="2209800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43200" y="1905000"/>
            <a:ext cx="10668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/>
              <a:t>   . . .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362200" y="3048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High Level Architecture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Shiraz Qayyum</dc:creator>
  <cp:lastModifiedBy>Shiraz Qayyum</cp:lastModifiedBy>
  <cp:revision>29</cp:revision>
  <dcterms:created xsi:type="dcterms:W3CDTF">2012-04-02T17:35:20Z</dcterms:created>
  <dcterms:modified xsi:type="dcterms:W3CDTF">2012-04-02T19:45:36Z</dcterms:modified>
</cp:coreProperties>
</file>